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2.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3.xml" ContentType="application/vnd.openxmlformats-officedocument.theme+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4.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06" r:id="rId1"/>
    <p:sldMasterId id="2147483770" r:id="rId2"/>
    <p:sldMasterId id="2147483938" r:id="rId3"/>
    <p:sldMasterId id="2147483970" r:id="rId4"/>
    <p:sldMasterId id="2147484002" r:id="rId5"/>
  </p:sldMasterIdLst>
  <p:notesMasterIdLst>
    <p:notesMasterId r:id="rId65"/>
  </p:notesMasterIdLst>
  <p:sldIdLst>
    <p:sldId id="346" r:id="rId6"/>
    <p:sldId id="261" r:id="rId7"/>
    <p:sldId id="262" r:id="rId8"/>
    <p:sldId id="263" r:id="rId9"/>
    <p:sldId id="292" r:id="rId10"/>
    <p:sldId id="293" r:id="rId11"/>
    <p:sldId id="294" r:id="rId12"/>
    <p:sldId id="310" r:id="rId13"/>
    <p:sldId id="352" r:id="rId14"/>
    <p:sldId id="271" r:id="rId15"/>
    <p:sldId id="351" r:id="rId16"/>
    <p:sldId id="296" r:id="rId17"/>
    <p:sldId id="367" r:id="rId18"/>
    <p:sldId id="298" r:id="rId19"/>
    <p:sldId id="313" r:id="rId20"/>
    <p:sldId id="272" r:id="rId21"/>
    <p:sldId id="349" r:id="rId22"/>
    <p:sldId id="299" r:id="rId23"/>
    <p:sldId id="341" r:id="rId24"/>
    <p:sldId id="348" r:id="rId25"/>
    <p:sldId id="320" r:id="rId26"/>
    <p:sldId id="354" r:id="rId27"/>
    <p:sldId id="355" r:id="rId28"/>
    <p:sldId id="338" r:id="rId29"/>
    <p:sldId id="274" r:id="rId30"/>
    <p:sldId id="339" r:id="rId31"/>
    <p:sldId id="315" r:id="rId32"/>
    <p:sldId id="356" r:id="rId33"/>
    <p:sldId id="319" r:id="rId34"/>
    <p:sldId id="357" r:id="rId35"/>
    <p:sldId id="347" r:id="rId36"/>
    <p:sldId id="308" r:id="rId37"/>
    <p:sldId id="371" r:id="rId38"/>
    <p:sldId id="369" r:id="rId39"/>
    <p:sldId id="336" r:id="rId40"/>
    <p:sldId id="358" r:id="rId41"/>
    <p:sldId id="277" r:id="rId42"/>
    <p:sldId id="325" r:id="rId43"/>
    <p:sldId id="317" r:id="rId44"/>
    <p:sldId id="359" r:id="rId45"/>
    <p:sldId id="370" r:id="rId46"/>
    <p:sldId id="360" r:id="rId47"/>
    <p:sldId id="303" r:id="rId48"/>
    <p:sldId id="368" r:id="rId49"/>
    <p:sldId id="363" r:id="rId50"/>
    <p:sldId id="278" r:id="rId51"/>
    <p:sldId id="345" r:id="rId52"/>
    <p:sldId id="284" r:id="rId53"/>
    <p:sldId id="334" r:id="rId54"/>
    <p:sldId id="276" r:id="rId55"/>
    <p:sldId id="335" r:id="rId56"/>
    <p:sldId id="327" r:id="rId57"/>
    <p:sldId id="279" r:id="rId58"/>
    <p:sldId id="318" r:id="rId59"/>
    <p:sldId id="328" r:id="rId60"/>
    <p:sldId id="366" r:id="rId61"/>
    <p:sldId id="342" r:id="rId62"/>
    <p:sldId id="290" r:id="rId63"/>
    <p:sldId id="291" r:id="rId6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eather Claridge" initials="HC" lastIdx="32" clrIdx="0">
    <p:extLst>
      <p:ext uri="{19B8F6BF-5375-455C-9EA6-DF929625EA0E}">
        <p15:presenceInfo xmlns:p15="http://schemas.microsoft.com/office/powerpoint/2012/main" userId="S::hmwhite42@ldschurch.org::78d4796f-2909-443e-a0ba-88cad3f07ed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91C2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560"/>
    <p:restoredTop sz="78639"/>
  </p:normalViewPr>
  <p:slideViewPr>
    <p:cSldViewPr snapToGrid="0" snapToObjects="1">
      <p:cViewPr varScale="1">
        <p:scale>
          <a:sx n="99" d="100"/>
          <a:sy n="99" d="100"/>
        </p:scale>
        <p:origin x="904" y="184"/>
      </p:cViewPr>
      <p:guideLst/>
    </p:cSldViewPr>
  </p:slideViewPr>
  <p:notesTextViewPr>
    <p:cViewPr>
      <p:scale>
        <a:sx n="1" d="1"/>
        <a:sy n="1" d="1"/>
      </p:scale>
      <p:origin x="0" y="0"/>
    </p:cViewPr>
  </p:notesTextViewPr>
  <p:notesViewPr>
    <p:cSldViewPr snapToGrid="0" snapToObjects="1" showGuides="1">
      <p:cViewPr varScale="1">
        <p:scale>
          <a:sx n="190" d="100"/>
          <a:sy n="190" d="100"/>
        </p:scale>
        <p:origin x="4952" y="2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commentAuthors" Target="commentAuthors.xml"/><Relationship Id="rId5" Type="http://schemas.openxmlformats.org/officeDocument/2006/relationships/slideMaster" Target="slideMasters/slideMaster5.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presProps" Target="presProp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028DAC-616D-AC4C-BD68-304992C052EF}" type="datetimeFigureOut">
              <a:rPr lang="en-US" smtClean="0"/>
              <a:t>4/11/19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23D855-7AB7-AC46-905D-9613FF3E6A59}" type="slidenum">
              <a:rPr lang="en-US" smtClean="0"/>
              <a:t>‹#›</a:t>
            </a:fld>
            <a:endParaRPr lang="en-US"/>
          </a:p>
        </p:txBody>
      </p:sp>
    </p:spTree>
    <p:extLst>
      <p:ext uri="{BB962C8B-B14F-4D97-AF65-F5344CB8AC3E}">
        <p14:creationId xmlns:p14="http://schemas.microsoft.com/office/powerpoint/2010/main" val="14611221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423D855-7AB7-AC46-905D-9613FF3E6A59}" type="slidenum">
              <a:rPr lang="en-US" smtClean="0"/>
              <a:t>1</a:t>
            </a:fld>
            <a:endParaRPr lang="en-US"/>
          </a:p>
        </p:txBody>
      </p:sp>
    </p:spTree>
    <p:extLst>
      <p:ext uri="{BB962C8B-B14F-4D97-AF65-F5344CB8AC3E}">
        <p14:creationId xmlns:p14="http://schemas.microsoft.com/office/powerpoint/2010/main" val="37066420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SAY</a:t>
            </a:r>
            <a:r>
              <a:rPr lang="en-US" sz="1200" kern="1200" dirty="0">
                <a:solidFill>
                  <a:schemeClr val="tx1"/>
                </a:solidFill>
                <a:effectLst/>
                <a:latin typeface="+mn-lt"/>
                <a:ea typeface="+mn-ea"/>
                <a:cs typeface="+mn-cs"/>
              </a:rPr>
              <a:t>: The Gospel Media app is a presentation tool that makes using images, music and videos easier in many different teaching situations.</a:t>
            </a:r>
          </a:p>
          <a:p>
            <a:r>
              <a:rPr lang="en-US" sz="1200" kern="1200" dirty="0">
                <a:solidFill>
                  <a:schemeClr val="tx1"/>
                </a:solidFill>
                <a:effectLst/>
                <a:latin typeface="+mn-lt"/>
                <a:ea typeface="+mn-ea"/>
                <a:cs typeface="+mn-cs"/>
              </a:rPr>
              <a:t> </a:t>
            </a:r>
          </a:p>
          <a:p>
            <a:pPr marL="171450" lvl="0" indent="-171450">
              <a:buFont typeface="Arial" charset="0"/>
              <a:buChar char="•"/>
            </a:pPr>
            <a:r>
              <a:rPr lang="en-US" sz="1200" kern="1200" dirty="0">
                <a:solidFill>
                  <a:schemeClr val="tx1"/>
                </a:solidFill>
                <a:effectLst/>
                <a:latin typeface="+mn-lt"/>
                <a:ea typeface="+mn-ea"/>
                <a:cs typeface="+mn-cs"/>
              </a:rPr>
              <a:t>It is the app version of Gospel Media on </a:t>
            </a:r>
            <a:r>
              <a:rPr lang="en-US" sz="1200" kern="1200" dirty="0" err="1">
                <a:solidFill>
                  <a:schemeClr val="tx1"/>
                </a:solidFill>
                <a:effectLst/>
                <a:latin typeface="+mn-lt"/>
                <a:ea typeface="+mn-ea"/>
                <a:cs typeface="+mn-cs"/>
              </a:rPr>
              <a:t>ChurchofJesusChrist.org</a:t>
            </a:r>
            <a:r>
              <a:rPr lang="en-US" sz="1200" kern="1200" dirty="0">
                <a:solidFill>
                  <a:schemeClr val="tx1"/>
                </a:solidFill>
                <a:effectLst/>
                <a:latin typeface="+mn-lt"/>
                <a:ea typeface="+mn-ea"/>
                <a:cs typeface="+mn-cs"/>
              </a:rPr>
              <a:t>.</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pPr marL="171450" lvl="0" indent="-171450">
              <a:buFont typeface="Arial" charset="0"/>
              <a:buChar char="•"/>
            </a:pPr>
            <a:r>
              <a:rPr lang="en-US" sz="1200" kern="1200" dirty="0">
                <a:solidFill>
                  <a:schemeClr val="tx1"/>
                </a:solidFill>
                <a:effectLst/>
                <a:latin typeface="+mn-lt"/>
                <a:ea typeface="+mn-ea"/>
                <a:cs typeface="+mn-cs"/>
              </a:rPr>
              <a:t>It is the largest collection of Church media anywhere.</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pPr marL="171450" lvl="0" indent="-171450">
              <a:buFont typeface="Arial" charset="0"/>
              <a:buChar char="•"/>
            </a:pPr>
            <a:r>
              <a:rPr lang="en-US" sz="1200" kern="1200" dirty="0">
                <a:solidFill>
                  <a:schemeClr val="tx1"/>
                </a:solidFill>
                <a:effectLst/>
                <a:latin typeface="+mn-lt"/>
                <a:ea typeface="+mn-ea"/>
                <a:cs typeface="+mn-cs"/>
              </a:rPr>
              <a:t>It allows you to download media to your mobile device and show it without relying on the internet.</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pPr marL="171450" lvl="0" indent="-171450">
              <a:buFont typeface="Arial" charset="0"/>
              <a:buChar char="•"/>
            </a:pPr>
            <a:r>
              <a:rPr lang="en-US" sz="1200" kern="1200" dirty="0">
                <a:solidFill>
                  <a:schemeClr val="tx1"/>
                </a:solidFill>
                <a:effectLst/>
                <a:latin typeface="+mn-lt"/>
                <a:ea typeface="+mn-ea"/>
                <a:cs typeface="+mn-cs"/>
              </a:rPr>
              <a:t>It is available for iOS and Android mobile phones and tablets</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pPr marL="171450" lvl="0" indent="-171450">
              <a:buFont typeface="Arial" charset="0"/>
              <a:buChar char="•"/>
            </a:pPr>
            <a:r>
              <a:rPr lang="en-US" sz="1200" kern="1200" dirty="0">
                <a:solidFill>
                  <a:schemeClr val="tx1"/>
                </a:solidFill>
                <a:effectLst/>
                <a:latin typeface="+mn-lt"/>
                <a:ea typeface="+mn-ea"/>
                <a:cs typeface="+mn-cs"/>
              </a:rPr>
              <a:t>It can be downloaded free from your mobile device’s app store.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ASK</a:t>
            </a:r>
            <a:r>
              <a:rPr lang="en-US" sz="1200" kern="1200" dirty="0">
                <a:solidFill>
                  <a:schemeClr val="tx1"/>
                </a:solidFill>
                <a:effectLst/>
                <a:latin typeface="+mn-lt"/>
                <a:ea typeface="+mn-ea"/>
                <a:cs typeface="+mn-cs"/>
              </a:rPr>
              <a:t>: Why is it important to be able to download media and show it without the internet? (Sometimes the internet is slow or unreliable. This can cause interruptions in a lesson. Downloading media before a lesson allows you to play it more easily and without interruption.)</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a:p>
            <a:endParaRPr lang="en-US" dirty="0"/>
          </a:p>
        </p:txBody>
      </p:sp>
      <p:sp>
        <p:nvSpPr>
          <p:cNvPr id="4" name="Slide Number Placeholder 3"/>
          <p:cNvSpPr>
            <a:spLocks noGrp="1"/>
          </p:cNvSpPr>
          <p:nvPr>
            <p:ph type="sldNum" sz="quarter" idx="10"/>
          </p:nvPr>
        </p:nvSpPr>
        <p:spPr/>
        <p:txBody>
          <a:bodyPr/>
          <a:lstStyle/>
          <a:p>
            <a:fld id="{A423D855-7AB7-AC46-905D-9613FF3E6A59}" type="slidenum">
              <a:rPr lang="en-US" smtClean="0"/>
              <a:t>2</a:t>
            </a:fld>
            <a:endParaRPr lang="en-US"/>
          </a:p>
        </p:txBody>
      </p:sp>
    </p:spTree>
    <p:extLst>
      <p:ext uri="{BB962C8B-B14F-4D97-AF65-F5344CB8AC3E}">
        <p14:creationId xmlns:p14="http://schemas.microsoft.com/office/powerpoint/2010/main" val="7663584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SAY</a:t>
            </a:r>
            <a:r>
              <a:rPr lang="en-US" sz="1200" kern="1200" dirty="0">
                <a:solidFill>
                  <a:schemeClr val="tx1"/>
                </a:solidFill>
                <a:effectLst/>
                <a:latin typeface="+mn-lt"/>
                <a:ea typeface="+mn-ea"/>
                <a:cs typeface="+mn-cs"/>
              </a:rPr>
              <a:t>: </a:t>
            </a:r>
            <a:r>
              <a:rPr lang="en-US" dirty="0"/>
              <a:t>How can you utilize the Gospel Media App</a:t>
            </a:r>
            <a:r>
              <a:rPr lang="en-US" baseline="0" dirty="0"/>
              <a:t> to make your lessons more powerful and memorable by adding images, music and videos to your lesson.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endParaRPr lang="en-US" dirty="0"/>
          </a:p>
        </p:txBody>
      </p:sp>
      <p:sp>
        <p:nvSpPr>
          <p:cNvPr id="4" name="Slide Number Placeholder 3"/>
          <p:cNvSpPr>
            <a:spLocks noGrp="1"/>
          </p:cNvSpPr>
          <p:nvPr>
            <p:ph type="sldNum" sz="quarter" idx="10"/>
          </p:nvPr>
        </p:nvSpPr>
        <p:spPr/>
        <p:txBody>
          <a:bodyPr/>
          <a:lstStyle/>
          <a:p>
            <a:fld id="{A423D855-7AB7-AC46-905D-9613FF3E6A59}" type="slidenum">
              <a:rPr lang="en-US" smtClean="0"/>
              <a:t>3</a:t>
            </a:fld>
            <a:endParaRPr lang="en-US"/>
          </a:p>
        </p:txBody>
      </p:sp>
    </p:spTree>
    <p:extLst>
      <p:ext uri="{BB962C8B-B14F-4D97-AF65-F5344CB8AC3E}">
        <p14:creationId xmlns:p14="http://schemas.microsoft.com/office/powerpoint/2010/main" val="17264498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SAY</a:t>
            </a:r>
            <a:r>
              <a:rPr lang="en-US" sz="1200" kern="1200" dirty="0">
                <a:solidFill>
                  <a:schemeClr val="tx1"/>
                </a:solidFill>
                <a:effectLst/>
                <a:latin typeface="+mn-lt"/>
                <a:ea typeface="+mn-ea"/>
                <a:cs typeface="+mn-cs"/>
              </a:rPr>
              <a:t>: Do you teach youth Sunday School classes?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Maybe you want to include Inspirational Message videos, images, and music from EFY in your lessons? And maybe you want to show it on a television in your classroom?</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423D855-7AB7-AC46-905D-9613FF3E6A59}" type="slidenum">
              <a:rPr lang="en-US" smtClean="0"/>
              <a:t>4</a:t>
            </a:fld>
            <a:endParaRPr lang="en-US"/>
          </a:p>
        </p:txBody>
      </p:sp>
    </p:spTree>
    <p:extLst>
      <p:ext uri="{BB962C8B-B14F-4D97-AF65-F5344CB8AC3E}">
        <p14:creationId xmlns:p14="http://schemas.microsoft.com/office/powerpoint/2010/main" val="17910071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SAY</a:t>
            </a:r>
            <a:r>
              <a:rPr lang="en-US" sz="1200" kern="1200" dirty="0">
                <a:solidFill>
                  <a:schemeClr val="tx1"/>
                </a:solidFill>
                <a:effectLst/>
                <a:latin typeface="+mn-lt"/>
                <a:ea typeface="+mn-ea"/>
                <a:cs typeface="+mn-cs"/>
              </a:rPr>
              <a:t>: Or maybe you’re a primary chorister without a piano and you need to teach the junior primary three songs from different parts of the Children’s Songbook?</a:t>
            </a:r>
            <a:r>
              <a:rPr lang="en-US" dirty="0">
                <a:effectLst/>
              </a:rPr>
              <a:t>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423D855-7AB7-AC46-905D-9613FF3E6A59}" type="slidenum">
              <a:rPr lang="en-US" smtClean="0"/>
              <a:t>5</a:t>
            </a:fld>
            <a:endParaRPr lang="en-US"/>
          </a:p>
        </p:txBody>
      </p:sp>
    </p:spTree>
    <p:extLst>
      <p:ext uri="{BB962C8B-B14F-4D97-AF65-F5344CB8AC3E}">
        <p14:creationId xmlns:p14="http://schemas.microsoft.com/office/powerpoint/2010/main" val="10594313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SAY</a:t>
            </a:r>
            <a:r>
              <a:rPr lang="en-US" sz="1200" kern="1200" dirty="0">
                <a:solidFill>
                  <a:schemeClr val="tx1"/>
                </a:solidFill>
                <a:effectLst/>
                <a:latin typeface="+mn-lt"/>
                <a:ea typeface="+mn-ea"/>
                <a:cs typeface="+mn-cs"/>
              </a:rPr>
              <a:t>: Are you a ward missionary who is preparing a lesson for someone who has questions about Christ? Maybe you would like to show some Bible Videos and a video describing the basic beliefs of Church members.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423D855-7AB7-AC46-905D-9613FF3E6A59}" type="slidenum">
              <a:rPr lang="en-US" smtClean="0"/>
              <a:t>6</a:t>
            </a:fld>
            <a:endParaRPr lang="en-US"/>
          </a:p>
        </p:txBody>
      </p:sp>
    </p:spTree>
    <p:extLst>
      <p:ext uri="{BB962C8B-B14F-4D97-AF65-F5344CB8AC3E}">
        <p14:creationId xmlns:p14="http://schemas.microsoft.com/office/powerpoint/2010/main" val="14783377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SAY</a:t>
            </a:r>
            <a:r>
              <a:rPr lang="en-US" sz="1200" kern="1200" dirty="0">
                <a:solidFill>
                  <a:schemeClr val="tx1"/>
                </a:solidFill>
                <a:effectLst/>
                <a:latin typeface="+mn-lt"/>
                <a:ea typeface="+mn-ea"/>
                <a:cs typeface="+mn-cs"/>
              </a:rPr>
              <a:t>: You may be a preparing a Home Evening lesson on Christ’s Atonement, and the “Lifting Burdens” video would be perfect to help people understand this doctrine.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423D855-7AB7-AC46-905D-9613FF3E6A59}" type="slidenum">
              <a:rPr lang="en-US" smtClean="0"/>
              <a:t>7</a:t>
            </a:fld>
            <a:endParaRPr lang="en-US"/>
          </a:p>
        </p:txBody>
      </p:sp>
    </p:spTree>
    <p:extLst>
      <p:ext uri="{BB962C8B-B14F-4D97-AF65-F5344CB8AC3E}">
        <p14:creationId xmlns:p14="http://schemas.microsoft.com/office/powerpoint/2010/main" val="8432137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SAY</a:t>
            </a:r>
            <a:r>
              <a:rPr lang="en-US" sz="1200" kern="1200" dirty="0">
                <a:solidFill>
                  <a:schemeClr val="tx1"/>
                </a:solidFill>
                <a:effectLst/>
                <a:latin typeface="+mn-lt"/>
                <a:ea typeface="+mn-ea"/>
                <a:cs typeface="+mn-cs"/>
              </a:rPr>
              <a:t>: Gospel Media can help you in all of these situations and more. Let’s see how the Gospel Media app works.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With the app, you can:</a:t>
            </a:r>
          </a:p>
          <a:p>
            <a:r>
              <a:rPr lang="en-US" sz="1200" kern="1200" dirty="0">
                <a:solidFill>
                  <a:schemeClr val="tx1"/>
                </a:solidFill>
                <a:effectLst/>
                <a:latin typeface="+mn-lt"/>
                <a:ea typeface="+mn-ea"/>
                <a:cs typeface="+mn-cs"/>
              </a:rPr>
              <a:t> </a:t>
            </a:r>
          </a:p>
          <a:p>
            <a:pPr marL="171450" lvl="0" indent="-171450">
              <a:buFont typeface="Arial" charset="0"/>
              <a:buChar char="•"/>
            </a:pPr>
            <a:r>
              <a:rPr lang="en-US" sz="1200" kern="1200" dirty="0">
                <a:solidFill>
                  <a:schemeClr val="tx1"/>
                </a:solidFill>
                <a:effectLst/>
                <a:latin typeface="+mn-lt"/>
                <a:ea typeface="+mn-ea"/>
                <a:cs typeface="+mn-cs"/>
              </a:rPr>
              <a:t>Easily browse and search for media</a:t>
            </a:r>
          </a:p>
          <a:p>
            <a:pPr marL="171450" lvl="0" indent="-171450">
              <a:buFont typeface="Arial" charset="0"/>
              <a:buChar char="•"/>
            </a:pPr>
            <a:r>
              <a:rPr lang="en-US" sz="1200" kern="1200" dirty="0">
                <a:solidFill>
                  <a:schemeClr val="tx1"/>
                </a:solidFill>
                <a:effectLst/>
                <a:latin typeface="+mn-lt"/>
                <a:ea typeface="+mn-ea"/>
                <a:cs typeface="+mn-cs"/>
              </a:rPr>
              <a:t>Mark favorites so you can quickly find them later</a:t>
            </a:r>
          </a:p>
          <a:p>
            <a:pPr marL="171450" lvl="0" indent="-171450">
              <a:buFont typeface="Arial" charset="0"/>
              <a:buChar char="•"/>
            </a:pPr>
            <a:r>
              <a:rPr lang="en-US" sz="1200" kern="1200" dirty="0">
                <a:solidFill>
                  <a:schemeClr val="tx1"/>
                </a:solidFill>
                <a:effectLst/>
                <a:latin typeface="+mn-lt"/>
                <a:ea typeface="+mn-ea"/>
                <a:cs typeface="+mn-cs"/>
              </a:rPr>
              <a:t>Download media to your device for viewing offline</a:t>
            </a:r>
          </a:p>
          <a:p>
            <a:pPr marL="171450" lvl="0" indent="-171450">
              <a:buFont typeface="Arial" charset="0"/>
              <a:buChar char="•"/>
            </a:pPr>
            <a:r>
              <a:rPr lang="en-US" sz="1200" kern="1200" dirty="0">
                <a:solidFill>
                  <a:schemeClr val="tx1"/>
                </a:solidFill>
                <a:effectLst/>
                <a:latin typeface="+mn-lt"/>
                <a:ea typeface="+mn-ea"/>
                <a:cs typeface="+mn-cs"/>
              </a:rPr>
              <a:t>Trim video and audio to play only the part you want</a:t>
            </a:r>
          </a:p>
          <a:p>
            <a:pPr marL="171450" lvl="0" indent="-171450">
              <a:buFont typeface="Arial" charset="0"/>
              <a:buChar char="•"/>
            </a:pPr>
            <a:r>
              <a:rPr lang="en-US" sz="1200" kern="1200" dirty="0">
                <a:solidFill>
                  <a:schemeClr val="tx1"/>
                </a:solidFill>
                <a:effectLst/>
                <a:latin typeface="+mn-lt"/>
                <a:ea typeface="+mn-ea"/>
                <a:cs typeface="+mn-cs"/>
              </a:rPr>
              <a:t>Group media into presentations </a:t>
            </a:r>
          </a:p>
          <a:p>
            <a:pPr marL="171450" lvl="0" indent="-171450">
              <a:buFont typeface="Arial" charset="0"/>
              <a:buChar char="•"/>
            </a:pPr>
            <a:r>
              <a:rPr lang="en-US" sz="1200" kern="1200" dirty="0">
                <a:solidFill>
                  <a:schemeClr val="tx1"/>
                </a:solidFill>
                <a:effectLst/>
                <a:latin typeface="+mn-lt"/>
                <a:ea typeface="+mn-ea"/>
                <a:cs typeface="+mn-cs"/>
              </a:rPr>
              <a:t>Add speaker notes</a:t>
            </a:r>
          </a:p>
          <a:p>
            <a:pPr marL="171450" lvl="0" indent="-171450">
              <a:buFont typeface="Arial" charset="0"/>
              <a:buChar char="•"/>
            </a:pPr>
            <a:r>
              <a:rPr lang="en-US" sz="1200" kern="1200" dirty="0">
                <a:solidFill>
                  <a:schemeClr val="tx1"/>
                </a:solidFill>
                <a:effectLst/>
                <a:latin typeface="+mn-lt"/>
                <a:ea typeface="+mn-ea"/>
                <a:cs typeface="+mn-cs"/>
              </a:rPr>
              <a:t>Use Presenter Mode to view a presentation on a second screen</a:t>
            </a:r>
          </a:p>
          <a:p>
            <a:pPr marL="171450" lvl="0" indent="-171450">
              <a:buFont typeface="Arial" charset="0"/>
              <a:buChar char="•"/>
            </a:pPr>
            <a:r>
              <a:rPr lang="en-US" sz="1200" kern="1200" dirty="0">
                <a:solidFill>
                  <a:schemeClr val="tx1"/>
                </a:solidFill>
                <a:effectLst/>
                <a:latin typeface="+mn-lt"/>
                <a:ea typeface="+mn-ea"/>
                <a:cs typeface="+mn-cs"/>
              </a:rPr>
              <a:t>Share media and presentations with others</a:t>
            </a:r>
          </a:p>
          <a:p>
            <a:pPr marL="171450" lvl="0" indent="-171450">
              <a:buFont typeface="Arial" charset="0"/>
              <a:buChar char="•"/>
            </a:pPr>
            <a:r>
              <a:rPr lang="en-US" sz="1200" kern="1200" dirty="0">
                <a:solidFill>
                  <a:schemeClr val="tx1"/>
                </a:solidFill>
                <a:effectLst/>
                <a:latin typeface="+mn-lt"/>
                <a:ea typeface="+mn-ea"/>
                <a:cs typeface="+mn-cs"/>
              </a:rPr>
              <a:t>Manage downloaded media on your device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We won’t be able to cover everything the app does within our time, but we will give you a brief overview of the main functions. </a:t>
            </a:r>
            <a:endParaRPr lang="en-US" dirty="0"/>
          </a:p>
        </p:txBody>
      </p:sp>
      <p:sp>
        <p:nvSpPr>
          <p:cNvPr id="4" name="Slide Number Placeholder 3"/>
          <p:cNvSpPr>
            <a:spLocks noGrp="1"/>
          </p:cNvSpPr>
          <p:nvPr>
            <p:ph type="sldNum" sz="quarter" idx="10"/>
          </p:nvPr>
        </p:nvSpPr>
        <p:spPr/>
        <p:txBody>
          <a:bodyPr/>
          <a:lstStyle/>
          <a:p>
            <a:fld id="{A423D855-7AB7-AC46-905D-9613FF3E6A59}" type="slidenum">
              <a:rPr lang="en-US" smtClean="0"/>
              <a:t>8</a:t>
            </a:fld>
            <a:endParaRPr lang="en-US"/>
          </a:p>
        </p:txBody>
      </p:sp>
    </p:spTree>
    <p:extLst>
      <p:ext uri="{BB962C8B-B14F-4D97-AF65-F5344CB8AC3E}">
        <p14:creationId xmlns:p14="http://schemas.microsoft.com/office/powerpoint/2010/main" val="28657121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SAY:</a:t>
            </a:r>
            <a:endParaRPr lang="en-US" sz="1200" kern="1200" dirty="0">
              <a:solidFill>
                <a:schemeClr val="tx1"/>
              </a:solidFill>
              <a:effectLst/>
              <a:latin typeface="+mn-lt"/>
              <a:ea typeface="+mn-ea"/>
              <a:cs typeface="+mn-cs"/>
            </a:endParaRPr>
          </a:p>
          <a:p>
            <a:pPr marL="171450" lvl="0" indent="-171450">
              <a:buFont typeface="Arial" charset="0"/>
              <a:buChar char="•"/>
            </a:pPr>
            <a:r>
              <a:rPr lang="en-US" sz="1200" kern="1200" dirty="0">
                <a:solidFill>
                  <a:schemeClr val="tx1"/>
                </a:solidFill>
                <a:effectLst/>
                <a:latin typeface="+mn-lt"/>
                <a:ea typeface="+mn-ea"/>
                <a:cs typeface="+mn-cs"/>
              </a:rPr>
              <a:t>To browse media, all you have to do is open the app. </a:t>
            </a:r>
          </a:p>
        </p:txBody>
      </p:sp>
      <p:sp>
        <p:nvSpPr>
          <p:cNvPr id="4" name="Slide Number Placeholder 3"/>
          <p:cNvSpPr>
            <a:spLocks noGrp="1"/>
          </p:cNvSpPr>
          <p:nvPr>
            <p:ph type="sldNum" sz="quarter" idx="10"/>
          </p:nvPr>
        </p:nvSpPr>
        <p:spPr/>
        <p:txBody>
          <a:bodyPr/>
          <a:lstStyle/>
          <a:p>
            <a:fld id="{A423D855-7AB7-AC46-905D-9613FF3E6A59}" type="slidenum">
              <a:rPr lang="en-US" smtClean="0"/>
              <a:t>9</a:t>
            </a:fld>
            <a:endParaRPr lang="en-US"/>
          </a:p>
        </p:txBody>
      </p:sp>
    </p:spTree>
    <p:extLst>
      <p:ext uri="{BB962C8B-B14F-4D97-AF65-F5344CB8AC3E}">
        <p14:creationId xmlns:p14="http://schemas.microsoft.com/office/powerpoint/2010/main" val="22965184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SAY:</a:t>
            </a:r>
            <a:endParaRPr lang="en-US" sz="1200" kern="1200" dirty="0">
              <a:solidFill>
                <a:schemeClr val="tx1"/>
              </a:solidFill>
              <a:effectLst/>
              <a:latin typeface="+mn-lt"/>
              <a:ea typeface="+mn-ea"/>
              <a:cs typeface="+mn-cs"/>
            </a:endParaRPr>
          </a:p>
          <a:p>
            <a:pPr marL="171450" lvl="0" indent="-171450">
              <a:buFont typeface="Arial" charset="0"/>
              <a:buChar char="•"/>
            </a:pPr>
            <a:r>
              <a:rPr lang="en-US" sz="1200" kern="1200" dirty="0">
                <a:solidFill>
                  <a:schemeClr val="tx1"/>
                </a:solidFill>
                <a:effectLst/>
                <a:latin typeface="+mn-lt"/>
                <a:ea typeface="+mn-ea"/>
                <a:cs typeface="+mn-cs"/>
              </a:rPr>
              <a:t>The first screen you will see is the Browse screen. </a:t>
            </a:r>
          </a:p>
        </p:txBody>
      </p:sp>
      <p:sp>
        <p:nvSpPr>
          <p:cNvPr id="4" name="Slide Number Placeholder 3"/>
          <p:cNvSpPr>
            <a:spLocks noGrp="1"/>
          </p:cNvSpPr>
          <p:nvPr>
            <p:ph type="sldNum" sz="quarter" idx="10"/>
          </p:nvPr>
        </p:nvSpPr>
        <p:spPr/>
        <p:txBody>
          <a:bodyPr/>
          <a:lstStyle/>
          <a:p>
            <a:fld id="{A423D855-7AB7-AC46-905D-9613FF3E6A59}" type="slidenum">
              <a:rPr lang="en-US" smtClean="0"/>
              <a:t>10</a:t>
            </a:fld>
            <a:endParaRPr lang="en-US"/>
          </a:p>
        </p:txBody>
      </p:sp>
    </p:spTree>
    <p:extLst>
      <p:ext uri="{BB962C8B-B14F-4D97-AF65-F5344CB8AC3E}">
        <p14:creationId xmlns:p14="http://schemas.microsoft.com/office/powerpoint/2010/main" val="13930149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SAY:</a:t>
            </a: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kern="1200" dirty="0">
                <a:solidFill>
                  <a:schemeClr val="tx1"/>
                </a:solidFill>
                <a:effectLst/>
                <a:latin typeface="+mn-lt"/>
                <a:ea typeface="+mn-ea"/>
                <a:cs typeface="+mn-cs"/>
              </a:rPr>
              <a:t>It shows media that is featured and that has recently been added.</a:t>
            </a:r>
          </a:p>
        </p:txBody>
      </p:sp>
      <p:sp>
        <p:nvSpPr>
          <p:cNvPr id="4" name="Slide Number Placeholder 3"/>
          <p:cNvSpPr>
            <a:spLocks noGrp="1"/>
          </p:cNvSpPr>
          <p:nvPr>
            <p:ph type="sldNum" sz="quarter" idx="10"/>
          </p:nvPr>
        </p:nvSpPr>
        <p:spPr/>
        <p:txBody>
          <a:bodyPr/>
          <a:lstStyle/>
          <a:p>
            <a:fld id="{A423D855-7AB7-AC46-905D-9613FF3E6A59}" type="slidenum">
              <a:rPr lang="en-US" smtClean="0"/>
              <a:t>11</a:t>
            </a:fld>
            <a:endParaRPr lang="en-US"/>
          </a:p>
        </p:txBody>
      </p:sp>
    </p:spTree>
    <p:extLst>
      <p:ext uri="{BB962C8B-B14F-4D97-AF65-F5344CB8AC3E}">
        <p14:creationId xmlns:p14="http://schemas.microsoft.com/office/powerpoint/2010/main" val="1334716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SAY:</a:t>
            </a: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kern="1200" dirty="0">
                <a:solidFill>
                  <a:schemeClr val="tx1"/>
                </a:solidFill>
                <a:effectLst/>
                <a:latin typeface="+mn-lt"/>
                <a:ea typeface="+mn-ea"/>
                <a:cs typeface="+mn-cs"/>
              </a:rPr>
              <a:t>If you tap</a:t>
            </a:r>
            <a:r>
              <a:rPr lang="en-US" sz="1200" b="1" kern="1200" dirty="0">
                <a:solidFill>
                  <a:schemeClr val="tx1"/>
                </a:solidFill>
                <a:effectLst/>
                <a:latin typeface="+mn-lt"/>
                <a:ea typeface="+mn-ea"/>
                <a:cs typeface="+mn-cs"/>
              </a:rPr>
              <a:t> All,</a:t>
            </a:r>
            <a:r>
              <a:rPr lang="en-US" sz="1200" kern="1200" dirty="0">
                <a:solidFill>
                  <a:schemeClr val="tx1"/>
                </a:solidFill>
                <a:effectLst/>
                <a:latin typeface="+mn-lt"/>
                <a:ea typeface="+mn-ea"/>
                <a:cs typeface="+mn-cs"/>
              </a:rPr>
              <a:t> it shows you all the media, divided into videos, images, and music collections.</a:t>
            </a:r>
          </a:p>
        </p:txBody>
      </p:sp>
      <p:sp>
        <p:nvSpPr>
          <p:cNvPr id="4" name="Slide Number Placeholder 3"/>
          <p:cNvSpPr>
            <a:spLocks noGrp="1"/>
          </p:cNvSpPr>
          <p:nvPr>
            <p:ph type="sldNum" sz="quarter" idx="10"/>
          </p:nvPr>
        </p:nvSpPr>
        <p:spPr/>
        <p:txBody>
          <a:bodyPr/>
          <a:lstStyle/>
          <a:p>
            <a:fld id="{A423D855-7AB7-AC46-905D-9613FF3E6A59}" type="slidenum">
              <a:rPr lang="en-US" smtClean="0"/>
              <a:t>12</a:t>
            </a:fld>
            <a:endParaRPr lang="en-US"/>
          </a:p>
        </p:txBody>
      </p:sp>
    </p:spTree>
    <p:extLst>
      <p:ext uri="{BB962C8B-B14F-4D97-AF65-F5344CB8AC3E}">
        <p14:creationId xmlns:p14="http://schemas.microsoft.com/office/powerpoint/2010/main" val="35961574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SAY:</a:t>
            </a: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kern="1200" dirty="0">
                <a:solidFill>
                  <a:schemeClr val="tx1"/>
                </a:solidFill>
                <a:effectLst/>
                <a:latin typeface="+mn-lt"/>
                <a:ea typeface="+mn-ea"/>
                <a:cs typeface="+mn-cs"/>
              </a:rPr>
              <a:t>Collections are further divided into categories to help you quickly find what you are looking for.</a:t>
            </a:r>
          </a:p>
        </p:txBody>
      </p:sp>
      <p:sp>
        <p:nvSpPr>
          <p:cNvPr id="4" name="Slide Number Placeholder 3"/>
          <p:cNvSpPr>
            <a:spLocks noGrp="1"/>
          </p:cNvSpPr>
          <p:nvPr>
            <p:ph type="sldNum" sz="quarter" idx="10"/>
          </p:nvPr>
        </p:nvSpPr>
        <p:spPr/>
        <p:txBody>
          <a:bodyPr/>
          <a:lstStyle/>
          <a:p>
            <a:fld id="{A423D855-7AB7-AC46-905D-9613FF3E6A59}" type="slidenum">
              <a:rPr lang="en-US" smtClean="0"/>
              <a:t>13</a:t>
            </a:fld>
            <a:endParaRPr lang="en-US"/>
          </a:p>
        </p:txBody>
      </p:sp>
    </p:spTree>
    <p:extLst>
      <p:ext uri="{BB962C8B-B14F-4D97-AF65-F5344CB8AC3E}">
        <p14:creationId xmlns:p14="http://schemas.microsoft.com/office/powerpoint/2010/main" val="1813121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SAY:</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kern="1200" dirty="0">
                <a:solidFill>
                  <a:schemeClr val="tx1"/>
                </a:solidFill>
                <a:effectLst/>
                <a:latin typeface="+mn-lt"/>
                <a:ea typeface="+mn-ea"/>
                <a:cs typeface="+mn-cs"/>
              </a:rPr>
              <a:t>Video and image collections</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match what you would find in Gospel Media on </a:t>
            </a:r>
            <a:r>
              <a:rPr lang="en-US" sz="1200" kern="1200" dirty="0" err="1">
                <a:solidFill>
                  <a:schemeClr val="tx1"/>
                </a:solidFill>
                <a:effectLst/>
                <a:latin typeface="+mn-lt"/>
                <a:ea typeface="+mn-ea"/>
                <a:cs typeface="+mn-cs"/>
              </a:rPr>
              <a:t>ChurchofJesusChrist.org</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A423D855-7AB7-AC46-905D-9613FF3E6A59}" type="slidenum">
              <a:rPr lang="en-US" smtClean="0"/>
              <a:t>14</a:t>
            </a:fld>
            <a:endParaRPr lang="en-US"/>
          </a:p>
        </p:txBody>
      </p:sp>
    </p:spTree>
    <p:extLst>
      <p:ext uri="{BB962C8B-B14F-4D97-AF65-F5344CB8AC3E}">
        <p14:creationId xmlns:p14="http://schemas.microsoft.com/office/powerpoint/2010/main" val="30541016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SAY:</a:t>
            </a: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kern="1200" dirty="0">
                <a:solidFill>
                  <a:schemeClr val="tx1"/>
                </a:solidFill>
                <a:effectLst/>
                <a:latin typeface="+mn-lt"/>
                <a:ea typeface="+mn-ea"/>
                <a:cs typeface="+mn-cs"/>
              </a:rPr>
              <a:t>You can preview, favorite, download, and add media to presentations while browsing to see what is available.</a:t>
            </a:r>
          </a:p>
        </p:txBody>
      </p:sp>
      <p:sp>
        <p:nvSpPr>
          <p:cNvPr id="4" name="Slide Number Placeholder 3"/>
          <p:cNvSpPr>
            <a:spLocks noGrp="1"/>
          </p:cNvSpPr>
          <p:nvPr>
            <p:ph type="sldNum" sz="quarter" idx="10"/>
          </p:nvPr>
        </p:nvSpPr>
        <p:spPr/>
        <p:txBody>
          <a:bodyPr/>
          <a:lstStyle/>
          <a:p>
            <a:fld id="{A423D855-7AB7-AC46-905D-9613FF3E6A59}" type="slidenum">
              <a:rPr lang="en-US" smtClean="0"/>
              <a:t>15</a:t>
            </a:fld>
            <a:endParaRPr lang="en-US"/>
          </a:p>
        </p:txBody>
      </p:sp>
    </p:spTree>
    <p:extLst>
      <p:ext uri="{BB962C8B-B14F-4D97-AF65-F5344CB8AC3E}">
        <p14:creationId xmlns:p14="http://schemas.microsoft.com/office/powerpoint/2010/main" val="19790543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SAY:</a:t>
            </a:r>
            <a:r>
              <a:rPr lang="en-US" sz="1200" kern="1200" dirty="0">
                <a:solidFill>
                  <a:schemeClr val="tx1"/>
                </a:solidFill>
                <a:effectLst/>
                <a:latin typeface="+mn-lt"/>
                <a:ea typeface="+mn-ea"/>
                <a:cs typeface="+mn-cs"/>
              </a:rPr>
              <a:t> You can also use the Search function to find media. Enter any keyword or title and you get a list of media related to that term.</a:t>
            </a:r>
            <a:r>
              <a:rPr lang="en-US" dirty="0">
                <a:effectLst/>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423D855-7AB7-AC46-905D-9613FF3E6A59}" type="slidenum">
              <a:rPr lang="en-US" smtClean="0"/>
              <a:t>16</a:t>
            </a:fld>
            <a:endParaRPr lang="en-US"/>
          </a:p>
        </p:txBody>
      </p:sp>
    </p:spTree>
    <p:extLst>
      <p:ext uri="{BB962C8B-B14F-4D97-AF65-F5344CB8AC3E}">
        <p14:creationId xmlns:p14="http://schemas.microsoft.com/office/powerpoint/2010/main" val="1211639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SAY:</a:t>
            </a:r>
            <a:r>
              <a:rPr lang="en-US" sz="1200" kern="1200" dirty="0">
                <a:solidFill>
                  <a:schemeClr val="tx1"/>
                </a:solidFill>
                <a:effectLst/>
                <a:latin typeface="+mn-lt"/>
                <a:ea typeface="+mn-ea"/>
                <a:cs typeface="+mn-cs"/>
              </a:rPr>
              <a:t> The Search function is found in the bottom bar in the app.</a:t>
            </a:r>
          </a:p>
        </p:txBody>
      </p:sp>
      <p:sp>
        <p:nvSpPr>
          <p:cNvPr id="4" name="Slide Number Placeholder 3"/>
          <p:cNvSpPr>
            <a:spLocks noGrp="1"/>
          </p:cNvSpPr>
          <p:nvPr>
            <p:ph type="sldNum" sz="quarter" idx="10"/>
          </p:nvPr>
        </p:nvSpPr>
        <p:spPr/>
        <p:txBody>
          <a:bodyPr/>
          <a:lstStyle/>
          <a:p>
            <a:fld id="{A423D855-7AB7-AC46-905D-9613FF3E6A59}" type="slidenum">
              <a:rPr lang="en-US" smtClean="0"/>
              <a:t>17</a:t>
            </a:fld>
            <a:endParaRPr lang="en-US"/>
          </a:p>
        </p:txBody>
      </p:sp>
    </p:spTree>
    <p:extLst>
      <p:ext uri="{BB962C8B-B14F-4D97-AF65-F5344CB8AC3E}">
        <p14:creationId xmlns:p14="http://schemas.microsoft.com/office/powerpoint/2010/main" val="9915337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SAY:</a:t>
            </a:r>
            <a:r>
              <a:rPr lang="en-US" sz="1200" kern="1200" dirty="0">
                <a:solidFill>
                  <a:schemeClr val="tx1"/>
                </a:solidFill>
                <a:effectLst/>
                <a:latin typeface="+mn-lt"/>
                <a:ea typeface="+mn-ea"/>
                <a:cs typeface="+mn-cs"/>
              </a:rPr>
              <a:t> Type in a keyword for what you’re looking for.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By default, all media types will be displayed. You can further filter by tapping on the Videos, Image, and Music option at the top.  </a:t>
            </a:r>
          </a:p>
        </p:txBody>
      </p:sp>
      <p:sp>
        <p:nvSpPr>
          <p:cNvPr id="4" name="Slide Number Placeholder 3"/>
          <p:cNvSpPr>
            <a:spLocks noGrp="1"/>
          </p:cNvSpPr>
          <p:nvPr>
            <p:ph type="sldNum" sz="quarter" idx="10"/>
          </p:nvPr>
        </p:nvSpPr>
        <p:spPr/>
        <p:txBody>
          <a:bodyPr/>
          <a:lstStyle/>
          <a:p>
            <a:fld id="{A423D855-7AB7-AC46-905D-9613FF3E6A59}" type="slidenum">
              <a:rPr lang="en-US" smtClean="0"/>
              <a:t>18</a:t>
            </a:fld>
            <a:endParaRPr lang="en-US"/>
          </a:p>
        </p:txBody>
      </p:sp>
    </p:spTree>
    <p:extLst>
      <p:ext uri="{BB962C8B-B14F-4D97-AF65-F5344CB8AC3E}">
        <p14:creationId xmlns:p14="http://schemas.microsoft.com/office/powerpoint/2010/main" val="32558753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SAY:</a:t>
            </a:r>
            <a:r>
              <a:rPr lang="en-US" sz="1200" kern="1200" dirty="0">
                <a:solidFill>
                  <a:schemeClr val="tx1"/>
                </a:solidFill>
                <a:effectLst/>
                <a:latin typeface="+mn-lt"/>
                <a:ea typeface="+mn-ea"/>
                <a:cs typeface="+mn-cs"/>
              </a:rPr>
              <a:t> Another way to help you find media quickly is to mark favorite items.</a:t>
            </a:r>
          </a:p>
          <a:p>
            <a:r>
              <a:rPr lang="en-US" sz="1200" kern="1200" dirty="0">
                <a:solidFill>
                  <a:schemeClr val="tx1"/>
                </a:solidFill>
                <a:effectLst/>
                <a:latin typeface="+mn-lt"/>
                <a:ea typeface="+mn-ea"/>
                <a:cs typeface="+mn-cs"/>
              </a:rPr>
              <a:t> </a:t>
            </a:r>
          </a:p>
          <a:p>
            <a:pPr marL="171450" lvl="0" indent="-171450">
              <a:buFont typeface="Arial" charset="0"/>
              <a:buChar char="•"/>
            </a:pPr>
            <a:r>
              <a:rPr lang="en-US" sz="1200" kern="1200" dirty="0">
                <a:solidFill>
                  <a:schemeClr val="tx1"/>
                </a:solidFill>
                <a:effectLst/>
                <a:latin typeface="+mn-lt"/>
                <a:ea typeface="+mn-ea"/>
                <a:cs typeface="+mn-cs"/>
              </a:rPr>
              <a:t>If you are looking through the library and see an item you might be interested in, or want to look at later, tap the heart at the top of the screen.</a:t>
            </a:r>
          </a:p>
          <a:p>
            <a:pPr marL="171450" lvl="0" indent="-171450">
              <a:buFont typeface="Arial" charset="0"/>
              <a:buChar char="•"/>
            </a:pPr>
            <a:r>
              <a:rPr lang="en-US" sz="1200" kern="1200" dirty="0">
                <a:solidFill>
                  <a:schemeClr val="tx1"/>
                </a:solidFill>
                <a:effectLst/>
                <a:latin typeface="+mn-lt"/>
                <a:ea typeface="+mn-ea"/>
                <a:cs typeface="+mn-cs"/>
              </a:rPr>
              <a:t>To see your favorites, tap My Media and then Favorites.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Keep in mind, if you Favorite an item it is not downloaded to your device. We’ll talk about downloading on the next slide.</a:t>
            </a:r>
          </a:p>
        </p:txBody>
      </p:sp>
      <p:sp>
        <p:nvSpPr>
          <p:cNvPr id="4" name="Slide Number Placeholder 3"/>
          <p:cNvSpPr>
            <a:spLocks noGrp="1"/>
          </p:cNvSpPr>
          <p:nvPr>
            <p:ph type="sldNum" sz="quarter" idx="10"/>
          </p:nvPr>
        </p:nvSpPr>
        <p:spPr/>
        <p:txBody>
          <a:bodyPr/>
          <a:lstStyle/>
          <a:p>
            <a:fld id="{A423D855-7AB7-AC46-905D-9613FF3E6A59}" type="slidenum">
              <a:rPr lang="en-US" smtClean="0"/>
              <a:t>19</a:t>
            </a:fld>
            <a:endParaRPr lang="en-US"/>
          </a:p>
        </p:txBody>
      </p:sp>
    </p:spTree>
    <p:extLst>
      <p:ext uri="{BB962C8B-B14F-4D97-AF65-F5344CB8AC3E}">
        <p14:creationId xmlns:p14="http://schemas.microsoft.com/office/powerpoint/2010/main" val="7959332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SAY:</a:t>
            </a:r>
            <a:r>
              <a:rPr lang="en-US" sz="1200" kern="1200" dirty="0">
                <a:solidFill>
                  <a:schemeClr val="tx1"/>
                </a:solidFill>
                <a:effectLst/>
                <a:latin typeface="+mn-lt"/>
                <a:ea typeface="+mn-ea"/>
                <a:cs typeface="+mn-cs"/>
              </a:rPr>
              <a:t> Another way to help you find media quickly is to mark favorite items.</a:t>
            </a:r>
          </a:p>
          <a:p>
            <a:r>
              <a:rPr lang="en-US" sz="1200" kern="1200" dirty="0">
                <a:solidFill>
                  <a:schemeClr val="tx1"/>
                </a:solidFill>
                <a:effectLst/>
                <a:latin typeface="+mn-lt"/>
                <a:ea typeface="+mn-ea"/>
                <a:cs typeface="+mn-cs"/>
              </a:rPr>
              <a:t> </a:t>
            </a:r>
          </a:p>
          <a:p>
            <a:pPr marL="171450" lvl="0" indent="-171450">
              <a:buFont typeface="Arial" charset="0"/>
              <a:buChar char="•"/>
            </a:pPr>
            <a:r>
              <a:rPr lang="en-US" sz="1200" kern="1200" dirty="0">
                <a:solidFill>
                  <a:schemeClr val="tx1"/>
                </a:solidFill>
                <a:effectLst/>
                <a:latin typeface="+mn-lt"/>
                <a:ea typeface="+mn-ea"/>
                <a:cs typeface="+mn-cs"/>
              </a:rPr>
              <a:t>If you are looking through the library and see an item you might be interested in, or want to look at later, tap the heart at the top of the screen.</a:t>
            </a:r>
          </a:p>
          <a:p>
            <a:pPr marL="171450" lvl="0" indent="-171450">
              <a:buFont typeface="Arial" charset="0"/>
              <a:buChar char="•"/>
            </a:pPr>
            <a:r>
              <a:rPr lang="en-US" sz="1200" kern="1200" dirty="0">
                <a:solidFill>
                  <a:schemeClr val="tx1"/>
                </a:solidFill>
                <a:effectLst/>
                <a:latin typeface="+mn-lt"/>
                <a:ea typeface="+mn-ea"/>
                <a:cs typeface="+mn-cs"/>
              </a:rPr>
              <a:t>To see your favorites, tap My Media and then Favorites.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Keep in mind, if you Favorite an item it is not downloaded to your device. We’ll talk about downloading in a few moments. </a:t>
            </a:r>
          </a:p>
        </p:txBody>
      </p:sp>
      <p:sp>
        <p:nvSpPr>
          <p:cNvPr id="4" name="Slide Number Placeholder 3"/>
          <p:cNvSpPr>
            <a:spLocks noGrp="1"/>
          </p:cNvSpPr>
          <p:nvPr>
            <p:ph type="sldNum" sz="quarter" idx="10"/>
          </p:nvPr>
        </p:nvSpPr>
        <p:spPr/>
        <p:txBody>
          <a:bodyPr/>
          <a:lstStyle/>
          <a:p>
            <a:fld id="{A423D855-7AB7-AC46-905D-9613FF3E6A59}" type="slidenum">
              <a:rPr lang="en-US" smtClean="0"/>
              <a:t>20</a:t>
            </a:fld>
            <a:endParaRPr lang="en-US"/>
          </a:p>
        </p:txBody>
      </p:sp>
    </p:spTree>
    <p:extLst>
      <p:ext uri="{BB962C8B-B14F-4D97-AF65-F5344CB8AC3E}">
        <p14:creationId xmlns:p14="http://schemas.microsoft.com/office/powerpoint/2010/main" val="35374523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SAY:</a:t>
            </a:r>
            <a:r>
              <a:rPr lang="en-US" sz="1200" kern="1200" dirty="0">
                <a:solidFill>
                  <a:schemeClr val="tx1"/>
                </a:solidFill>
                <a:effectLst/>
                <a:latin typeface="+mn-lt"/>
                <a:ea typeface="+mn-ea"/>
                <a:cs typeface="+mn-cs"/>
              </a:rPr>
              <a:t> To view all of the media you have favorited, tap on the My Media icon in the bottom bar.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 will tap on the Favorites tab in the top right. </a:t>
            </a:r>
          </a:p>
        </p:txBody>
      </p:sp>
      <p:sp>
        <p:nvSpPr>
          <p:cNvPr id="4" name="Slide Number Placeholder 3"/>
          <p:cNvSpPr>
            <a:spLocks noGrp="1"/>
          </p:cNvSpPr>
          <p:nvPr>
            <p:ph type="sldNum" sz="quarter" idx="10"/>
          </p:nvPr>
        </p:nvSpPr>
        <p:spPr/>
        <p:txBody>
          <a:bodyPr/>
          <a:lstStyle/>
          <a:p>
            <a:fld id="{A423D855-7AB7-AC46-905D-9613FF3E6A59}" type="slidenum">
              <a:rPr lang="en-US" smtClean="0"/>
              <a:t>21</a:t>
            </a:fld>
            <a:endParaRPr lang="en-US"/>
          </a:p>
        </p:txBody>
      </p:sp>
    </p:spTree>
    <p:extLst>
      <p:ext uri="{BB962C8B-B14F-4D97-AF65-F5344CB8AC3E}">
        <p14:creationId xmlns:p14="http://schemas.microsoft.com/office/powerpoint/2010/main" val="14586762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SAY:</a:t>
            </a:r>
            <a:r>
              <a:rPr lang="en-US" sz="1200" kern="1200" dirty="0">
                <a:solidFill>
                  <a:schemeClr val="tx1"/>
                </a:solidFill>
                <a:effectLst/>
                <a:latin typeface="+mn-lt"/>
                <a:ea typeface="+mn-ea"/>
                <a:cs typeface="+mn-cs"/>
              </a:rPr>
              <a:t> To view all of the media you have favorited, tap on the My Media icon in the bottom bar.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 will tap on the Favorites tab in the top right. </a:t>
            </a:r>
          </a:p>
        </p:txBody>
      </p:sp>
      <p:sp>
        <p:nvSpPr>
          <p:cNvPr id="4" name="Slide Number Placeholder 3"/>
          <p:cNvSpPr>
            <a:spLocks noGrp="1"/>
          </p:cNvSpPr>
          <p:nvPr>
            <p:ph type="sldNum" sz="quarter" idx="10"/>
          </p:nvPr>
        </p:nvSpPr>
        <p:spPr/>
        <p:txBody>
          <a:bodyPr/>
          <a:lstStyle/>
          <a:p>
            <a:fld id="{A423D855-7AB7-AC46-905D-9613FF3E6A59}" type="slidenum">
              <a:rPr lang="en-US" smtClean="0"/>
              <a:t>22</a:t>
            </a:fld>
            <a:endParaRPr lang="en-US"/>
          </a:p>
        </p:txBody>
      </p:sp>
    </p:spTree>
    <p:extLst>
      <p:ext uri="{BB962C8B-B14F-4D97-AF65-F5344CB8AC3E}">
        <p14:creationId xmlns:p14="http://schemas.microsoft.com/office/powerpoint/2010/main" val="8653972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SAY:</a:t>
            </a:r>
            <a:r>
              <a:rPr lang="en-US" sz="1200" kern="1200" dirty="0">
                <a:solidFill>
                  <a:schemeClr val="tx1"/>
                </a:solidFill>
                <a:effectLst/>
                <a:latin typeface="+mn-lt"/>
                <a:ea typeface="+mn-ea"/>
                <a:cs typeface="+mn-cs"/>
              </a:rPr>
              <a:t> Favorites can be sorted by tapping on the Sort option.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For Apple devices it’s in the top left corner. For Android it’s in the top right corner. </a:t>
            </a:r>
          </a:p>
        </p:txBody>
      </p:sp>
      <p:sp>
        <p:nvSpPr>
          <p:cNvPr id="4" name="Slide Number Placeholder 3"/>
          <p:cNvSpPr>
            <a:spLocks noGrp="1"/>
          </p:cNvSpPr>
          <p:nvPr>
            <p:ph type="sldNum" sz="quarter" idx="10"/>
          </p:nvPr>
        </p:nvSpPr>
        <p:spPr/>
        <p:txBody>
          <a:bodyPr/>
          <a:lstStyle/>
          <a:p>
            <a:fld id="{A423D855-7AB7-AC46-905D-9613FF3E6A59}" type="slidenum">
              <a:rPr lang="en-US" smtClean="0"/>
              <a:t>23</a:t>
            </a:fld>
            <a:endParaRPr lang="en-US"/>
          </a:p>
        </p:txBody>
      </p:sp>
    </p:spTree>
    <p:extLst>
      <p:ext uri="{BB962C8B-B14F-4D97-AF65-F5344CB8AC3E}">
        <p14:creationId xmlns:p14="http://schemas.microsoft.com/office/powerpoint/2010/main" val="21440986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SAY:</a:t>
            </a:r>
            <a:r>
              <a:rPr lang="en-US" sz="1200" kern="1200" dirty="0">
                <a:solidFill>
                  <a:schemeClr val="tx1"/>
                </a:solidFill>
                <a:effectLst/>
                <a:latin typeface="+mn-lt"/>
                <a:ea typeface="+mn-ea"/>
                <a:cs typeface="+mn-cs"/>
              </a:rPr>
              <a:t> Sorting allows you to view your media by media type or alphabetically. </a:t>
            </a:r>
          </a:p>
        </p:txBody>
      </p:sp>
      <p:sp>
        <p:nvSpPr>
          <p:cNvPr id="4" name="Slide Number Placeholder 3"/>
          <p:cNvSpPr>
            <a:spLocks noGrp="1"/>
          </p:cNvSpPr>
          <p:nvPr>
            <p:ph type="sldNum" sz="quarter" idx="10"/>
          </p:nvPr>
        </p:nvSpPr>
        <p:spPr/>
        <p:txBody>
          <a:bodyPr/>
          <a:lstStyle/>
          <a:p>
            <a:fld id="{A423D855-7AB7-AC46-905D-9613FF3E6A59}" type="slidenum">
              <a:rPr lang="en-US" smtClean="0"/>
              <a:t>24</a:t>
            </a:fld>
            <a:endParaRPr lang="en-US"/>
          </a:p>
        </p:txBody>
      </p:sp>
    </p:spTree>
    <p:extLst>
      <p:ext uri="{BB962C8B-B14F-4D97-AF65-F5344CB8AC3E}">
        <p14:creationId xmlns:p14="http://schemas.microsoft.com/office/powerpoint/2010/main" val="13549312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SAY: </a:t>
            </a:r>
            <a:r>
              <a:rPr lang="en-US" sz="1200" kern="1200" dirty="0">
                <a:solidFill>
                  <a:schemeClr val="tx1"/>
                </a:solidFill>
                <a:effectLst/>
                <a:latin typeface="+mn-lt"/>
                <a:ea typeface="+mn-ea"/>
                <a:cs typeface="+mn-cs"/>
              </a:rPr>
              <a:t>As we mentioned before, the internet can sometimes be slow, unreliable or not exist at all and make it difficult to present media. With the Gospel Media app, you can avoid this problem by downloading media beforehand and playing it from your device. Let’s look at how this is done.</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423D855-7AB7-AC46-905D-9613FF3E6A59}" type="slidenum">
              <a:rPr lang="en-US" smtClean="0"/>
              <a:t>25</a:t>
            </a:fld>
            <a:endParaRPr lang="en-US"/>
          </a:p>
        </p:txBody>
      </p:sp>
    </p:spTree>
    <p:extLst>
      <p:ext uri="{BB962C8B-B14F-4D97-AF65-F5344CB8AC3E}">
        <p14:creationId xmlns:p14="http://schemas.microsoft.com/office/powerpoint/2010/main" val="2699873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SAY: </a:t>
            </a:r>
            <a:r>
              <a:rPr lang="en-US" sz="1200" kern="1200" dirty="0">
                <a:solidFill>
                  <a:schemeClr val="tx1"/>
                </a:solidFill>
                <a:effectLst/>
                <a:latin typeface="+mn-lt"/>
                <a:ea typeface="+mn-ea"/>
                <a:cs typeface="+mn-cs"/>
              </a:rPr>
              <a:t>When viewing media while browsing or when searching, you will notice a download icon with a down arrow. Tap on that and the media will download to your device. </a:t>
            </a:r>
          </a:p>
          <a:p>
            <a:endParaRPr lang="en-US" sz="1200" kern="1200" dirty="0">
              <a:solidFill>
                <a:schemeClr val="tx1"/>
              </a:solidFill>
              <a:effectLst/>
              <a:latin typeface="+mn-lt"/>
              <a:ea typeface="+mn-ea"/>
              <a:cs typeface="+mn-cs"/>
            </a:endParaRPr>
          </a:p>
          <a:p>
            <a:pPr marL="171450" lvl="0" indent="-171450">
              <a:buFont typeface="Arial" charset="0"/>
              <a:buChar char="•"/>
            </a:pPr>
            <a:r>
              <a:rPr lang="en-US" sz="1200" kern="1200" dirty="0">
                <a:solidFill>
                  <a:schemeClr val="tx1"/>
                </a:solidFill>
                <a:effectLst/>
                <a:latin typeface="+mn-lt"/>
                <a:ea typeface="+mn-ea"/>
                <a:cs typeface="+mn-cs"/>
              </a:rPr>
              <a:t>Depending on the file size of the media, it may take a few minutes for it to download.</a:t>
            </a:r>
          </a:p>
          <a:p>
            <a:pPr marL="171450" lvl="0" indent="-171450">
              <a:buFont typeface="Arial" charset="0"/>
              <a:buChar char="•"/>
            </a:pPr>
            <a:r>
              <a:rPr lang="en-US" sz="1200" kern="1200" dirty="0">
                <a:solidFill>
                  <a:schemeClr val="tx1"/>
                </a:solidFill>
                <a:effectLst/>
                <a:latin typeface="+mn-lt"/>
                <a:ea typeface="+mn-ea"/>
                <a:cs typeface="+mn-cs"/>
              </a:rPr>
              <a:t>You know it is finished downloading when the download icon changes to a delete icon.</a:t>
            </a:r>
          </a:p>
          <a:p>
            <a:pPr marL="171450" lvl="0" indent="-171450">
              <a:buFont typeface="Arial" charset="0"/>
              <a:buChar char="•"/>
            </a:pPr>
            <a:r>
              <a:rPr lang="en-US" sz="1200" kern="1200" dirty="0">
                <a:solidFill>
                  <a:schemeClr val="tx1"/>
                </a:solidFill>
                <a:effectLst/>
                <a:latin typeface="+mn-lt"/>
                <a:ea typeface="+mn-ea"/>
                <a:cs typeface="+mn-cs"/>
              </a:rPr>
              <a:t>Tapping the delete icon, deletes the media from your device.</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Remember, it’s best if you download before coming to Church when you have reliable internet.</a:t>
            </a:r>
          </a:p>
        </p:txBody>
      </p:sp>
      <p:sp>
        <p:nvSpPr>
          <p:cNvPr id="4" name="Slide Number Placeholder 3"/>
          <p:cNvSpPr>
            <a:spLocks noGrp="1"/>
          </p:cNvSpPr>
          <p:nvPr>
            <p:ph type="sldNum" sz="quarter" idx="10"/>
          </p:nvPr>
        </p:nvSpPr>
        <p:spPr/>
        <p:txBody>
          <a:bodyPr/>
          <a:lstStyle/>
          <a:p>
            <a:fld id="{A423D855-7AB7-AC46-905D-9613FF3E6A59}" type="slidenum">
              <a:rPr lang="en-US" smtClean="0"/>
              <a:t>26</a:t>
            </a:fld>
            <a:endParaRPr lang="en-US"/>
          </a:p>
        </p:txBody>
      </p:sp>
    </p:spTree>
    <p:extLst>
      <p:ext uri="{BB962C8B-B14F-4D97-AF65-F5344CB8AC3E}">
        <p14:creationId xmlns:p14="http://schemas.microsoft.com/office/powerpoint/2010/main" val="38665592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SAY: </a:t>
            </a:r>
            <a:r>
              <a:rPr lang="en-US" sz="1200" kern="1200" dirty="0">
                <a:solidFill>
                  <a:schemeClr val="tx1"/>
                </a:solidFill>
                <a:effectLst/>
                <a:latin typeface="+mn-lt"/>
                <a:ea typeface="+mn-ea"/>
                <a:cs typeface="+mn-cs"/>
              </a:rPr>
              <a:t>The icon will change once the media has been downloaded.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423D855-7AB7-AC46-905D-9613FF3E6A59}" type="slidenum">
              <a:rPr lang="en-US" smtClean="0"/>
              <a:t>27</a:t>
            </a:fld>
            <a:endParaRPr lang="en-US"/>
          </a:p>
        </p:txBody>
      </p:sp>
    </p:spTree>
    <p:extLst>
      <p:ext uri="{BB962C8B-B14F-4D97-AF65-F5344CB8AC3E}">
        <p14:creationId xmlns:p14="http://schemas.microsoft.com/office/powerpoint/2010/main" val="22247520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SAY: </a:t>
            </a:r>
            <a:r>
              <a:rPr lang="en-US" sz="1200" kern="1200" dirty="0">
                <a:solidFill>
                  <a:schemeClr val="tx1"/>
                </a:solidFill>
                <a:effectLst/>
                <a:latin typeface="+mn-lt"/>
                <a:ea typeface="+mn-ea"/>
                <a:cs typeface="+mn-cs"/>
              </a:rPr>
              <a:t>On an Apple device, it will change to a trash can icon where you can delete it if you no longer wanted it downloaded. On an Android, it will change to a check mark icon.</a:t>
            </a:r>
          </a:p>
        </p:txBody>
      </p:sp>
      <p:sp>
        <p:nvSpPr>
          <p:cNvPr id="4" name="Slide Number Placeholder 3"/>
          <p:cNvSpPr>
            <a:spLocks noGrp="1"/>
          </p:cNvSpPr>
          <p:nvPr>
            <p:ph type="sldNum" sz="quarter" idx="10"/>
          </p:nvPr>
        </p:nvSpPr>
        <p:spPr/>
        <p:txBody>
          <a:bodyPr/>
          <a:lstStyle/>
          <a:p>
            <a:fld id="{A423D855-7AB7-AC46-905D-9613FF3E6A59}" type="slidenum">
              <a:rPr lang="en-US" smtClean="0"/>
              <a:t>28</a:t>
            </a:fld>
            <a:endParaRPr lang="en-US"/>
          </a:p>
        </p:txBody>
      </p:sp>
    </p:spTree>
    <p:extLst>
      <p:ext uri="{BB962C8B-B14F-4D97-AF65-F5344CB8AC3E}">
        <p14:creationId xmlns:p14="http://schemas.microsoft.com/office/powerpoint/2010/main" val="20630339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SAY: </a:t>
            </a:r>
            <a:r>
              <a:rPr lang="en-US" sz="1200" kern="1200" dirty="0">
                <a:solidFill>
                  <a:schemeClr val="tx1"/>
                </a:solidFill>
                <a:effectLst/>
                <a:latin typeface="+mn-lt"/>
                <a:ea typeface="+mn-ea"/>
                <a:cs typeface="+mn-cs"/>
              </a:rPr>
              <a:t>To view all of the media that you’ve downloaded, tap on the My Media icon in the bottom bar. You will then tap on the Downloads Tab at the top.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All of the media that has been downloaded to your device through the app will be displayed.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From this screen you can SORT, PLAY, VIEW or DELETE the media from your device. </a:t>
            </a:r>
          </a:p>
        </p:txBody>
      </p:sp>
      <p:sp>
        <p:nvSpPr>
          <p:cNvPr id="4" name="Slide Number Placeholder 3"/>
          <p:cNvSpPr>
            <a:spLocks noGrp="1"/>
          </p:cNvSpPr>
          <p:nvPr>
            <p:ph type="sldNum" sz="quarter" idx="10"/>
          </p:nvPr>
        </p:nvSpPr>
        <p:spPr/>
        <p:txBody>
          <a:bodyPr/>
          <a:lstStyle/>
          <a:p>
            <a:fld id="{A423D855-7AB7-AC46-905D-9613FF3E6A59}" type="slidenum">
              <a:rPr lang="en-US" smtClean="0"/>
              <a:t>29</a:t>
            </a:fld>
            <a:endParaRPr lang="en-US"/>
          </a:p>
        </p:txBody>
      </p:sp>
    </p:spTree>
    <p:extLst>
      <p:ext uri="{BB962C8B-B14F-4D97-AF65-F5344CB8AC3E}">
        <p14:creationId xmlns:p14="http://schemas.microsoft.com/office/powerpoint/2010/main" val="24421553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SAY: </a:t>
            </a:r>
            <a:r>
              <a:rPr lang="en-US" sz="1200" kern="1200" dirty="0">
                <a:solidFill>
                  <a:schemeClr val="tx1"/>
                </a:solidFill>
                <a:effectLst/>
                <a:latin typeface="+mn-lt"/>
                <a:ea typeface="+mn-ea"/>
                <a:cs typeface="+mn-cs"/>
              </a:rPr>
              <a:t>To view all of the media that you’ve downloaded, tap on the My Media icon in the bottom bar. You will then tap on the Downloads Tab at the top.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All of the media that has been downloaded to your device through the app will be displayed.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From this screen you can SORT, PLAY, VIEW or DELETE the media from your device.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423D855-7AB7-AC46-905D-9613FF3E6A59}" type="slidenum">
              <a:rPr lang="en-US" smtClean="0"/>
              <a:t>30</a:t>
            </a:fld>
            <a:endParaRPr lang="en-US"/>
          </a:p>
        </p:txBody>
      </p:sp>
    </p:spTree>
    <p:extLst>
      <p:ext uri="{BB962C8B-B14F-4D97-AF65-F5344CB8AC3E}">
        <p14:creationId xmlns:p14="http://schemas.microsoft.com/office/powerpoint/2010/main" val="28380746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SAY:</a:t>
            </a:r>
            <a:r>
              <a:rPr lang="en-US" sz="1200" kern="1200" dirty="0">
                <a:solidFill>
                  <a:schemeClr val="tx1"/>
                </a:solidFill>
                <a:effectLst/>
                <a:latin typeface="+mn-lt"/>
                <a:ea typeface="+mn-ea"/>
                <a:cs typeface="+mn-cs"/>
              </a:rPr>
              <a:t> Tapping the Trash can icon, deletes the media from your device.</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Remember, its best if you download before coming to Church when you have reliable internet.</a:t>
            </a:r>
          </a:p>
        </p:txBody>
      </p:sp>
      <p:sp>
        <p:nvSpPr>
          <p:cNvPr id="4" name="Slide Number Placeholder 3"/>
          <p:cNvSpPr>
            <a:spLocks noGrp="1"/>
          </p:cNvSpPr>
          <p:nvPr>
            <p:ph type="sldNum" sz="quarter" idx="10"/>
          </p:nvPr>
        </p:nvSpPr>
        <p:spPr/>
        <p:txBody>
          <a:bodyPr/>
          <a:lstStyle/>
          <a:p>
            <a:fld id="{A423D855-7AB7-AC46-905D-9613FF3E6A59}" type="slidenum">
              <a:rPr lang="en-US" smtClean="0"/>
              <a:t>31</a:t>
            </a:fld>
            <a:endParaRPr lang="en-US"/>
          </a:p>
        </p:txBody>
      </p:sp>
    </p:spTree>
    <p:extLst>
      <p:ext uri="{BB962C8B-B14F-4D97-AF65-F5344CB8AC3E}">
        <p14:creationId xmlns:p14="http://schemas.microsoft.com/office/powerpoint/2010/main" val="13312116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SAY: </a:t>
            </a:r>
            <a:r>
              <a:rPr lang="en-US" sz="1200" b="0" kern="1200" dirty="0">
                <a:solidFill>
                  <a:schemeClr val="tx1"/>
                </a:solidFill>
                <a:effectLst/>
                <a:latin typeface="+mn-lt"/>
                <a:ea typeface="+mn-ea"/>
                <a:cs typeface="+mn-cs"/>
              </a:rPr>
              <a:t>To delete more than one item at a time, Tap on the Edit option in the top Right. </a:t>
            </a:r>
          </a:p>
          <a:p>
            <a:endParaRPr lang="en-US" sz="1200" b="0" kern="1200" dirty="0">
              <a:solidFill>
                <a:schemeClr val="tx1"/>
              </a:solidFill>
              <a:effectLst/>
              <a:latin typeface="+mn-lt"/>
              <a:ea typeface="+mn-ea"/>
              <a:cs typeface="+mn-cs"/>
            </a:endParaRPr>
          </a:p>
          <a:p>
            <a:r>
              <a:rPr lang="en-US" sz="1200" b="0" kern="1200" dirty="0">
                <a:solidFill>
                  <a:schemeClr val="tx1"/>
                </a:solidFill>
                <a:effectLst/>
                <a:latin typeface="+mn-lt"/>
                <a:ea typeface="+mn-ea"/>
                <a:cs typeface="+mn-cs"/>
              </a:rPr>
              <a:t>On an Apple Device, it will say Edit. On an Android device, it will display as a pencil icon. </a:t>
            </a:r>
          </a:p>
          <a:p>
            <a:endParaRPr lang="en-US" sz="1200" b="0" kern="1200" dirty="0">
              <a:solidFill>
                <a:schemeClr val="tx1"/>
              </a:solidFill>
              <a:effectLst/>
              <a:latin typeface="+mn-lt"/>
              <a:ea typeface="+mn-ea"/>
              <a:cs typeface="+mn-cs"/>
            </a:endParaRPr>
          </a:p>
          <a:p>
            <a:r>
              <a:rPr lang="en-US" sz="1200" b="0" kern="1200" dirty="0">
                <a:solidFill>
                  <a:schemeClr val="tx1"/>
                </a:solidFill>
                <a:effectLst/>
                <a:latin typeface="+mn-lt"/>
                <a:ea typeface="+mn-ea"/>
                <a:cs typeface="+mn-cs"/>
              </a:rPr>
              <a:t>You will then be able to see how big each file is, tap on more than one and then tap on the Delete button or Trash can icon to remove the media from your device.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423D855-7AB7-AC46-905D-9613FF3E6A59}" type="slidenum">
              <a:rPr lang="en-US" smtClean="0"/>
              <a:t>32</a:t>
            </a:fld>
            <a:endParaRPr lang="en-US"/>
          </a:p>
        </p:txBody>
      </p:sp>
    </p:spTree>
    <p:extLst>
      <p:ext uri="{BB962C8B-B14F-4D97-AF65-F5344CB8AC3E}">
        <p14:creationId xmlns:p14="http://schemas.microsoft.com/office/powerpoint/2010/main" val="218003145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SAY: </a:t>
            </a:r>
            <a:r>
              <a:rPr lang="en-US" sz="1200" b="0" kern="1200" dirty="0">
                <a:solidFill>
                  <a:schemeClr val="tx1"/>
                </a:solidFill>
                <a:effectLst/>
                <a:latin typeface="+mn-lt"/>
                <a:ea typeface="+mn-ea"/>
                <a:cs typeface="+mn-cs"/>
              </a:rPr>
              <a:t>To delete more than one item at a time, Tap on the Edit option in the top Right. </a:t>
            </a:r>
          </a:p>
          <a:p>
            <a:endParaRPr lang="en-US" sz="1200" b="0" kern="1200" dirty="0">
              <a:solidFill>
                <a:schemeClr val="tx1"/>
              </a:solidFill>
              <a:effectLst/>
              <a:latin typeface="+mn-lt"/>
              <a:ea typeface="+mn-ea"/>
              <a:cs typeface="+mn-cs"/>
            </a:endParaRPr>
          </a:p>
          <a:p>
            <a:r>
              <a:rPr lang="en-US" sz="1200" b="0" kern="1200" dirty="0">
                <a:solidFill>
                  <a:schemeClr val="tx1"/>
                </a:solidFill>
                <a:effectLst/>
                <a:latin typeface="+mn-lt"/>
                <a:ea typeface="+mn-ea"/>
                <a:cs typeface="+mn-cs"/>
              </a:rPr>
              <a:t>On an Apple Device, it will say Edit. On an Android device, it will display as a pencil icon. </a:t>
            </a:r>
          </a:p>
          <a:p>
            <a:endParaRPr lang="en-US" sz="1200" b="0" kern="1200" dirty="0">
              <a:solidFill>
                <a:schemeClr val="tx1"/>
              </a:solidFill>
              <a:effectLst/>
              <a:latin typeface="+mn-lt"/>
              <a:ea typeface="+mn-ea"/>
              <a:cs typeface="+mn-cs"/>
            </a:endParaRPr>
          </a:p>
          <a:p>
            <a:r>
              <a:rPr lang="en-US" sz="1200" b="0" kern="1200" dirty="0">
                <a:solidFill>
                  <a:schemeClr val="tx1"/>
                </a:solidFill>
                <a:effectLst/>
                <a:latin typeface="+mn-lt"/>
                <a:ea typeface="+mn-ea"/>
                <a:cs typeface="+mn-cs"/>
              </a:rPr>
              <a:t>You will then be able to see how big each file is, tap on more than one and then tap on the Delete button or Trash can icon to remove the media from your device.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423D855-7AB7-AC46-905D-9613FF3E6A59}" type="slidenum">
              <a:rPr lang="en-US" smtClean="0"/>
              <a:t>33</a:t>
            </a:fld>
            <a:endParaRPr lang="en-US"/>
          </a:p>
        </p:txBody>
      </p:sp>
    </p:spTree>
    <p:extLst>
      <p:ext uri="{BB962C8B-B14F-4D97-AF65-F5344CB8AC3E}">
        <p14:creationId xmlns:p14="http://schemas.microsoft.com/office/powerpoint/2010/main" val="20365007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SAY: </a:t>
            </a:r>
            <a:r>
              <a:rPr lang="en-US" sz="1200" b="0" kern="1200" dirty="0">
                <a:solidFill>
                  <a:schemeClr val="tx1"/>
                </a:solidFill>
                <a:effectLst/>
                <a:latin typeface="+mn-lt"/>
                <a:ea typeface="+mn-ea"/>
                <a:cs typeface="+mn-cs"/>
              </a:rPr>
              <a:t>To delete more than one item at a time, Tap on the Edit option in the top Right. </a:t>
            </a:r>
          </a:p>
          <a:p>
            <a:endParaRPr lang="en-US" sz="1200" b="0" kern="1200" dirty="0">
              <a:solidFill>
                <a:schemeClr val="tx1"/>
              </a:solidFill>
              <a:effectLst/>
              <a:latin typeface="+mn-lt"/>
              <a:ea typeface="+mn-ea"/>
              <a:cs typeface="+mn-cs"/>
            </a:endParaRPr>
          </a:p>
          <a:p>
            <a:r>
              <a:rPr lang="en-US" sz="1200" b="0" kern="1200" dirty="0">
                <a:solidFill>
                  <a:schemeClr val="tx1"/>
                </a:solidFill>
                <a:effectLst/>
                <a:latin typeface="+mn-lt"/>
                <a:ea typeface="+mn-ea"/>
                <a:cs typeface="+mn-cs"/>
              </a:rPr>
              <a:t>On an Apple Device, it will say Edit. On an Android device, it will display as a pencil icon. </a:t>
            </a:r>
          </a:p>
          <a:p>
            <a:endParaRPr lang="en-US" sz="1200" b="0" kern="1200" dirty="0">
              <a:solidFill>
                <a:schemeClr val="tx1"/>
              </a:solidFill>
              <a:effectLst/>
              <a:latin typeface="+mn-lt"/>
              <a:ea typeface="+mn-ea"/>
              <a:cs typeface="+mn-cs"/>
            </a:endParaRPr>
          </a:p>
          <a:p>
            <a:r>
              <a:rPr lang="en-US" sz="1200" b="0" kern="1200" dirty="0">
                <a:solidFill>
                  <a:schemeClr val="tx1"/>
                </a:solidFill>
                <a:effectLst/>
                <a:latin typeface="+mn-lt"/>
                <a:ea typeface="+mn-ea"/>
                <a:cs typeface="+mn-cs"/>
              </a:rPr>
              <a:t>You will then be able to see how big each file is, tap on more than one and then tap on the Delete button or Trash can icon to remove the media from your device.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423D855-7AB7-AC46-905D-9613FF3E6A59}" type="slidenum">
              <a:rPr lang="en-US" smtClean="0"/>
              <a:t>34</a:t>
            </a:fld>
            <a:endParaRPr lang="en-US"/>
          </a:p>
        </p:txBody>
      </p:sp>
    </p:spTree>
    <p:extLst>
      <p:ext uri="{BB962C8B-B14F-4D97-AF65-F5344CB8AC3E}">
        <p14:creationId xmlns:p14="http://schemas.microsoft.com/office/powerpoint/2010/main" val="123114605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SAY</a:t>
            </a:r>
            <a:r>
              <a:rPr lang="en-US" sz="1200" kern="1200" dirty="0">
                <a:solidFill>
                  <a:schemeClr val="tx1"/>
                </a:solidFill>
                <a:effectLst/>
                <a:latin typeface="+mn-lt"/>
                <a:ea typeface="+mn-ea"/>
                <a:cs typeface="+mn-cs"/>
              </a:rPr>
              <a:t>: Another powerful tool in the app that makes using media easier is creating Presentations.</a:t>
            </a:r>
          </a:p>
          <a:p>
            <a:r>
              <a:rPr lang="en-US" sz="1200" kern="1200" dirty="0">
                <a:solidFill>
                  <a:schemeClr val="tx1"/>
                </a:solidFill>
                <a:effectLst/>
                <a:latin typeface="+mn-lt"/>
                <a:ea typeface="+mn-ea"/>
                <a:cs typeface="+mn-cs"/>
              </a:rPr>
              <a:t> </a:t>
            </a:r>
          </a:p>
          <a:p>
            <a:pPr marL="171450" lvl="0" indent="-171450">
              <a:buFont typeface="Arial" charset="0"/>
              <a:buChar char="•"/>
            </a:pPr>
            <a:r>
              <a:rPr lang="en-US" sz="1200" kern="1200" dirty="0">
                <a:solidFill>
                  <a:schemeClr val="tx1"/>
                </a:solidFill>
                <a:effectLst/>
                <a:latin typeface="+mn-lt"/>
                <a:ea typeface="+mn-ea"/>
                <a:cs typeface="+mn-cs"/>
              </a:rPr>
              <a:t>If you plan to use more than one piece of media in a lesson, you can group them into a Presentation. </a:t>
            </a:r>
          </a:p>
          <a:p>
            <a:pPr marL="171450" lvl="0" indent="-171450">
              <a:buFont typeface="Arial" charset="0"/>
              <a:buChar char="•"/>
            </a:pPr>
            <a:r>
              <a:rPr lang="en-US" sz="1200" kern="1200" dirty="0">
                <a:solidFill>
                  <a:schemeClr val="tx1"/>
                </a:solidFill>
                <a:effectLst/>
                <a:latin typeface="+mn-lt"/>
                <a:ea typeface="+mn-ea"/>
                <a:cs typeface="+mn-cs"/>
              </a:rPr>
              <a:t>You can reorder them to match your lesson or however you want. </a:t>
            </a:r>
          </a:p>
          <a:p>
            <a:pPr marL="171450" lvl="0" indent="-171450">
              <a:buFont typeface="Arial" charset="0"/>
              <a:buChar char="•"/>
            </a:pPr>
            <a:r>
              <a:rPr lang="en-US" sz="1200" kern="1200" dirty="0">
                <a:solidFill>
                  <a:schemeClr val="tx1"/>
                </a:solidFill>
                <a:effectLst/>
                <a:latin typeface="+mn-lt"/>
                <a:ea typeface="+mn-ea"/>
                <a:cs typeface="+mn-cs"/>
              </a:rPr>
              <a:t>You can then play the items individually; or all at once, one right after the other.</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ASK:</a:t>
            </a:r>
            <a:r>
              <a:rPr lang="en-US" sz="1200" kern="1200" dirty="0">
                <a:solidFill>
                  <a:schemeClr val="tx1"/>
                </a:solidFill>
                <a:effectLst/>
                <a:latin typeface="+mn-lt"/>
                <a:ea typeface="+mn-ea"/>
                <a:cs typeface="+mn-cs"/>
              </a:rPr>
              <a:t> How do you think a Gospel Media Presentation could improve a lesson?</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Possible answers:</a:t>
            </a:r>
          </a:p>
          <a:p>
            <a:pPr marL="171450" lvl="0" indent="-171450">
              <a:buFont typeface="Arial" charset="0"/>
              <a:buChar char="•"/>
            </a:pPr>
            <a:r>
              <a:rPr lang="en-US" sz="1200" kern="1200" dirty="0">
                <a:solidFill>
                  <a:schemeClr val="tx1"/>
                </a:solidFill>
                <a:effectLst/>
                <a:latin typeface="+mn-lt"/>
                <a:ea typeface="+mn-ea"/>
                <a:cs typeface="+mn-cs"/>
              </a:rPr>
              <a:t>improves the flow of your lesson—saves you from taking time to search for each media piece during the lesson</a:t>
            </a:r>
          </a:p>
          <a:p>
            <a:pPr marL="171450" lvl="0" indent="-171450">
              <a:buFont typeface="Arial" charset="0"/>
              <a:buChar char="•"/>
            </a:pPr>
            <a:r>
              <a:rPr lang="en-US" sz="1200" kern="1200" dirty="0">
                <a:solidFill>
                  <a:schemeClr val="tx1"/>
                </a:solidFill>
                <a:effectLst/>
                <a:latin typeface="+mn-lt"/>
                <a:ea typeface="+mn-ea"/>
                <a:cs typeface="+mn-cs"/>
              </a:rPr>
              <a:t>allows you to set the order, matching the order of your lesson, before you get to class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ASK</a:t>
            </a:r>
            <a:r>
              <a:rPr lang="en-US" sz="1200" kern="1200" dirty="0">
                <a:solidFill>
                  <a:schemeClr val="tx1"/>
                </a:solidFill>
                <a:effectLst/>
                <a:latin typeface="+mn-lt"/>
                <a:ea typeface="+mn-ea"/>
                <a:cs typeface="+mn-cs"/>
              </a:rPr>
              <a:t>: Can you think of teaching situations where a Presentation could be helpful?</a:t>
            </a:r>
          </a:p>
        </p:txBody>
      </p:sp>
      <p:sp>
        <p:nvSpPr>
          <p:cNvPr id="4" name="Slide Number Placeholder 3"/>
          <p:cNvSpPr>
            <a:spLocks noGrp="1"/>
          </p:cNvSpPr>
          <p:nvPr>
            <p:ph type="sldNum" sz="quarter" idx="10"/>
          </p:nvPr>
        </p:nvSpPr>
        <p:spPr/>
        <p:txBody>
          <a:bodyPr/>
          <a:lstStyle/>
          <a:p>
            <a:fld id="{A423D855-7AB7-AC46-905D-9613FF3E6A59}" type="slidenum">
              <a:rPr lang="en-US" smtClean="0"/>
              <a:t>35</a:t>
            </a:fld>
            <a:endParaRPr lang="en-US"/>
          </a:p>
        </p:txBody>
      </p:sp>
    </p:spTree>
    <p:extLst>
      <p:ext uri="{BB962C8B-B14F-4D97-AF65-F5344CB8AC3E}">
        <p14:creationId xmlns:p14="http://schemas.microsoft.com/office/powerpoint/2010/main" val="327725865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SAY</a:t>
            </a:r>
            <a:r>
              <a:rPr lang="en-US" sz="1200" kern="1200" dirty="0">
                <a:solidFill>
                  <a:schemeClr val="tx1"/>
                </a:solidFill>
                <a:effectLst/>
                <a:latin typeface="+mn-lt"/>
                <a:ea typeface="+mn-ea"/>
                <a:cs typeface="+mn-cs"/>
              </a:rPr>
              <a:t>: To create a new presentation, Tap on the My Media icon in the bottom bar and then tap on the Presentations Tab.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To create a new presentation, you can tap on the “+” mark icon. </a:t>
            </a:r>
          </a:p>
        </p:txBody>
      </p:sp>
      <p:sp>
        <p:nvSpPr>
          <p:cNvPr id="4" name="Slide Number Placeholder 3"/>
          <p:cNvSpPr>
            <a:spLocks noGrp="1"/>
          </p:cNvSpPr>
          <p:nvPr>
            <p:ph type="sldNum" sz="quarter" idx="10"/>
          </p:nvPr>
        </p:nvSpPr>
        <p:spPr/>
        <p:txBody>
          <a:bodyPr/>
          <a:lstStyle/>
          <a:p>
            <a:fld id="{A423D855-7AB7-AC46-905D-9613FF3E6A59}" type="slidenum">
              <a:rPr lang="en-US" smtClean="0"/>
              <a:t>36</a:t>
            </a:fld>
            <a:endParaRPr lang="en-US"/>
          </a:p>
        </p:txBody>
      </p:sp>
    </p:spTree>
    <p:extLst>
      <p:ext uri="{BB962C8B-B14F-4D97-AF65-F5344CB8AC3E}">
        <p14:creationId xmlns:p14="http://schemas.microsoft.com/office/powerpoint/2010/main" val="84556614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SAY</a:t>
            </a:r>
            <a:r>
              <a:rPr lang="en-US" sz="1200" kern="1200" dirty="0">
                <a:solidFill>
                  <a:schemeClr val="tx1"/>
                </a:solidFill>
                <a:effectLst/>
                <a:latin typeface="+mn-lt"/>
                <a:ea typeface="+mn-ea"/>
                <a:cs typeface="+mn-cs"/>
              </a:rPr>
              <a:t>: You will be prompted to name your presentation. Type in what you’d like to call it and tap Save.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this example, we are naming our presentation “Service Lesson”</a:t>
            </a:r>
          </a:p>
        </p:txBody>
      </p:sp>
      <p:sp>
        <p:nvSpPr>
          <p:cNvPr id="4" name="Slide Number Placeholder 3"/>
          <p:cNvSpPr>
            <a:spLocks noGrp="1"/>
          </p:cNvSpPr>
          <p:nvPr>
            <p:ph type="sldNum" sz="quarter" idx="10"/>
          </p:nvPr>
        </p:nvSpPr>
        <p:spPr/>
        <p:txBody>
          <a:bodyPr/>
          <a:lstStyle/>
          <a:p>
            <a:fld id="{A423D855-7AB7-AC46-905D-9613FF3E6A59}" type="slidenum">
              <a:rPr lang="en-US" smtClean="0"/>
              <a:t>37</a:t>
            </a:fld>
            <a:endParaRPr lang="en-US"/>
          </a:p>
        </p:txBody>
      </p:sp>
    </p:spTree>
    <p:extLst>
      <p:ext uri="{BB962C8B-B14F-4D97-AF65-F5344CB8AC3E}">
        <p14:creationId xmlns:p14="http://schemas.microsoft.com/office/powerpoint/2010/main" val="23425082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SAY</a:t>
            </a:r>
            <a:r>
              <a:rPr lang="en-US" sz="1200" kern="1200" dirty="0">
                <a:solidFill>
                  <a:schemeClr val="tx1"/>
                </a:solidFill>
                <a:effectLst/>
                <a:latin typeface="+mn-lt"/>
                <a:ea typeface="+mn-ea"/>
                <a:cs typeface="+mn-cs"/>
              </a:rPr>
              <a:t>: Your new presentation has now been created. It currently is empty, but we will add media to our presentation. Tap on the “Service Lesson” to view the presentation. </a:t>
            </a:r>
          </a:p>
        </p:txBody>
      </p:sp>
      <p:sp>
        <p:nvSpPr>
          <p:cNvPr id="4" name="Slide Number Placeholder 3"/>
          <p:cNvSpPr>
            <a:spLocks noGrp="1"/>
          </p:cNvSpPr>
          <p:nvPr>
            <p:ph type="sldNum" sz="quarter" idx="10"/>
          </p:nvPr>
        </p:nvSpPr>
        <p:spPr/>
        <p:txBody>
          <a:bodyPr/>
          <a:lstStyle/>
          <a:p>
            <a:fld id="{A423D855-7AB7-AC46-905D-9613FF3E6A59}" type="slidenum">
              <a:rPr lang="en-US" smtClean="0"/>
              <a:t>38</a:t>
            </a:fld>
            <a:endParaRPr lang="en-US"/>
          </a:p>
        </p:txBody>
      </p:sp>
    </p:spTree>
    <p:extLst>
      <p:ext uri="{BB962C8B-B14F-4D97-AF65-F5344CB8AC3E}">
        <p14:creationId xmlns:p14="http://schemas.microsoft.com/office/powerpoint/2010/main" val="256253116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SAY</a:t>
            </a:r>
            <a:r>
              <a:rPr lang="en-US" sz="1200" kern="1200" dirty="0">
                <a:solidFill>
                  <a:schemeClr val="tx1"/>
                </a:solidFill>
                <a:effectLst/>
                <a:latin typeface="+mn-lt"/>
                <a:ea typeface="+mn-ea"/>
                <a:cs typeface="+mn-cs"/>
              </a:rPr>
              <a:t>: To add media to your presentation, tap on the “+” mark icon at the top of the screen. </a:t>
            </a:r>
          </a:p>
        </p:txBody>
      </p:sp>
      <p:sp>
        <p:nvSpPr>
          <p:cNvPr id="4" name="Slide Number Placeholder 3"/>
          <p:cNvSpPr>
            <a:spLocks noGrp="1"/>
          </p:cNvSpPr>
          <p:nvPr>
            <p:ph type="sldNum" sz="quarter" idx="10"/>
          </p:nvPr>
        </p:nvSpPr>
        <p:spPr/>
        <p:txBody>
          <a:bodyPr/>
          <a:lstStyle/>
          <a:p>
            <a:fld id="{A423D855-7AB7-AC46-905D-9613FF3E6A59}" type="slidenum">
              <a:rPr lang="en-US" smtClean="0"/>
              <a:t>39</a:t>
            </a:fld>
            <a:endParaRPr lang="en-US"/>
          </a:p>
        </p:txBody>
      </p:sp>
    </p:spTree>
    <p:extLst>
      <p:ext uri="{BB962C8B-B14F-4D97-AF65-F5344CB8AC3E}">
        <p14:creationId xmlns:p14="http://schemas.microsoft.com/office/powerpoint/2010/main" val="59680993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SAY</a:t>
            </a:r>
            <a:r>
              <a:rPr lang="en-US" sz="1200" kern="1200" dirty="0">
                <a:solidFill>
                  <a:schemeClr val="tx1"/>
                </a:solidFill>
                <a:effectLst/>
                <a:latin typeface="+mn-lt"/>
                <a:ea typeface="+mn-ea"/>
                <a:cs typeface="+mn-cs"/>
              </a:rPr>
              <a:t>: To add media to your presentation, tap on the “+” mark icon at the top of the screen.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 will be taken to the Browse screen and can browse or search for Media to add to your presentation. While viewing media, tap on the “+’ mark at the top of each piece of media and it will automatically add it to your presentation. </a:t>
            </a:r>
          </a:p>
        </p:txBody>
      </p:sp>
      <p:sp>
        <p:nvSpPr>
          <p:cNvPr id="4" name="Slide Number Placeholder 3"/>
          <p:cNvSpPr>
            <a:spLocks noGrp="1"/>
          </p:cNvSpPr>
          <p:nvPr>
            <p:ph type="sldNum" sz="quarter" idx="10"/>
          </p:nvPr>
        </p:nvSpPr>
        <p:spPr/>
        <p:txBody>
          <a:bodyPr/>
          <a:lstStyle/>
          <a:p>
            <a:fld id="{A423D855-7AB7-AC46-905D-9613FF3E6A59}" type="slidenum">
              <a:rPr lang="en-US" smtClean="0"/>
              <a:t>40</a:t>
            </a:fld>
            <a:endParaRPr lang="en-US"/>
          </a:p>
        </p:txBody>
      </p:sp>
    </p:spTree>
    <p:extLst>
      <p:ext uri="{BB962C8B-B14F-4D97-AF65-F5344CB8AC3E}">
        <p14:creationId xmlns:p14="http://schemas.microsoft.com/office/powerpoint/2010/main" val="30042972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SAY</a:t>
            </a:r>
            <a:r>
              <a:rPr lang="en-US" sz="1200" kern="1200" dirty="0">
                <a:solidFill>
                  <a:schemeClr val="tx1"/>
                </a:solidFill>
                <a:effectLst/>
                <a:latin typeface="+mn-lt"/>
                <a:ea typeface="+mn-ea"/>
                <a:cs typeface="+mn-cs"/>
              </a:rPr>
              <a:t>: You will be taken to the Browse screen and can browse or search for Media to add to your presentation.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While viewing media you want to add, tap on the “+” mark or “add to presentation icon” with the three lines and a +, at the top of each piece of media and it will automatically add it to your presentation. </a:t>
            </a:r>
          </a:p>
        </p:txBody>
      </p:sp>
      <p:sp>
        <p:nvSpPr>
          <p:cNvPr id="4" name="Slide Number Placeholder 3"/>
          <p:cNvSpPr>
            <a:spLocks noGrp="1"/>
          </p:cNvSpPr>
          <p:nvPr>
            <p:ph type="sldNum" sz="quarter" idx="10"/>
          </p:nvPr>
        </p:nvSpPr>
        <p:spPr/>
        <p:txBody>
          <a:bodyPr/>
          <a:lstStyle/>
          <a:p>
            <a:fld id="{A423D855-7AB7-AC46-905D-9613FF3E6A59}" type="slidenum">
              <a:rPr lang="en-US" smtClean="0"/>
              <a:t>41</a:t>
            </a:fld>
            <a:endParaRPr lang="en-US"/>
          </a:p>
        </p:txBody>
      </p:sp>
    </p:spTree>
    <p:extLst>
      <p:ext uri="{BB962C8B-B14F-4D97-AF65-F5344CB8AC3E}">
        <p14:creationId xmlns:p14="http://schemas.microsoft.com/office/powerpoint/2010/main" val="404925876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SAY</a:t>
            </a:r>
            <a:r>
              <a:rPr lang="en-US" sz="1200" kern="1200" dirty="0">
                <a:solidFill>
                  <a:schemeClr val="tx1"/>
                </a:solidFill>
                <a:effectLst/>
                <a:latin typeface="+mn-lt"/>
                <a:ea typeface="+mn-ea"/>
                <a:cs typeface="+mn-cs"/>
              </a:rPr>
              <a:t>: Within the presentation screen, you have additional options under the EDIT icon which looks like a Pencil.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Within the Edit screen, you can DELETE individual media items, MOVE around the order of each media item, and RENAME the presentation. </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423D855-7AB7-AC46-905D-9613FF3E6A59}" type="slidenum">
              <a:rPr lang="en-US" smtClean="0"/>
              <a:t>42</a:t>
            </a:fld>
            <a:endParaRPr lang="en-US"/>
          </a:p>
        </p:txBody>
      </p:sp>
    </p:spTree>
    <p:extLst>
      <p:ext uri="{BB962C8B-B14F-4D97-AF65-F5344CB8AC3E}">
        <p14:creationId xmlns:p14="http://schemas.microsoft.com/office/powerpoint/2010/main" val="401429446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SAY</a:t>
            </a:r>
            <a:r>
              <a:rPr lang="en-US" sz="1200" kern="1200" dirty="0">
                <a:solidFill>
                  <a:schemeClr val="tx1"/>
                </a:solidFill>
                <a:effectLst/>
                <a:latin typeface="+mn-lt"/>
                <a:ea typeface="+mn-ea"/>
                <a:cs typeface="+mn-cs"/>
              </a:rPr>
              <a:t>: To rearrange the order of each media item, press and hold on the media item and move it to it’s new location within the presentation.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option is available after you’ve tapped the Pencil icon in the Presentation screen. </a:t>
            </a:r>
          </a:p>
        </p:txBody>
      </p:sp>
      <p:sp>
        <p:nvSpPr>
          <p:cNvPr id="4" name="Slide Number Placeholder 3"/>
          <p:cNvSpPr>
            <a:spLocks noGrp="1"/>
          </p:cNvSpPr>
          <p:nvPr>
            <p:ph type="sldNum" sz="quarter" idx="10"/>
          </p:nvPr>
        </p:nvSpPr>
        <p:spPr/>
        <p:txBody>
          <a:bodyPr/>
          <a:lstStyle/>
          <a:p>
            <a:fld id="{A423D855-7AB7-AC46-905D-9613FF3E6A59}" type="slidenum">
              <a:rPr lang="en-US" smtClean="0"/>
              <a:t>43</a:t>
            </a:fld>
            <a:endParaRPr lang="en-US"/>
          </a:p>
        </p:txBody>
      </p:sp>
    </p:spTree>
    <p:extLst>
      <p:ext uri="{BB962C8B-B14F-4D97-AF65-F5344CB8AC3E}">
        <p14:creationId xmlns:p14="http://schemas.microsoft.com/office/powerpoint/2010/main" val="181635674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SAY</a:t>
            </a:r>
            <a:r>
              <a:rPr lang="en-US" sz="1200" kern="1200" dirty="0">
                <a:solidFill>
                  <a:schemeClr val="tx1"/>
                </a:solidFill>
                <a:effectLst/>
                <a:latin typeface="+mn-lt"/>
                <a:ea typeface="+mn-ea"/>
                <a:cs typeface="+mn-cs"/>
              </a:rPr>
              <a:t>: As part of a Presentation, you can also add speaker notes to media items. You can add notes about the background or history of the item you are about to show, scripture references related to the item, or questions you want to ask the class after they have seen or listened to the item. Having your notes right in the palm of your hand can help your lessons go more smoothly.</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To do this, tap on the media item you’d like to add notes to. </a:t>
            </a:r>
          </a:p>
        </p:txBody>
      </p:sp>
      <p:sp>
        <p:nvSpPr>
          <p:cNvPr id="4" name="Slide Number Placeholder 3"/>
          <p:cNvSpPr>
            <a:spLocks noGrp="1"/>
          </p:cNvSpPr>
          <p:nvPr>
            <p:ph type="sldNum" sz="quarter" idx="10"/>
          </p:nvPr>
        </p:nvSpPr>
        <p:spPr/>
        <p:txBody>
          <a:bodyPr/>
          <a:lstStyle/>
          <a:p>
            <a:fld id="{A423D855-7AB7-AC46-905D-9613FF3E6A59}" type="slidenum">
              <a:rPr lang="en-US" smtClean="0"/>
              <a:t>44</a:t>
            </a:fld>
            <a:endParaRPr lang="en-US"/>
          </a:p>
        </p:txBody>
      </p:sp>
    </p:spTree>
    <p:extLst>
      <p:ext uri="{BB962C8B-B14F-4D97-AF65-F5344CB8AC3E}">
        <p14:creationId xmlns:p14="http://schemas.microsoft.com/office/powerpoint/2010/main" val="279383544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SAY</a:t>
            </a:r>
            <a:r>
              <a:rPr lang="en-US" sz="1200" kern="1200" dirty="0">
                <a:solidFill>
                  <a:schemeClr val="tx1"/>
                </a:solidFill>
                <a:effectLst/>
                <a:latin typeface="+mn-lt"/>
                <a:ea typeface="+mn-ea"/>
                <a:cs typeface="+mn-cs"/>
              </a:rPr>
              <a:t>: As part of a Presentation, you can also add speaker notes to media items. You can add notes about the background or history of the item you are about to show, scripture references related to the item, or questions you want to ask the class after they have seen or listened to the item. Having your notes right in the palm of your hand can help your lessons go more smoothly.</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To do this, tap on the media item you’d like to add notes to. </a:t>
            </a:r>
          </a:p>
        </p:txBody>
      </p:sp>
      <p:sp>
        <p:nvSpPr>
          <p:cNvPr id="4" name="Slide Number Placeholder 3"/>
          <p:cNvSpPr>
            <a:spLocks noGrp="1"/>
          </p:cNvSpPr>
          <p:nvPr>
            <p:ph type="sldNum" sz="quarter" idx="10"/>
          </p:nvPr>
        </p:nvSpPr>
        <p:spPr/>
        <p:txBody>
          <a:bodyPr/>
          <a:lstStyle/>
          <a:p>
            <a:fld id="{A423D855-7AB7-AC46-905D-9613FF3E6A59}" type="slidenum">
              <a:rPr lang="en-US" smtClean="0"/>
              <a:t>45</a:t>
            </a:fld>
            <a:endParaRPr lang="en-US"/>
          </a:p>
        </p:txBody>
      </p:sp>
    </p:spTree>
    <p:extLst>
      <p:ext uri="{BB962C8B-B14F-4D97-AF65-F5344CB8AC3E}">
        <p14:creationId xmlns:p14="http://schemas.microsoft.com/office/powerpoint/2010/main" val="76328248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SAY: </a:t>
            </a:r>
            <a:r>
              <a:rPr lang="en-US" sz="1200" b="0" kern="1200" dirty="0">
                <a:solidFill>
                  <a:schemeClr val="tx1"/>
                </a:solidFill>
                <a:effectLst/>
                <a:latin typeface="+mn-lt"/>
                <a:ea typeface="+mn-ea"/>
                <a:cs typeface="+mn-cs"/>
              </a:rPr>
              <a:t>When viewing media within a presentation you can preview the media, trim the selection if it’s a video or piece of music, see the description, and add speaker notes.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423D855-7AB7-AC46-905D-9613FF3E6A59}" type="slidenum">
              <a:rPr lang="en-US" smtClean="0"/>
              <a:t>46</a:t>
            </a:fld>
            <a:endParaRPr lang="en-US"/>
          </a:p>
        </p:txBody>
      </p:sp>
    </p:spTree>
    <p:extLst>
      <p:ext uri="{BB962C8B-B14F-4D97-AF65-F5344CB8AC3E}">
        <p14:creationId xmlns:p14="http://schemas.microsoft.com/office/powerpoint/2010/main" val="168754692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SAY:</a:t>
            </a:r>
            <a:r>
              <a:rPr lang="en-US" sz="1200" kern="1200" dirty="0">
                <a:solidFill>
                  <a:schemeClr val="tx1"/>
                </a:solidFill>
                <a:effectLst/>
                <a:latin typeface="+mn-lt"/>
                <a:ea typeface="+mn-ea"/>
                <a:cs typeface="+mn-cs"/>
              </a:rPr>
              <a:t> </a:t>
            </a:r>
            <a:r>
              <a:rPr lang="en-US" sz="1200" b="0" kern="1200" dirty="0">
                <a:solidFill>
                  <a:schemeClr val="tx1"/>
                </a:solidFill>
                <a:effectLst/>
                <a:latin typeface="+mn-lt"/>
                <a:ea typeface="+mn-ea"/>
                <a:cs typeface="+mn-cs"/>
              </a:rPr>
              <a:t>When viewing media within a presentation you can preview the media, trim the selection if it’s a video or piece of music, see the description, and add speaker notes.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423D855-7AB7-AC46-905D-9613FF3E6A59}" type="slidenum">
              <a:rPr lang="en-US" smtClean="0"/>
              <a:t>47</a:t>
            </a:fld>
            <a:endParaRPr lang="en-US"/>
          </a:p>
        </p:txBody>
      </p:sp>
    </p:spTree>
    <p:extLst>
      <p:ext uri="{BB962C8B-B14F-4D97-AF65-F5344CB8AC3E}">
        <p14:creationId xmlns:p14="http://schemas.microsoft.com/office/powerpoint/2010/main" val="106875496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SAY:</a:t>
            </a:r>
            <a:r>
              <a:rPr lang="en-US" sz="1200" kern="1200" dirty="0">
                <a:solidFill>
                  <a:schemeClr val="tx1"/>
                </a:solidFill>
                <a:effectLst/>
                <a:latin typeface="+mn-lt"/>
                <a:ea typeface="+mn-ea"/>
                <a:cs typeface="+mn-cs"/>
              </a:rPr>
              <a:t> Setting a start point or an end point is called “trimming,” and you can do it to any video or song in the app.</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SAY:</a:t>
            </a:r>
            <a:r>
              <a:rPr lang="en-US" sz="1200" kern="1200" dirty="0">
                <a:solidFill>
                  <a:schemeClr val="tx1"/>
                </a:solidFill>
                <a:effectLst/>
                <a:latin typeface="+mn-lt"/>
                <a:ea typeface="+mn-ea"/>
                <a:cs typeface="+mn-cs"/>
              </a:rPr>
              <a:t> With this tool, there is no more fast forwarding through a video or General Conference talk trying to guess where to start it. You can set the start and end points while preparing your lesson and then in class, the video will start and end right where you want.</a:t>
            </a:r>
          </a:p>
        </p:txBody>
      </p:sp>
      <p:sp>
        <p:nvSpPr>
          <p:cNvPr id="4" name="Slide Number Placeholder 3"/>
          <p:cNvSpPr>
            <a:spLocks noGrp="1"/>
          </p:cNvSpPr>
          <p:nvPr>
            <p:ph type="sldNum" sz="quarter" idx="10"/>
          </p:nvPr>
        </p:nvSpPr>
        <p:spPr/>
        <p:txBody>
          <a:bodyPr/>
          <a:lstStyle/>
          <a:p>
            <a:fld id="{A423D855-7AB7-AC46-905D-9613FF3E6A59}" type="slidenum">
              <a:rPr lang="en-US" smtClean="0"/>
              <a:t>48</a:t>
            </a:fld>
            <a:endParaRPr lang="en-US"/>
          </a:p>
        </p:txBody>
      </p:sp>
    </p:spTree>
    <p:extLst>
      <p:ext uri="{BB962C8B-B14F-4D97-AF65-F5344CB8AC3E}">
        <p14:creationId xmlns:p14="http://schemas.microsoft.com/office/powerpoint/2010/main" val="67105297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SAY:</a:t>
            </a:r>
            <a:r>
              <a:rPr lang="en-US" sz="1200" kern="1200" dirty="0">
                <a:solidFill>
                  <a:schemeClr val="tx1"/>
                </a:solidFill>
                <a:effectLst/>
                <a:latin typeface="+mn-lt"/>
                <a:ea typeface="+mn-ea"/>
                <a:cs typeface="+mn-cs"/>
              </a:rPr>
              <a:t> Setting a start point or an end point is called “trimming,” and you can do it to any video, audio file, or song in the app.</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SAY:</a:t>
            </a:r>
            <a:r>
              <a:rPr lang="en-US" sz="1200" kern="1200" dirty="0">
                <a:solidFill>
                  <a:schemeClr val="tx1"/>
                </a:solidFill>
                <a:effectLst/>
                <a:latin typeface="+mn-lt"/>
                <a:ea typeface="+mn-ea"/>
                <a:cs typeface="+mn-cs"/>
              </a:rPr>
              <a:t> With this tool, there is no more fast forwarding through a video or General Conference talk trying to guess where to start it. You can set the start and end points while preparing your lesson and then in class, the video will start and end right where you want.</a:t>
            </a:r>
          </a:p>
        </p:txBody>
      </p:sp>
      <p:sp>
        <p:nvSpPr>
          <p:cNvPr id="4" name="Slide Number Placeholder 3"/>
          <p:cNvSpPr>
            <a:spLocks noGrp="1"/>
          </p:cNvSpPr>
          <p:nvPr>
            <p:ph type="sldNum" sz="quarter" idx="10"/>
          </p:nvPr>
        </p:nvSpPr>
        <p:spPr/>
        <p:txBody>
          <a:bodyPr/>
          <a:lstStyle/>
          <a:p>
            <a:fld id="{A423D855-7AB7-AC46-905D-9613FF3E6A59}" type="slidenum">
              <a:rPr lang="en-US" smtClean="0"/>
              <a:t>49</a:t>
            </a:fld>
            <a:endParaRPr lang="en-US"/>
          </a:p>
        </p:txBody>
      </p:sp>
    </p:spTree>
    <p:extLst>
      <p:ext uri="{BB962C8B-B14F-4D97-AF65-F5344CB8AC3E}">
        <p14:creationId xmlns:p14="http://schemas.microsoft.com/office/powerpoint/2010/main" val="286110895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SAY: </a:t>
            </a:r>
            <a:r>
              <a:rPr lang="en-US" sz="1200" b="0" kern="1200" dirty="0">
                <a:solidFill>
                  <a:schemeClr val="tx1"/>
                </a:solidFill>
                <a:effectLst/>
                <a:latin typeface="+mn-lt"/>
                <a:ea typeface="+mn-ea"/>
                <a:cs typeface="+mn-cs"/>
              </a:rPr>
              <a:t>While viewing your items in the presentation, you can see which items have been downloaded to your device or not. If the item still needs to be downloaded, you will see the download icon next to it. If it has been downloaded, there will be a trash can icon next to it.</a:t>
            </a:r>
          </a:p>
          <a:p>
            <a:endParaRPr lang="en-US" sz="1200" b="0" kern="1200" dirty="0">
              <a:solidFill>
                <a:schemeClr val="tx1"/>
              </a:solidFill>
              <a:effectLst/>
              <a:latin typeface="+mn-lt"/>
              <a:ea typeface="+mn-ea"/>
              <a:cs typeface="+mn-cs"/>
            </a:endParaRPr>
          </a:p>
          <a:p>
            <a:r>
              <a:rPr lang="en-US" sz="1200" b="0" kern="1200" dirty="0">
                <a:solidFill>
                  <a:schemeClr val="tx1"/>
                </a:solidFill>
                <a:effectLst/>
                <a:latin typeface="+mn-lt"/>
                <a:ea typeface="+mn-ea"/>
                <a:cs typeface="+mn-cs"/>
              </a:rPr>
              <a:t>You can download items one at a time, or you can tap on the download icon at the top and all of the items within this specific presentation will download to your device. </a:t>
            </a:r>
          </a:p>
          <a:p>
            <a:endParaRPr lang="en-US" sz="1200" b="0" kern="1200" dirty="0">
              <a:solidFill>
                <a:schemeClr val="tx1"/>
              </a:solidFill>
              <a:effectLst/>
              <a:latin typeface="+mn-lt"/>
              <a:ea typeface="+mn-ea"/>
              <a:cs typeface="+mn-cs"/>
            </a:endParaRPr>
          </a:p>
          <a:p>
            <a:r>
              <a:rPr lang="en-US" sz="1200" b="0" kern="1200" dirty="0">
                <a:solidFill>
                  <a:schemeClr val="tx1"/>
                </a:solidFill>
                <a:effectLst/>
                <a:latin typeface="+mn-lt"/>
                <a:ea typeface="+mn-ea"/>
                <a:cs typeface="+mn-cs"/>
              </a:rPr>
              <a:t>We recommend downloading the media within your presentation BEFORE coming to Church and presenting.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423D855-7AB7-AC46-905D-9613FF3E6A59}" type="slidenum">
              <a:rPr lang="en-US" smtClean="0"/>
              <a:t>50</a:t>
            </a:fld>
            <a:endParaRPr lang="en-US"/>
          </a:p>
        </p:txBody>
      </p:sp>
    </p:spTree>
    <p:extLst>
      <p:ext uri="{BB962C8B-B14F-4D97-AF65-F5344CB8AC3E}">
        <p14:creationId xmlns:p14="http://schemas.microsoft.com/office/powerpoint/2010/main" val="271061062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SAY: </a:t>
            </a:r>
            <a:r>
              <a:rPr lang="en-US" sz="1200" kern="1200" dirty="0">
                <a:solidFill>
                  <a:schemeClr val="tx1"/>
                </a:solidFill>
                <a:effectLst/>
                <a:latin typeface="+mn-lt"/>
                <a:ea typeface="+mn-ea"/>
                <a:cs typeface="+mn-cs"/>
              </a:rPr>
              <a:t>Another useful tool in the app is Presenter Mode. Presenter mode allows you view your presentation at full screen on your device or connecting to a second screen, such as a TV or projector.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If you connect to a second screen, a TV, for example, you will see the media full screen. On the second screen (your device), you will see your notes for each item, see the next item, and manually move through or jump to items in your presentation. </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While you can use </a:t>
            </a:r>
            <a:r>
              <a:rPr lang="en-US" sz="1200" kern="1200" dirty="0" err="1">
                <a:solidFill>
                  <a:schemeClr val="tx1"/>
                </a:solidFill>
                <a:effectLst/>
                <a:latin typeface="+mn-lt"/>
                <a:ea typeface="+mn-ea"/>
                <a:cs typeface="+mn-cs"/>
              </a:rPr>
              <a:t>AirPlay</a:t>
            </a:r>
            <a:r>
              <a:rPr lang="en-US" sz="1200" kern="1200" dirty="0">
                <a:solidFill>
                  <a:schemeClr val="tx1"/>
                </a:solidFill>
                <a:effectLst/>
                <a:latin typeface="+mn-lt"/>
                <a:ea typeface="+mn-ea"/>
                <a:cs typeface="+mn-cs"/>
              </a:rPr>
              <a:t> or Chromecast to present to a second screen, we recommend using an HDMI or VGA cable and adaptor to connect to a TV or projector when presenting where there is limited Wi-Fi, especially in Church buildings.</a:t>
            </a:r>
          </a:p>
          <a:p>
            <a:endParaRPr lang="en-US" sz="1200" b="0" kern="1200" dirty="0">
              <a:solidFill>
                <a:schemeClr val="tx1"/>
              </a:solidFill>
              <a:effectLst/>
              <a:latin typeface="+mn-lt"/>
              <a:ea typeface="+mn-ea"/>
              <a:cs typeface="+mn-cs"/>
            </a:endParaRPr>
          </a:p>
          <a:p>
            <a:r>
              <a:rPr lang="en-US" sz="1200" b="0" kern="1200" dirty="0">
                <a:solidFill>
                  <a:schemeClr val="tx1"/>
                </a:solidFill>
                <a:effectLst/>
                <a:latin typeface="+mn-lt"/>
                <a:ea typeface="+mn-ea"/>
                <a:cs typeface="+mn-cs"/>
              </a:rPr>
              <a:t>To play your presentation, tap on the Play button next to the Presentation Title.</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423D855-7AB7-AC46-905D-9613FF3E6A59}" type="slidenum">
              <a:rPr lang="en-US" smtClean="0"/>
              <a:t>51</a:t>
            </a:fld>
            <a:endParaRPr lang="en-US"/>
          </a:p>
        </p:txBody>
      </p:sp>
    </p:spTree>
    <p:extLst>
      <p:ext uri="{BB962C8B-B14F-4D97-AF65-F5344CB8AC3E}">
        <p14:creationId xmlns:p14="http://schemas.microsoft.com/office/powerpoint/2010/main" val="13799708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SAY: </a:t>
            </a:r>
            <a:r>
              <a:rPr lang="en-US" sz="1200" b="0" kern="1200" dirty="0">
                <a:solidFill>
                  <a:schemeClr val="tx1"/>
                </a:solidFill>
                <a:effectLst/>
                <a:latin typeface="+mn-lt"/>
                <a:ea typeface="+mn-ea"/>
                <a:cs typeface="+mn-cs"/>
              </a:rPr>
              <a:t>To play your presentation, tap on the Play button next to the Presentation Title.</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423D855-7AB7-AC46-905D-9613FF3E6A59}" type="slidenum">
              <a:rPr lang="en-US" smtClean="0"/>
              <a:t>52</a:t>
            </a:fld>
            <a:endParaRPr lang="en-US"/>
          </a:p>
        </p:txBody>
      </p:sp>
    </p:spTree>
    <p:extLst>
      <p:ext uri="{BB962C8B-B14F-4D97-AF65-F5344CB8AC3E}">
        <p14:creationId xmlns:p14="http://schemas.microsoft.com/office/powerpoint/2010/main" val="292225042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SAY:</a:t>
            </a:r>
            <a:r>
              <a:rPr lang="en-US" sz="1200" kern="1200" dirty="0">
                <a:solidFill>
                  <a:schemeClr val="tx1"/>
                </a:solidFill>
                <a:effectLst/>
                <a:latin typeface="+mn-lt"/>
                <a:ea typeface="+mn-ea"/>
                <a:cs typeface="+mn-cs"/>
              </a:rPr>
              <a:t> To advance to your next media slide, swipe from right to left.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To move back, you can swipe left to right. </a:t>
            </a:r>
          </a:p>
        </p:txBody>
      </p:sp>
      <p:sp>
        <p:nvSpPr>
          <p:cNvPr id="4" name="Slide Number Placeholder 3"/>
          <p:cNvSpPr>
            <a:spLocks noGrp="1"/>
          </p:cNvSpPr>
          <p:nvPr>
            <p:ph type="sldNum" sz="quarter" idx="10"/>
          </p:nvPr>
        </p:nvSpPr>
        <p:spPr/>
        <p:txBody>
          <a:bodyPr/>
          <a:lstStyle/>
          <a:p>
            <a:fld id="{A423D855-7AB7-AC46-905D-9613FF3E6A59}" type="slidenum">
              <a:rPr lang="en-US" smtClean="0"/>
              <a:t>53</a:t>
            </a:fld>
            <a:endParaRPr lang="en-US"/>
          </a:p>
        </p:txBody>
      </p:sp>
    </p:spTree>
    <p:extLst>
      <p:ext uri="{BB962C8B-B14F-4D97-AF65-F5344CB8AC3E}">
        <p14:creationId xmlns:p14="http://schemas.microsoft.com/office/powerpoint/2010/main" val="35514489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SAY:</a:t>
            </a:r>
            <a:r>
              <a:rPr lang="en-US" sz="1200" kern="1200" dirty="0">
                <a:solidFill>
                  <a:schemeClr val="tx1"/>
                </a:solidFill>
                <a:effectLst/>
                <a:latin typeface="+mn-lt"/>
                <a:ea typeface="+mn-ea"/>
                <a:cs typeface="+mn-cs"/>
              </a:rPr>
              <a:t> To advance to your next media slide, swipe from right to left.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To move back, you can swipe left to right.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423D855-7AB7-AC46-905D-9613FF3E6A59}" type="slidenum">
              <a:rPr lang="en-US" smtClean="0"/>
              <a:t>54</a:t>
            </a:fld>
            <a:endParaRPr lang="en-US"/>
          </a:p>
        </p:txBody>
      </p:sp>
    </p:spTree>
    <p:extLst>
      <p:ext uri="{BB962C8B-B14F-4D97-AF65-F5344CB8AC3E}">
        <p14:creationId xmlns:p14="http://schemas.microsoft.com/office/powerpoint/2010/main" val="338734149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SAY:</a:t>
            </a:r>
            <a:r>
              <a:rPr lang="en-US" sz="1200" kern="1200" dirty="0">
                <a:solidFill>
                  <a:schemeClr val="tx1"/>
                </a:solidFill>
                <a:effectLst/>
                <a:latin typeface="+mn-lt"/>
                <a:ea typeface="+mn-ea"/>
                <a:cs typeface="+mn-cs"/>
              </a:rPr>
              <a:t> When using the app, you will want to sign in using your </a:t>
            </a:r>
            <a:r>
              <a:rPr lang="en-US" sz="1200" kern="1200" dirty="0">
                <a:solidFill>
                  <a:schemeClr val="tx1"/>
                </a:solidFill>
                <a:effectLst/>
                <a:highlight>
                  <a:srgbClr val="FFFF00"/>
                </a:highlight>
                <a:latin typeface="+mn-lt"/>
                <a:ea typeface="+mn-ea"/>
                <a:cs typeface="+mn-cs"/>
              </a:rPr>
              <a:t>LDS account</a:t>
            </a:r>
            <a:r>
              <a:rPr lang="en-US" sz="1200" kern="1200" dirty="0">
                <a:solidFill>
                  <a:schemeClr val="tx1"/>
                </a:solidFill>
                <a:effectLst/>
                <a:latin typeface="+mn-lt"/>
                <a:ea typeface="+mn-ea"/>
                <a:cs typeface="+mn-cs"/>
              </a:rPr>
              <a:t>. This way your favorites, presentations, and downloads are backed up and you can access them on different devices.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To sign in, you will need to access the Settings menu in the bottom bar. </a:t>
            </a:r>
          </a:p>
        </p:txBody>
      </p:sp>
      <p:sp>
        <p:nvSpPr>
          <p:cNvPr id="4" name="Slide Number Placeholder 3"/>
          <p:cNvSpPr>
            <a:spLocks noGrp="1"/>
          </p:cNvSpPr>
          <p:nvPr>
            <p:ph type="sldNum" sz="quarter" idx="10"/>
          </p:nvPr>
        </p:nvSpPr>
        <p:spPr/>
        <p:txBody>
          <a:bodyPr/>
          <a:lstStyle/>
          <a:p>
            <a:fld id="{A423D855-7AB7-AC46-905D-9613FF3E6A59}" type="slidenum">
              <a:rPr lang="en-US" smtClean="0"/>
              <a:t>55</a:t>
            </a:fld>
            <a:endParaRPr lang="en-US"/>
          </a:p>
        </p:txBody>
      </p:sp>
    </p:spTree>
    <p:extLst>
      <p:ext uri="{BB962C8B-B14F-4D97-AF65-F5344CB8AC3E}">
        <p14:creationId xmlns:p14="http://schemas.microsoft.com/office/powerpoint/2010/main" val="884725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SAY:</a:t>
            </a:r>
            <a:r>
              <a:rPr lang="en-US" sz="1200" kern="1200" dirty="0">
                <a:solidFill>
                  <a:schemeClr val="tx1"/>
                </a:solidFill>
                <a:effectLst/>
                <a:latin typeface="+mn-lt"/>
                <a:ea typeface="+mn-ea"/>
                <a:cs typeface="+mn-cs"/>
              </a:rPr>
              <a:t> When using the app, you will want to sign in to your LDS account. This way your favorites, presentations, and downloads are backed up and you can access them on different devices.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To sign in, you will need to access the Settings menu in the bottom bar.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423D855-7AB7-AC46-905D-9613FF3E6A59}" type="slidenum">
              <a:rPr lang="en-US" smtClean="0"/>
              <a:t>56</a:t>
            </a:fld>
            <a:endParaRPr lang="en-US"/>
          </a:p>
        </p:txBody>
      </p:sp>
    </p:spTree>
    <p:extLst>
      <p:ext uri="{BB962C8B-B14F-4D97-AF65-F5344CB8AC3E}">
        <p14:creationId xmlns:p14="http://schemas.microsoft.com/office/powerpoint/2010/main" val="288810899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SAY:</a:t>
            </a:r>
            <a:r>
              <a:rPr lang="en-US" sz="1200" kern="1200" dirty="0">
                <a:solidFill>
                  <a:schemeClr val="tx1"/>
                </a:solidFill>
                <a:effectLst/>
                <a:latin typeface="+mn-lt"/>
                <a:ea typeface="+mn-ea"/>
                <a:cs typeface="+mn-cs"/>
              </a:rPr>
              <a:t> Within the Settings Menu, you can:</a:t>
            </a:r>
          </a:p>
          <a:p>
            <a:pPr marL="171450" indent="-171450">
              <a:buFontTx/>
              <a:buChar char="-"/>
            </a:pPr>
            <a:r>
              <a:rPr lang="en-US" sz="1200" kern="1200" dirty="0">
                <a:solidFill>
                  <a:schemeClr val="tx1"/>
                </a:solidFill>
                <a:effectLst/>
                <a:latin typeface="+mn-lt"/>
                <a:ea typeface="+mn-ea"/>
                <a:cs typeface="+mn-cs"/>
              </a:rPr>
              <a:t>Sign in</a:t>
            </a:r>
          </a:p>
          <a:p>
            <a:pPr marL="171450" indent="-171450">
              <a:buFontTx/>
              <a:buChar char="-"/>
            </a:pPr>
            <a:r>
              <a:rPr lang="en-US" sz="1200" kern="1200" dirty="0">
                <a:solidFill>
                  <a:schemeClr val="tx1"/>
                </a:solidFill>
                <a:effectLst/>
                <a:latin typeface="+mn-lt"/>
                <a:ea typeface="+mn-ea"/>
                <a:cs typeface="+mn-cs"/>
              </a:rPr>
              <a:t>Change the media language (currently available in Spanish and Portuguese)</a:t>
            </a:r>
          </a:p>
          <a:p>
            <a:pPr marL="171450" indent="-171450">
              <a:buFontTx/>
              <a:buChar char="-"/>
            </a:pPr>
            <a:r>
              <a:rPr lang="en-US" sz="1200" kern="1200" dirty="0">
                <a:solidFill>
                  <a:schemeClr val="tx1"/>
                </a:solidFill>
                <a:effectLst/>
                <a:latin typeface="+mn-lt"/>
                <a:ea typeface="+mn-ea"/>
                <a:cs typeface="+mn-cs"/>
              </a:rPr>
              <a:t>Submit Feedback</a:t>
            </a:r>
          </a:p>
          <a:p>
            <a:pPr marL="171450" indent="-171450">
              <a:buFontTx/>
              <a:buChar char="-"/>
            </a:pPr>
            <a:r>
              <a:rPr lang="en-US" sz="1200" kern="1200" dirty="0">
                <a:solidFill>
                  <a:schemeClr val="tx1"/>
                </a:solidFill>
                <a:effectLst/>
                <a:latin typeface="+mn-lt"/>
                <a:ea typeface="+mn-ea"/>
                <a:cs typeface="+mn-cs"/>
              </a:rPr>
              <a:t>View a complete User Guide with step by step instructions</a:t>
            </a:r>
          </a:p>
        </p:txBody>
      </p:sp>
      <p:sp>
        <p:nvSpPr>
          <p:cNvPr id="4" name="Slide Number Placeholder 3"/>
          <p:cNvSpPr>
            <a:spLocks noGrp="1"/>
          </p:cNvSpPr>
          <p:nvPr>
            <p:ph type="sldNum" sz="quarter" idx="10"/>
          </p:nvPr>
        </p:nvSpPr>
        <p:spPr/>
        <p:txBody>
          <a:bodyPr/>
          <a:lstStyle/>
          <a:p>
            <a:fld id="{A423D855-7AB7-AC46-905D-9613FF3E6A59}" type="slidenum">
              <a:rPr lang="en-US" smtClean="0"/>
              <a:t>57</a:t>
            </a:fld>
            <a:endParaRPr lang="en-US"/>
          </a:p>
        </p:txBody>
      </p:sp>
    </p:spTree>
    <p:extLst>
      <p:ext uri="{BB962C8B-B14F-4D97-AF65-F5344CB8AC3E}">
        <p14:creationId xmlns:p14="http://schemas.microsoft.com/office/powerpoint/2010/main" val="335837356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SAY</a:t>
            </a:r>
            <a:r>
              <a:rPr lang="en-US" sz="1200" kern="1200" dirty="0">
                <a:solidFill>
                  <a:schemeClr val="tx1"/>
                </a:solidFill>
                <a:effectLst/>
                <a:latin typeface="+mn-lt"/>
                <a:ea typeface="+mn-ea"/>
                <a:cs typeface="+mn-cs"/>
              </a:rPr>
              <a:t>: This brings us to the end of this presentation. We hope you have found this information about the Gospel Media app useful and that you will use it to make your lessons more engaging, powerful and meaningful.</a:t>
            </a:r>
          </a:p>
          <a:p>
            <a:r>
              <a:rPr lang="en-US" sz="1200" kern="1200" dirty="0">
                <a:solidFill>
                  <a:schemeClr val="tx1"/>
                </a:solidFill>
                <a:effectLst/>
                <a:latin typeface="+mn-lt"/>
                <a:ea typeface="+mn-ea"/>
                <a:cs typeface="+mn-cs"/>
              </a:rPr>
              <a:t> </a:t>
            </a:r>
          </a:p>
          <a:p>
            <a:pPr marL="171450" lvl="0" indent="-171450">
              <a:buFont typeface="Arial" charset="0"/>
              <a:buChar char="•"/>
            </a:pPr>
            <a:r>
              <a:rPr lang="en-US" sz="1200" kern="1200" dirty="0">
                <a:solidFill>
                  <a:schemeClr val="tx1"/>
                </a:solidFill>
                <a:effectLst/>
                <a:latin typeface="+mn-lt"/>
                <a:ea typeface="+mn-ea"/>
                <a:cs typeface="+mn-cs"/>
              </a:rPr>
              <a:t>To learn more about the app, go to the Gospel Media app page on </a:t>
            </a:r>
            <a:r>
              <a:rPr lang="en-US" sz="1200" kern="1200" dirty="0" err="1">
                <a:solidFill>
                  <a:schemeClr val="tx1"/>
                </a:solidFill>
                <a:effectLst/>
                <a:latin typeface="+mn-lt"/>
                <a:ea typeface="+mn-ea"/>
                <a:cs typeface="+mn-cs"/>
              </a:rPr>
              <a:t>ChurchofJesusChrist.org</a:t>
            </a:r>
            <a:r>
              <a:rPr lang="en-US" sz="1200" kern="1200" dirty="0">
                <a:solidFill>
                  <a:schemeClr val="tx1"/>
                </a:solidFill>
                <a:effectLst/>
                <a:latin typeface="+mn-lt"/>
                <a:ea typeface="+mn-ea"/>
                <a:cs typeface="+mn-cs"/>
              </a:rPr>
              <a:t>. You will find answers to frequently asked questions and user guides with step by step instructions.</a:t>
            </a:r>
          </a:p>
          <a:p>
            <a:pPr marL="171450" lvl="0" indent="-171450">
              <a:buFont typeface="Arial" charset="0"/>
              <a:buChar char="•"/>
            </a:pPr>
            <a:r>
              <a:rPr lang="en-US" sz="1200" kern="1200" dirty="0">
                <a:solidFill>
                  <a:schemeClr val="tx1"/>
                </a:solidFill>
                <a:effectLst/>
                <a:latin typeface="+mn-lt"/>
                <a:ea typeface="+mn-ea"/>
                <a:cs typeface="+mn-cs"/>
              </a:rPr>
              <a:t>To get the app, go to the app store on your device and search for Gospel Media. </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423D855-7AB7-AC46-905D-9613FF3E6A59}" type="slidenum">
              <a:rPr lang="en-US" smtClean="0"/>
              <a:t>58</a:t>
            </a:fld>
            <a:endParaRPr lang="en-US"/>
          </a:p>
        </p:txBody>
      </p:sp>
    </p:spTree>
    <p:extLst>
      <p:ext uri="{BB962C8B-B14F-4D97-AF65-F5344CB8AC3E}">
        <p14:creationId xmlns:p14="http://schemas.microsoft.com/office/powerpoint/2010/main" val="11725826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1">
    <p:spTree>
      <p:nvGrpSpPr>
        <p:cNvPr id="1" name=""/>
        <p:cNvGrpSpPr/>
        <p:nvPr/>
      </p:nvGrpSpPr>
      <p:grpSpPr>
        <a:xfrm>
          <a:off x="0" y="0"/>
          <a:ext cx="0" cy="0"/>
          <a:chOff x="0" y="0"/>
          <a:chExt cx="0" cy="0"/>
        </a:xfrm>
      </p:grpSpPr>
      <p:sp>
        <p:nvSpPr>
          <p:cNvPr id="12" name="Rectangle 11"/>
          <p:cNvSpPr/>
          <p:nvPr userDrawn="1"/>
        </p:nvSpPr>
        <p:spPr>
          <a:xfrm>
            <a:off x="0" y="3429000"/>
            <a:ext cx="12192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57190" y="3424296"/>
            <a:ext cx="12667102" cy="3282593"/>
          </a:xfrm>
          <a:prstGeom prst="rect">
            <a:avLst/>
          </a:prstGeom>
        </p:spPr>
      </p:pic>
      <p:sp>
        <p:nvSpPr>
          <p:cNvPr id="2" name="Title 1"/>
          <p:cNvSpPr>
            <a:spLocks noGrp="1"/>
          </p:cNvSpPr>
          <p:nvPr>
            <p:ph type="ctrTitle" hasCustomPrompt="1"/>
          </p:nvPr>
        </p:nvSpPr>
        <p:spPr>
          <a:xfrm>
            <a:off x="526942" y="634659"/>
            <a:ext cx="11017358" cy="1362091"/>
          </a:xfrm>
        </p:spPr>
        <p:txBody>
          <a:bodyPr anchor="t">
            <a:normAutofit/>
          </a:bodyPr>
          <a:lstStyle>
            <a:lvl1pPr marL="0" marR="0" indent="0" algn="l" defTabSz="914400" rtl="0" eaLnBrk="1" fontAlgn="auto" latinLnBrk="0" hangingPunct="1">
              <a:lnSpc>
                <a:spcPct val="100000"/>
              </a:lnSpc>
              <a:spcBef>
                <a:spcPct val="0"/>
              </a:spcBef>
              <a:spcAft>
                <a:spcPts val="0"/>
              </a:spcAft>
              <a:buClrTx/>
              <a:buSzTx/>
              <a:buFontTx/>
              <a:buNone/>
              <a:tabLst/>
              <a:defRPr sz="4800" baseline="0">
                <a:solidFill>
                  <a:schemeClr val="tx1"/>
                </a:solidFill>
                <a:latin typeface="McKay ldsLat" charset="0"/>
                <a:ea typeface="McKay ldsLat" charset="0"/>
                <a:cs typeface="McKay ldsLat" charset="0"/>
              </a:defRPr>
            </a:lvl1pPr>
          </a:lstStyle>
          <a:p>
            <a:r>
              <a:rPr lang="en-US" dirty="0"/>
              <a:t>Presentation title</a:t>
            </a:r>
            <a:br>
              <a:rPr lang="en-US" dirty="0"/>
            </a:br>
            <a:r>
              <a:rPr lang="en-US" dirty="0"/>
              <a:t>Goes Here</a:t>
            </a:r>
          </a:p>
        </p:txBody>
      </p:sp>
      <p:sp>
        <p:nvSpPr>
          <p:cNvPr id="4" name="Date Placeholder 3"/>
          <p:cNvSpPr>
            <a:spLocks noGrp="1"/>
          </p:cNvSpPr>
          <p:nvPr>
            <p:ph type="dt" sz="half" idx="10"/>
          </p:nvPr>
        </p:nvSpPr>
        <p:spPr>
          <a:xfrm>
            <a:off x="7598429" y="5886839"/>
            <a:ext cx="3945871" cy="511175"/>
          </a:xfrm>
          <a:prstGeom prst="rect">
            <a:avLst/>
          </a:prstGeom>
        </p:spPr>
        <p:txBody>
          <a:bodyPr anchor="t"/>
          <a:lstStyle>
            <a:lvl1pPr algn="r">
              <a:defRPr sz="900" b="0" i="0">
                <a:solidFill>
                  <a:schemeClr val="bg1"/>
                </a:solidFill>
                <a:latin typeface="Zoram ldsLat" charset="0"/>
                <a:ea typeface="Zoram ldsLat" charset="0"/>
                <a:cs typeface="Zoram ldsLat" charset="0"/>
              </a:defRPr>
            </a:lvl1pPr>
          </a:lstStyle>
          <a:p>
            <a:r>
              <a:rPr lang="en-US" dirty="0"/>
              <a:t>Confidential—for headquarters use only  </a:t>
            </a:r>
          </a:p>
          <a:p>
            <a:r>
              <a:rPr lang="en-US" dirty="0"/>
              <a:t>© 2017 by Intellectual Reserve, Inc. All Rights Reserved. PD#88888888</a:t>
            </a:r>
          </a:p>
        </p:txBody>
      </p:sp>
      <p:sp>
        <p:nvSpPr>
          <p:cNvPr id="5" name="Footer Placeholder 4"/>
          <p:cNvSpPr>
            <a:spLocks noGrp="1"/>
          </p:cNvSpPr>
          <p:nvPr>
            <p:ph type="ftr" sz="quarter" idx="11"/>
          </p:nvPr>
        </p:nvSpPr>
        <p:spPr>
          <a:xfrm>
            <a:off x="7803573" y="5428832"/>
            <a:ext cx="3740727" cy="301756"/>
          </a:xfrm>
          <a:prstGeom prst="rect">
            <a:avLst/>
          </a:prstGeom>
        </p:spPr>
        <p:txBody>
          <a:bodyPr anchor="t"/>
          <a:lstStyle>
            <a:lvl1pPr algn="r">
              <a:defRPr sz="1400" b="1" i="0">
                <a:solidFill>
                  <a:schemeClr val="bg1"/>
                </a:solidFill>
                <a:latin typeface="Zoram ldsLat Semibold" charset="0"/>
                <a:ea typeface="Zoram ldsLat Semibold" charset="0"/>
                <a:cs typeface="Zoram ldsLat Semibold" charset="0"/>
              </a:defRPr>
            </a:lvl1pPr>
          </a:lstStyle>
          <a:p>
            <a:r>
              <a:rPr lang="en-US" dirty="0"/>
              <a:t>Department Goes Here</a:t>
            </a:r>
          </a:p>
        </p:txBody>
      </p:sp>
      <p:sp>
        <p:nvSpPr>
          <p:cNvPr id="18" name="Text Placeholder 2"/>
          <p:cNvSpPr>
            <a:spLocks noGrp="1"/>
          </p:cNvSpPr>
          <p:nvPr>
            <p:ph type="body" idx="1"/>
          </p:nvPr>
        </p:nvSpPr>
        <p:spPr>
          <a:xfrm>
            <a:off x="574824" y="2245412"/>
            <a:ext cx="10969476" cy="464239"/>
          </a:xfrm>
        </p:spPr>
        <p:txBody>
          <a:bodyPr>
            <a:noAutofit/>
          </a:bodyPr>
          <a:lstStyle>
            <a:lvl1pPr marL="0" indent="0" algn="l">
              <a:lnSpc>
                <a:spcPct val="100000"/>
              </a:lnSpc>
              <a:buNone/>
              <a:defRPr sz="2800" b="0" i="1">
                <a:solidFill>
                  <a:schemeClr val="accent1"/>
                </a:solidFill>
                <a:latin typeface="Zoram ldsLat" charset="0"/>
                <a:ea typeface="Zoram ldsLat" charset="0"/>
                <a:cs typeface="Zoram ldsLat"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2">
    <p:bg>
      <p:bgPr>
        <a:solidFill>
          <a:schemeClr val="accent1"/>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alphaModFix amt="70000"/>
            <a:extLst>
              <a:ext uri="{28A0092B-C50C-407E-A947-70E740481C1C}">
                <a14:useLocalDpi xmlns:a14="http://schemas.microsoft.com/office/drawing/2010/main"/>
              </a:ext>
            </a:extLst>
          </a:blip>
          <a:stretch>
            <a:fillRect/>
          </a:stretch>
        </p:blipFill>
        <p:spPr>
          <a:xfrm>
            <a:off x="0" y="1"/>
            <a:ext cx="12192000" cy="3162300"/>
          </a:xfrm>
          <a:prstGeom prst="rect">
            <a:avLst/>
          </a:prstGeom>
        </p:spPr>
      </p:pic>
      <p:sp>
        <p:nvSpPr>
          <p:cNvPr id="2" name="Title 1"/>
          <p:cNvSpPr>
            <a:spLocks noGrp="1"/>
          </p:cNvSpPr>
          <p:nvPr>
            <p:ph type="ctrTitle" hasCustomPrompt="1"/>
          </p:nvPr>
        </p:nvSpPr>
        <p:spPr>
          <a:xfrm>
            <a:off x="609600" y="2533974"/>
            <a:ext cx="10934700" cy="1379529"/>
          </a:xfrm>
        </p:spPr>
        <p:txBody>
          <a:bodyPr anchor="t">
            <a:normAutofit/>
          </a:bodyPr>
          <a:lstStyle>
            <a:lvl1pPr marL="0" marR="0" indent="0" algn="ctr" defTabSz="914400" rtl="0" eaLnBrk="1" fontAlgn="auto" latinLnBrk="0" hangingPunct="1">
              <a:lnSpc>
                <a:spcPct val="100000"/>
              </a:lnSpc>
              <a:spcBef>
                <a:spcPct val="0"/>
              </a:spcBef>
              <a:spcAft>
                <a:spcPts val="0"/>
              </a:spcAft>
              <a:buClrTx/>
              <a:buSzTx/>
              <a:buFontTx/>
              <a:buNone/>
              <a:tabLst/>
              <a:defRPr sz="4800" baseline="0">
                <a:solidFill>
                  <a:schemeClr val="bg1"/>
                </a:solidFill>
                <a:latin typeface="Palatino" pitchFamily="2" charset="77"/>
                <a:ea typeface="Palatino" pitchFamily="2" charset="77"/>
                <a:cs typeface="Palatino" pitchFamily="2" charset="77"/>
              </a:defRPr>
            </a:lvl1pPr>
          </a:lstStyle>
          <a:p>
            <a:r>
              <a:rPr lang="en-US" dirty="0"/>
              <a:t>Presentation title</a:t>
            </a:r>
            <a:br>
              <a:rPr lang="en-US" dirty="0"/>
            </a:br>
            <a:r>
              <a:rPr lang="en-US" dirty="0"/>
              <a:t>Goes Here</a:t>
            </a:r>
          </a:p>
        </p:txBody>
      </p:sp>
      <p:sp>
        <p:nvSpPr>
          <p:cNvPr id="10" name="Text Placeholder 2"/>
          <p:cNvSpPr>
            <a:spLocks noGrp="1"/>
          </p:cNvSpPr>
          <p:nvPr>
            <p:ph type="body" idx="1" hasCustomPrompt="1"/>
          </p:nvPr>
        </p:nvSpPr>
        <p:spPr>
          <a:xfrm>
            <a:off x="1257300" y="4160997"/>
            <a:ext cx="9715500" cy="383668"/>
          </a:xfrm>
        </p:spPr>
        <p:txBody>
          <a:bodyPr>
            <a:noAutofit/>
          </a:bodyPr>
          <a:lstStyle>
            <a:lvl1pPr marL="0" indent="0" algn="ctr">
              <a:lnSpc>
                <a:spcPct val="100000"/>
              </a:lnSpc>
              <a:buNone/>
              <a:defRPr sz="2800" b="0" i="1">
                <a:solidFill>
                  <a:schemeClr val="bg1"/>
                </a:solidFill>
                <a:latin typeface="Arial" panose="020B0604020202020204" pitchFamily="34" charset="0"/>
                <a:ea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9" name="Date Placeholder 3"/>
          <p:cNvSpPr>
            <a:spLocks noGrp="1"/>
          </p:cNvSpPr>
          <p:nvPr>
            <p:ph type="dt" sz="half" idx="10"/>
          </p:nvPr>
        </p:nvSpPr>
        <p:spPr>
          <a:xfrm>
            <a:off x="609600" y="6131829"/>
            <a:ext cx="3945871" cy="511175"/>
          </a:xfrm>
          <a:prstGeom prst="rect">
            <a:avLst/>
          </a:prstGeom>
        </p:spPr>
        <p:txBody>
          <a:bodyPr anchor="t"/>
          <a:lstStyle>
            <a:lvl1pPr>
              <a:defRPr sz="900" b="0" i="0">
                <a:solidFill>
                  <a:schemeClr val="bg1"/>
                </a:solidFill>
                <a:latin typeface="Zoram ldsLat" charset="0"/>
                <a:ea typeface="Zoram ldsLat" charset="0"/>
                <a:cs typeface="Zoram ldsLat" charset="0"/>
              </a:defRPr>
            </a:lvl1pPr>
          </a:lstStyle>
          <a:p>
            <a:r>
              <a:rPr lang="en-US" dirty="0"/>
              <a:t>Confidential—for headquarters use only  </a:t>
            </a:r>
          </a:p>
          <a:p>
            <a:r>
              <a:rPr lang="en-US" dirty="0"/>
              <a:t>© 2017 by Intellectual Reserve, Inc. All Rights Reserved. PD#88888888</a:t>
            </a:r>
          </a:p>
        </p:txBody>
      </p:sp>
      <p:sp>
        <p:nvSpPr>
          <p:cNvPr id="11" name="Footer Placeholder 4"/>
          <p:cNvSpPr>
            <a:spLocks noGrp="1"/>
          </p:cNvSpPr>
          <p:nvPr>
            <p:ph type="ftr" sz="quarter" idx="11"/>
          </p:nvPr>
        </p:nvSpPr>
        <p:spPr>
          <a:xfrm>
            <a:off x="7429500" y="6141154"/>
            <a:ext cx="4114800" cy="301756"/>
          </a:xfrm>
          <a:prstGeom prst="rect">
            <a:avLst/>
          </a:prstGeom>
        </p:spPr>
        <p:txBody>
          <a:bodyPr anchor="t"/>
          <a:lstStyle>
            <a:lvl1pPr algn="r">
              <a:defRPr sz="1400" b="1" i="0">
                <a:solidFill>
                  <a:schemeClr val="bg1"/>
                </a:solidFill>
                <a:latin typeface="Zoram ldsLat Semibold" charset="0"/>
                <a:ea typeface="Zoram ldsLat Semibold" charset="0"/>
                <a:cs typeface="Zoram ldsLat Semibold" charset="0"/>
              </a:defRPr>
            </a:lvl1pPr>
          </a:lstStyle>
          <a:p>
            <a:r>
              <a:rPr lang="en-US"/>
              <a:t>Department Goes Here</a:t>
            </a:r>
            <a:endParaRPr lang="en-US" dirty="0"/>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3 - Image Backgroun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alphaModFix amt="70000"/>
            <a:extLst>
              <a:ext uri="{28A0092B-C50C-407E-A947-70E740481C1C}">
                <a14:useLocalDpi xmlns:a14="http://schemas.microsoft.com/office/drawing/2010/main"/>
              </a:ext>
            </a:extLst>
          </a:blip>
          <a:stretch>
            <a:fillRect/>
          </a:stretch>
        </p:blipFill>
        <p:spPr>
          <a:xfrm rot="16200000" flipH="1">
            <a:off x="-1210865" y="1210867"/>
            <a:ext cx="6857998" cy="4436268"/>
          </a:xfrm>
          <a:prstGeom prst="rect">
            <a:avLst/>
          </a:prstGeom>
        </p:spPr>
      </p:pic>
      <p:sp>
        <p:nvSpPr>
          <p:cNvPr id="9" name="Date Placeholder 3"/>
          <p:cNvSpPr>
            <a:spLocks noGrp="1"/>
          </p:cNvSpPr>
          <p:nvPr>
            <p:ph type="dt" sz="half" idx="10"/>
          </p:nvPr>
        </p:nvSpPr>
        <p:spPr>
          <a:xfrm>
            <a:off x="1166060" y="6131829"/>
            <a:ext cx="3945871" cy="511175"/>
          </a:xfrm>
          <a:prstGeom prst="rect">
            <a:avLst/>
          </a:prstGeom>
        </p:spPr>
        <p:txBody>
          <a:bodyPr anchor="t"/>
          <a:lstStyle>
            <a:lvl1pPr>
              <a:defRPr sz="900" b="0" i="0">
                <a:solidFill>
                  <a:schemeClr val="bg1"/>
                </a:solidFill>
                <a:latin typeface="Zoram ldsLat" charset="0"/>
                <a:ea typeface="Zoram ldsLat" charset="0"/>
                <a:cs typeface="Zoram ldsLat" charset="0"/>
              </a:defRPr>
            </a:lvl1pPr>
          </a:lstStyle>
          <a:p>
            <a:r>
              <a:rPr lang="en-US" dirty="0"/>
              <a:t>Confidential—for headquarters use only  </a:t>
            </a:r>
          </a:p>
          <a:p>
            <a:r>
              <a:rPr lang="en-US" dirty="0"/>
              <a:t>© 2017 by Intellectual Reserve, Inc. All Rights Reserved. PD#88888888</a:t>
            </a:r>
          </a:p>
        </p:txBody>
      </p:sp>
      <p:sp>
        <p:nvSpPr>
          <p:cNvPr id="11" name="Footer Placeholder 4"/>
          <p:cNvSpPr>
            <a:spLocks noGrp="1"/>
          </p:cNvSpPr>
          <p:nvPr>
            <p:ph type="ftr" sz="quarter" idx="11"/>
          </p:nvPr>
        </p:nvSpPr>
        <p:spPr>
          <a:xfrm>
            <a:off x="6960705" y="6141154"/>
            <a:ext cx="4114800" cy="301756"/>
          </a:xfrm>
          <a:prstGeom prst="rect">
            <a:avLst/>
          </a:prstGeom>
        </p:spPr>
        <p:txBody>
          <a:bodyPr anchor="t"/>
          <a:lstStyle>
            <a:lvl1pPr algn="r">
              <a:defRPr sz="1400" b="1" i="0">
                <a:solidFill>
                  <a:schemeClr val="bg1"/>
                </a:solidFill>
                <a:latin typeface="Zoram ldsLat Semibold" charset="0"/>
                <a:ea typeface="Zoram ldsLat Semibold" charset="0"/>
                <a:cs typeface="Zoram ldsLat Semibold" charset="0"/>
              </a:defRPr>
            </a:lvl1pPr>
          </a:lstStyle>
          <a:p>
            <a:r>
              <a:rPr lang="en-US"/>
              <a:t>Department Goes Here</a:t>
            </a:r>
            <a:endParaRPr lang="en-US" dirty="0"/>
          </a:p>
        </p:txBody>
      </p:sp>
      <p:sp>
        <p:nvSpPr>
          <p:cNvPr id="7" name="Text Placeholder 7"/>
          <p:cNvSpPr>
            <a:spLocks noGrp="1"/>
          </p:cNvSpPr>
          <p:nvPr>
            <p:ph type="body" sz="quarter" idx="12" hasCustomPrompt="1"/>
          </p:nvPr>
        </p:nvSpPr>
        <p:spPr>
          <a:xfrm>
            <a:off x="3660848" y="3972767"/>
            <a:ext cx="4797286" cy="1944066"/>
          </a:xfrm>
        </p:spPr>
        <p:txBody>
          <a:bodyPr>
            <a:noAutofit/>
          </a:bodyPr>
          <a:lstStyle>
            <a:lvl1pPr marL="0" indent="0">
              <a:buFontTx/>
              <a:buNone/>
              <a:defRPr sz="1400" u="none" baseline="0"/>
            </a:lvl1pPr>
          </a:lstStyle>
          <a:p>
            <a:pPr marL="342900" marR="0" lvl="0" indent="-342900" algn="l" defTabSz="914400" rtl="0" eaLnBrk="1" fontAlgn="auto" latinLnBrk="0" hangingPunct="1">
              <a:lnSpc>
                <a:spcPct val="90000"/>
              </a:lnSpc>
              <a:spcBef>
                <a:spcPts val="1000"/>
              </a:spcBef>
              <a:spcAft>
                <a:spcPts val="0"/>
              </a:spcAft>
              <a:buClrTx/>
              <a:buSzTx/>
              <a:buFontTx/>
              <a:buNone/>
              <a:tabLst/>
              <a:defRPr/>
            </a:pPr>
            <a:r>
              <a:rPr lang="en-US" baseline="0" dirty="0"/>
              <a:t>TO ADD IMAGE BACKGROUND:                                                    1. RIGHT CLICK ON SLIDE                                                       2. SELECT FORMAT BACKGROUND                                       3. SELECT “PICTURE OR TEXTURE FILL”                               4. CLICK “FILE</a:t>
            </a:r>
            <a:r>
              <a:rPr lang="mr-IN" baseline="0" dirty="0"/>
              <a:t>…</a:t>
            </a:r>
            <a:r>
              <a:rPr lang="en-US" baseline="0" dirty="0"/>
              <a:t>” UNDERNEATH “INSERT PICTURE FROM”  5. DELETE THIS TEXT LAYER</a:t>
            </a:r>
            <a:endParaRPr lang="en-US" dirty="0"/>
          </a:p>
        </p:txBody>
      </p:sp>
      <p:sp>
        <p:nvSpPr>
          <p:cNvPr id="12" name="Text Placeholder 2"/>
          <p:cNvSpPr>
            <a:spLocks noGrp="1"/>
          </p:cNvSpPr>
          <p:nvPr>
            <p:ph type="body" idx="1" hasCustomPrompt="1"/>
          </p:nvPr>
        </p:nvSpPr>
        <p:spPr>
          <a:xfrm>
            <a:off x="1152808" y="2841364"/>
            <a:ext cx="9819992" cy="383668"/>
          </a:xfrm>
        </p:spPr>
        <p:txBody>
          <a:bodyPr>
            <a:noAutofit/>
          </a:bodyPr>
          <a:lstStyle>
            <a:lvl1pPr marL="0" indent="0" algn="l">
              <a:lnSpc>
                <a:spcPct val="100000"/>
              </a:lnSpc>
              <a:buNone/>
              <a:defRPr sz="2800" b="0" i="1">
                <a:solidFill>
                  <a:schemeClr val="bg1"/>
                </a:solidFill>
                <a:latin typeface="Zoram ldsLat" charset="0"/>
                <a:ea typeface="Zoram ldsLat" charset="0"/>
                <a:cs typeface="Zoram ldsLat"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0" name="Title 1"/>
          <p:cNvSpPr>
            <a:spLocks noGrp="1"/>
          </p:cNvSpPr>
          <p:nvPr>
            <p:ph type="ctrTitle" hasCustomPrompt="1"/>
          </p:nvPr>
        </p:nvSpPr>
        <p:spPr>
          <a:xfrm>
            <a:off x="1146182" y="1295255"/>
            <a:ext cx="9826618" cy="1295690"/>
          </a:xfrm>
        </p:spPr>
        <p:txBody>
          <a:bodyPr anchor="t">
            <a:normAutofit/>
          </a:bodyPr>
          <a:lstStyle>
            <a:lvl1pPr marL="0" marR="0" indent="0" algn="l" defTabSz="914400" rtl="0" eaLnBrk="1" fontAlgn="auto" latinLnBrk="0" hangingPunct="1">
              <a:lnSpc>
                <a:spcPct val="100000"/>
              </a:lnSpc>
              <a:spcBef>
                <a:spcPct val="0"/>
              </a:spcBef>
              <a:spcAft>
                <a:spcPts val="0"/>
              </a:spcAft>
              <a:buClrTx/>
              <a:buSzTx/>
              <a:buFontTx/>
              <a:buNone/>
              <a:tabLst/>
              <a:defRPr sz="4800" baseline="0">
                <a:solidFill>
                  <a:schemeClr val="bg1"/>
                </a:solidFill>
                <a:latin typeface="McKay ldsLat" charset="0"/>
                <a:ea typeface="McKay ldsLat" charset="0"/>
                <a:cs typeface="McKay ldsLat" charset="0"/>
              </a:defRPr>
            </a:lvl1pPr>
          </a:lstStyle>
          <a:p>
            <a:r>
              <a:rPr lang="en-US" dirty="0"/>
              <a:t>Presentation title</a:t>
            </a:r>
            <a:br>
              <a:rPr lang="en-US" dirty="0"/>
            </a:br>
            <a:r>
              <a:rPr lang="en-US" dirty="0"/>
              <a:t>Goes Here</a:t>
            </a:r>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4">
    <p:bg>
      <p:bgPr>
        <a:solidFill>
          <a:schemeClr val="accent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alphaModFix amt="40000"/>
            <a:extLst>
              <a:ext uri="{28A0092B-C50C-407E-A947-70E740481C1C}">
                <a14:useLocalDpi xmlns:a14="http://schemas.microsoft.com/office/drawing/2010/main"/>
              </a:ext>
            </a:extLst>
          </a:blip>
          <a:stretch>
            <a:fillRect/>
          </a:stretch>
        </p:blipFill>
        <p:spPr>
          <a:xfrm rot="16200000" flipH="1">
            <a:off x="-1210865" y="1210865"/>
            <a:ext cx="6858000" cy="4436269"/>
          </a:xfrm>
          <a:prstGeom prst="rect">
            <a:avLst/>
          </a:prstGeom>
        </p:spPr>
      </p:pic>
      <p:sp>
        <p:nvSpPr>
          <p:cNvPr id="9" name="Date Placeholder 3"/>
          <p:cNvSpPr>
            <a:spLocks noGrp="1"/>
          </p:cNvSpPr>
          <p:nvPr>
            <p:ph type="dt" sz="half" idx="10"/>
          </p:nvPr>
        </p:nvSpPr>
        <p:spPr>
          <a:xfrm>
            <a:off x="1166060" y="6131829"/>
            <a:ext cx="3945871" cy="511175"/>
          </a:xfrm>
          <a:prstGeom prst="rect">
            <a:avLst/>
          </a:prstGeom>
        </p:spPr>
        <p:txBody>
          <a:bodyPr anchor="t"/>
          <a:lstStyle>
            <a:lvl1pPr>
              <a:defRPr sz="900" b="0" i="0">
                <a:solidFill>
                  <a:schemeClr val="bg1"/>
                </a:solidFill>
                <a:latin typeface="Zoram ldsLat" charset="0"/>
                <a:ea typeface="Zoram ldsLat" charset="0"/>
                <a:cs typeface="Zoram ldsLat" charset="0"/>
              </a:defRPr>
            </a:lvl1pPr>
          </a:lstStyle>
          <a:p>
            <a:r>
              <a:rPr lang="en-US" dirty="0"/>
              <a:t>Confidential—for headquarters use only  </a:t>
            </a:r>
          </a:p>
          <a:p>
            <a:r>
              <a:rPr lang="en-US" dirty="0"/>
              <a:t>© 2017 by Intellectual Reserve, Inc. All Rights Reserved. PD#88888888</a:t>
            </a:r>
          </a:p>
        </p:txBody>
      </p:sp>
      <p:sp>
        <p:nvSpPr>
          <p:cNvPr id="11" name="Footer Placeholder 4"/>
          <p:cNvSpPr>
            <a:spLocks noGrp="1"/>
          </p:cNvSpPr>
          <p:nvPr>
            <p:ph type="ftr" sz="quarter" idx="11"/>
          </p:nvPr>
        </p:nvSpPr>
        <p:spPr>
          <a:xfrm>
            <a:off x="6960705" y="6141154"/>
            <a:ext cx="4114800" cy="301756"/>
          </a:xfrm>
          <a:prstGeom prst="rect">
            <a:avLst/>
          </a:prstGeom>
        </p:spPr>
        <p:txBody>
          <a:bodyPr anchor="t"/>
          <a:lstStyle>
            <a:lvl1pPr algn="r">
              <a:defRPr sz="1400" b="1" i="0">
                <a:solidFill>
                  <a:schemeClr val="bg1"/>
                </a:solidFill>
                <a:latin typeface="Zoram ldsLat Semibold" charset="0"/>
                <a:ea typeface="Zoram ldsLat Semibold" charset="0"/>
                <a:cs typeface="Zoram ldsLat Semibold" charset="0"/>
              </a:defRPr>
            </a:lvl1pPr>
          </a:lstStyle>
          <a:p>
            <a:r>
              <a:rPr lang="en-US"/>
              <a:t>Department Goes Here</a:t>
            </a:r>
            <a:endParaRPr lang="en-US" dirty="0"/>
          </a:p>
        </p:txBody>
      </p:sp>
      <p:sp>
        <p:nvSpPr>
          <p:cNvPr id="7" name="Title 1"/>
          <p:cNvSpPr>
            <a:spLocks noGrp="1"/>
          </p:cNvSpPr>
          <p:nvPr>
            <p:ph type="ctrTitle" hasCustomPrompt="1"/>
          </p:nvPr>
        </p:nvSpPr>
        <p:spPr>
          <a:xfrm>
            <a:off x="1146182" y="1295255"/>
            <a:ext cx="9826618" cy="1295690"/>
          </a:xfrm>
        </p:spPr>
        <p:txBody>
          <a:bodyPr anchor="t">
            <a:normAutofit/>
          </a:bodyPr>
          <a:lstStyle>
            <a:lvl1pPr marL="0" marR="0" indent="0" algn="l" defTabSz="914400" rtl="0" eaLnBrk="1" fontAlgn="auto" latinLnBrk="0" hangingPunct="1">
              <a:lnSpc>
                <a:spcPct val="100000"/>
              </a:lnSpc>
              <a:spcBef>
                <a:spcPct val="0"/>
              </a:spcBef>
              <a:spcAft>
                <a:spcPts val="0"/>
              </a:spcAft>
              <a:buClrTx/>
              <a:buSzTx/>
              <a:buFontTx/>
              <a:buNone/>
              <a:tabLst/>
              <a:defRPr sz="4800" baseline="0">
                <a:solidFill>
                  <a:schemeClr val="bg1"/>
                </a:solidFill>
                <a:latin typeface="McKay ldsLat" charset="0"/>
                <a:ea typeface="McKay ldsLat" charset="0"/>
                <a:cs typeface="McKay ldsLat" charset="0"/>
              </a:defRPr>
            </a:lvl1pPr>
          </a:lstStyle>
          <a:p>
            <a:r>
              <a:rPr lang="en-US" dirty="0"/>
              <a:t>Presentation title</a:t>
            </a:r>
            <a:br>
              <a:rPr lang="en-US" dirty="0"/>
            </a:br>
            <a:r>
              <a:rPr lang="en-US" dirty="0"/>
              <a:t>Goes Here</a:t>
            </a:r>
          </a:p>
        </p:txBody>
      </p:sp>
      <p:sp>
        <p:nvSpPr>
          <p:cNvPr id="8" name="Text Placeholder 2"/>
          <p:cNvSpPr>
            <a:spLocks noGrp="1"/>
          </p:cNvSpPr>
          <p:nvPr>
            <p:ph type="body" idx="1" hasCustomPrompt="1"/>
          </p:nvPr>
        </p:nvSpPr>
        <p:spPr>
          <a:xfrm>
            <a:off x="1152808" y="2926822"/>
            <a:ext cx="9819992" cy="383668"/>
          </a:xfrm>
        </p:spPr>
        <p:txBody>
          <a:bodyPr>
            <a:noAutofit/>
          </a:bodyPr>
          <a:lstStyle>
            <a:lvl1pPr marL="0" indent="0" algn="l">
              <a:lnSpc>
                <a:spcPct val="100000"/>
              </a:lnSpc>
              <a:buNone/>
              <a:defRPr sz="2800" b="0" i="1" cap="all" baseline="0">
                <a:solidFill>
                  <a:schemeClr val="bg1"/>
                </a:solidFill>
                <a:latin typeface="Zoram ldsLat" charset="0"/>
                <a:ea typeface="Zoram ldsLat" charset="0"/>
                <a:cs typeface="Zoram ldsLat"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5 - Image Background">
    <p:spTree>
      <p:nvGrpSpPr>
        <p:cNvPr id="1" name=""/>
        <p:cNvGrpSpPr/>
        <p:nvPr/>
      </p:nvGrpSpPr>
      <p:grpSpPr>
        <a:xfrm>
          <a:off x="0" y="0"/>
          <a:ext cx="0" cy="0"/>
          <a:chOff x="0" y="0"/>
          <a:chExt cx="0" cy="0"/>
        </a:xfrm>
      </p:grpSpPr>
      <p:sp>
        <p:nvSpPr>
          <p:cNvPr id="12" name="Rectangle 11"/>
          <p:cNvSpPr/>
          <p:nvPr userDrawn="1"/>
        </p:nvSpPr>
        <p:spPr>
          <a:xfrm>
            <a:off x="0" y="0"/>
            <a:ext cx="609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a:blip r:embed="rId2" cstate="screen">
            <a:alphaModFix amt="60000"/>
            <a:extLst>
              <a:ext uri="{28A0092B-C50C-407E-A947-70E740481C1C}">
                <a14:useLocalDpi xmlns:a14="http://schemas.microsoft.com/office/drawing/2010/main"/>
              </a:ext>
            </a:extLst>
          </a:blip>
          <a:stretch>
            <a:fillRect/>
          </a:stretch>
        </p:blipFill>
        <p:spPr>
          <a:xfrm rot="16200000">
            <a:off x="-1557658" y="1287628"/>
            <a:ext cx="7814141" cy="5054773"/>
          </a:xfrm>
          <a:prstGeom prst="rect">
            <a:avLst/>
          </a:prstGeom>
        </p:spPr>
      </p:pic>
      <p:sp>
        <p:nvSpPr>
          <p:cNvPr id="2" name="Title 1"/>
          <p:cNvSpPr>
            <a:spLocks noGrp="1"/>
          </p:cNvSpPr>
          <p:nvPr>
            <p:ph type="ctrTitle" hasCustomPrompt="1"/>
          </p:nvPr>
        </p:nvSpPr>
        <p:spPr>
          <a:xfrm>
            <a:off x="477865" y="1047625"/>
            <a:ext cx="4931044" cy="1378248"/>
          </a:xfrm>
        </p:spPr>
        <p:txBody>
          <a:bodyPr anchor="t">
            <a:normAutofit/>
          </a:bodyPr>
          <a:lstStyle>
            <a:lvl1pPr marL="0" marR="0" indent="0" algn="l" defTabSz="914400" rtl="0" eaLnBrk="1" fontAlgn="auto" latinLnBrk="0" hangingPunct="1">
              <a:lnSpc>
                <a:spcPct val="100000"/>
              </a:lnSpc>
              <a:spcBef>
                <a:spcPct val="0"/>
              </a:spcBef>
              <a:spcAft>
                <a:spcPts val="0"/>
              </a:spcAft>
              <a:buClrTx/>
              <a:buSzTx/>
              <a:buFontTx/>
              <a:buNone/>
              <a:tabLst/>
              <a:defRPr sz="4800" baseline="0">
                <a:solidFill>
                  <a:schemeClr val="bg1"/>
                </a:solidFill>
                <a:latin typeface="McKay ldsLat" charset="0"/>
                <a:ea typeface="McKay ldsLat" charset="0"/>
                <a:cs typeface="McKay ldsLat" charset="0"/>
              </a:defRPr>
            </a:lvl1pPr>
          </a:lstStyle>
          <a:p>
            <a:r>
              <a:rPr lang="en-US" dirty="0"/>
              <a:t>Presentation Title Here</a:t>
            </a:r>
          </a:p>
        </p:txBody>
      </p:sp>
      <p:sp>
        <p:nvSpPr>
          <p:cNvPr id="18" name="Text Placeholder 2"/>
          <p:cNvSpPr>
            <a:spLocks noGrp="1"/>
          </p:cNvSpPr>
          <p:nvPr>
            <p:ph type="body" idx="1"/>
          </p:nvPr>
        </p:nvSpPr>
        <p:spPr>
          <a:xfrm>
            <a:off x="477865" y="2723340"/>
            <a:ext cx="4931044" cy="1091675"/>
          </a:xfrm>
        </p:spPr>
        <p:txBody>
          <a:bodyPr>
            <a:noAutofit/>
          </a:bodyPr>
          <a:lstStyle>
            <a:lvl1pPr marL="0" indent="0" algn="l">
              <a:lnSpc>
                <a:spcPct val="100000"/>
              </a:lnSpc>
              <a:buNone/>
              <a:defRPr sz="2800" b="0" i="1">
                <a:solidFill>
                  <a:schemeClr val="bg1"/>
                </a:solidFill>
                <a:latin typeface="Zoram ldsLat" charset="0"/>
                <a:ea typeface="Zoram ldsLat" charset="0"/>
                <a:cs typeface="Zoram ldsLat"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8" name="Date Placeholder 3"/>
          <p:cNvSpPr>
            <a:spLocks noGrp="1"/>
          </p:cNvSpPr>
          <p:nvPr>
            <p:ph type="dt" sz="half" idx="10"/>
          </p:nvPr>
        </p:nvSpPr>
        <p:spPr>
          <a:xfrm>
            <a:off x="609600" y="5954712"/>
            <a:ext cx="4931043" cy="511175"/>
          </a:xfrm>
          <a:prstGeom prst="rect">
            <a:avLst/>
          </a:prstGeom>
        </p:spPr>
        <p:txBody>
          <a:bodyPr anchor="t"/>
          <a:lstStyle>
            <a:lvl1pPr>
              <a:defRPr sz="900" b="0" i="0">
                <a:solidFill>
                  <a:schemeClr val="bg1"/>
                </a:solidFill>
                <a:latin typeface="Zoram ldsLat" charset="0"/>
                <a:ea typeface="Zoram ldsLat" charset="0"/>
                <a:cs typeface="Zoram ldsLat" charset="0"/>
              </a:defRPr>
            </a:lvl1pPr>
          </a:lstStyle>
          <a:p>
            <a:r>
              <a:rPr lang="en-US" dirty="0"/>
              <a:t>Department Goes Here  Confidential—for headquarters use only  </a:t>
            </a:r>
          </a:p>
          <a:p>
            <a:r>
              <a:rPr lang="en-US" dirty="0"/>
              <a:t>© 2017 by Intellectual Reserve, Inc. All Rights Reserved. PD#88888888</a:t>
            </a:r>
          </a:p>
        </p:txBody>
      </p:sp>
      <p:sp>
        <p:nvSpPr>
          <p:cNvPr id="9" name="Text Placeholder 7"/>
          <p:cNvSpPr>
            <a:spLocks noGrp="1"/>
          </p:cNvSpPr>
          <p:nvPr>
            <p:ph type="body" sz="quarter" idx="12" hasCustomPrompt="1"/>
          </p:nvPr>
        </p:nvSpPr>
        <p:spPr>
          <a:xfrm>
            <a:off x="6821358" y="2170734"/>
            <a:ext cx="4797286" cy="1944066"/>
          </a:xfrm>
        </p:spPr>
        <p:txBody>
          <a:bodyPr>
            <a:noAutofit/>
          </a:bodyPr>
          <a:lstStyle>
            <a:lvl1pPr marL="0" indent="0">
              <a:buFontTx/>
              <a:buNone/>
              <a:defRPr sz="1400" u="none" baseline="0"/>
            </a:lvl1pPr>
          </a:lstStyle>
          <a:p>
            <a:pPr marL="342900" marR="0" lvl="0" indent="-342900" algn="l" defTabSz="914400" rtl="0" eaLnBrk="1" fontAlgn="auto" latinLnBrk="0" hangingPunct="1">
              <a:lnSpc>
                <a:spcPct val="90000"/>
              </a:lnSpc>
              <a:spcBef>
                <a:spcPts val="1000"/>
              </a:spcBef>
              <a:spcAft>
                <a:spcPts val="0"/>
              </a:spcAft>
              <a:buClrTx/>
              <a:buSzTx/>
              <a:buFontTx/>
              <a:buNone/>
              <a:tabLst/>
              <a:defRPr/>
            </a:pPr>
            <a:r>
              <a:rPr lang="en-US" baseline="0" dirty="0"/>
              <a:t>TO ADD IMAGE BACKGROUND:                                                    1. RIGHT CLICK ON SLIDE                                                       2. SELECT FORMAT BACKGROUND                                       3. SELECT “PICTURE OR TEXTURE FILL”                               4. CLICK “FILE</a:t>
            </a:r>
            <a:r>
              <a:rPr lang="mr-IN" baseline="0" dirty="0"/>
              <a:t>…</a:t>
            </a:r>
            <a:r>
              <a:rPr lang="en-US" baseline="0" dirty="0"/>
              <a:t>” UNDERNEATH “INSERT PICTURE FROM”  5. DELETE THIS TEXT LAYER</a:t>
            </a:r>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6 - Image Background">
    <p:spTree>
      <p:nvGrpSpPr>
        <p:cNvPr id="1" name=""/>
        <p:cNvGrpSpPr/>
        <p:nvPr/>
      </p:nvGrpSpPr>
      <p:grpSpPr>
        <a:xfrm>
          <a:off x="0" y="0"/>
          <a:ext cx="0" cy="0"/>
          <a:chOff x="0" y="0"/>
          <a:chExt cx="0" cy="0"/>
        </a:xfrm>
      </p:grpSpPr>
      <p:sp>
        <p:nvSpPr>
          <p:cNvPr id="12" name="Rectangle 11"/>
          <p:cNvSpPr/>
          <p:nvPr userDrawn="1"/>
        </p:nvSpPr>
        <p:spPr>
          <a:xfrm>
            <a:off x="0" y="3722914"/>
            <a:ext cx="12192000" cy="313508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a:blip r:embed="rId2">
            <a:alphaModFix amt="70000"/>
            <a:extLst>
              <a:ext uri="{28A0092B-C50C-407E-A947-70E740481C1C}">
                <a14:useLocalDpi xmlns:a14="http://schemas.microsoft.com/office/drawing/2010/main"/>
              </a:ext>
            </a:extLst>
          </a:blip>
          <a:stretch>
            <a:fillRect/>
          </a:stretch>
        </p:blipFill>
        <p:spPr>
          <a:xfrm flipH="1" flipV="1">
            <a:off x="6798" y="996950"/>
            <a:ext cx="12178403" cy="3155950"/>
          </a:xfrm>
          <a:prstGeom prst="rect">
            <a:avLst/>
          </a:prstGeom>
        </p:spPr>
      </p:pic>
      <p:sp>
        <p:nvSpPr>
          <p:cNvPr id="2" name="Title 1"/>
          <p:cNvSpPr>
            <a:spLocks noGrp="1"/>
          </p:cNvSpPr>
          <p:nvPr>
            <p:ph type="ctrTitle" hasCustomPrompt="1"/>
          </p:nvPr>
        </p:nvSpPr>
        <p:spPr>
          <a:xfrm>
            <a:off x="576404" y="3884555"/>
            <a:ext cx="11039192" cy="1990151"/>
          </a:xfrm>
        </p:spPr>
        <p:txBody>
          <a:bodyPr anchor="t">
            <a:noAutofit/>
          </a:bodyPr>
          <a:lstStyle>
            <a:lvl1pPr marL="0" marR="0" indent="0" algn="ctr" defTabSz="914400" rtl="0" eaLnBrk="1" fontAlgn="auto" latinLnBrk="0" hangingPunct="1">
              <a:lnSpc>
                <a:spcPct val="100000"/>
              </a:lnSpc>
              <a:spcBef>
                <a:spcPct val="0"/>
              </a:spcBef>
              <a:spcAft>
                <a:spcPts val="0"/>
              </a:spcAft>
              <a:buClrTx/>
              <a:buSzTx/>
              <a:buFontTx/>
              <a:buNone/>
              <a:tabLst/>
              <a:defRPr sz="5400" baseline="0">
                <a:solidFill>
                  <a:schemeClr val="bg1"/>
                </a:solidFill>
                <a:latin typeface="McKay ldsLat" charset="0"/>
                <a:ea typeface="McKay ldsLat" charset="0"/>
                <a:cs typeface="McKay ldsLat" charset="0"/>
              </a:defRPr>
            </a:lvl1pPr>
          </a:lstStyle>
          <a:p>
            <a:r>
              <a:rPr lang="en-US" dirty="0"/>
              <a:t>Presentation title</a:t>
            </a:r>
            <a:br>
              <a:rPr lang="en-US" dirty="0"/>
            </a:br>
            <a:r>
              <a:rPr lang="en-US" dirty="0"/>
              <a:t>Goes Here</a:t>
            </a:r>
          </a:p>
        </p:txBody>
      </p:sp>
      <p:sp>
        <p:nvSpPr>
          <p:cNvPr id="4" name="Date Placeholder 3"/>
          <p:cNvSpPr>
            <a:spLocks noGrp="1"/>
          </p:cNvSpPr>
          <p:nvPr>
            <p:ph type="dt" sz="half" idx="10"/>
          </p:nvPr>
        </p:nvSpPr>
        <p:spPr>
          <a:xfrm>
            <a:off x="1597058" y="6299426"/>
            <a:ext cx="9011135" cy="275744"/>
          </a:xfrm>
          <a:prstGeom prst="rect">
            <a:avLst/>
          </a:prstGeom>
        </p:spPr>
        <p:txBody>
          <a:bodyPr anchor="t"/>
          <a:lstStyle>
            <a:lvl1pPr algn="ctr">
              <a:defRPr sz="900" b="0" i="0">
                <a:solidFill>
                  <a:schemeClr val="bg1"/>
                </a:solidFill>
                <a:latin typeface="Zoram ldsLat" charset="0"/>
                <a:ea typeface="Zoram ldsLat" charset="0"/>
                <a:cs typeface="Zoram ldsLat" charset="0"/>
              </a:defRPr>
            </a:lvl1pPr>
          </a:lstStyle>
          <a:p>
            <a:r>
              <a:rPr lang="en-US" dirty="0"/>
              <a:t>Confidential—for headquarters use only   |  © 2017 by Intellectual Reserve, Inc. All Rights Reserved. PD#88888888</a:t>
            </a:r>
          </a:p>
        </p:txBody>
      </p:sp>
      <p:sp>
        <p:nvSpPr>
          <p:cNvPr id="10" name="Text Placeholder 2"/>
          <p:cNvSpPr>
            <a:spLocks noGrp="1"/>
          </p:cNvSpPr>
          <p:nvPr>
            <p:ph type="body" idx="1"/>
          </p:nvPr>
        </p:nvSpPr>
        <p:spPr>
          <a:xfrm>
            <a:off x="841512" y="5702008"/>
            <a:ext cx="10515600" cy="383668"/>
          </a:xfrm>
        </p:spPr>
        <p:txBody>
          <a:bodyPr>
            <a:noAutofit/>
          </a:bodyPr>
          <a:lstStyle>
            <a:lvl1pPr marL="0" indent="0" algn="ctr">
              <a:lnSpc>
                <a:spcPct val="100000"/>
              </a:lnSpc>
              <a:buNone/>
              <a:defRPr sz="2800" b="0" i="1">
                <a:solidFill>
                  <a:schemeClr val="bg1"/>
                </a:solidFill>
                <a:latin typeface="Zoram ldsLat" charset="0"/>
                <a:ea typeface="Zoram ldsLat" charset="0"/>
                <a:cs typeface="Zoram ldsLat"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4" name="Text Placeholder 7"/>
          <p:cNvSpPr>
            <a:spLocks noGrp="1"/>
          </p:cNvSpPr>
          <p:nvPr>
            <p:ph type="body" sz="quarter" idx="12" hasCustomPrompt="1"/>
          </p:nvPr>
        </p:nvSpPr>
        <p:spPr>
          <a:xfrm>
            <a:off x="3067879" y="935936"/>
            <a:ext cx="4797286" cy="1944066"/>
          </a:xfrm>
        </p:spPr>
        <p:txBody>
          <a:bodyPr>
            <a:noAutofit/>
          </a:bodyPr>
          <a:lstStyle>
            <a:lvl1pPr marL="0" indent="0">
              <a:buFontTx/>
              <a:buNone/>
              <a:defRPr sz="1400" u="none" baseline="0"/>
            </a:lvl1pPr>
          </a:lstStyle>
          <a:p>
            <a:pPr marL="342900" marR="0" lvl="0" indent="-342900" algn="l" defTabSz="914400" rtl="0" eaLnBrk="1" fontAlgn="auto" latinLnBrk="0" hangingPunct="1">
              <a:lnSpc>
                <a:spcPct val="90000"/>
              </a:lnSpc>
              <a:spcBef>
                <a:spcPts val="1000"/>
              </a:spcBef>
              <a:spcAft>
                <a:spcPts val="0"/>
              </a:spcAft>
              <a:buClrTx/>
              <a:buSzTx/>
              <a:buFontTx/>
              <a:buNone/>
              <a:tabLst/>
              <a:defRPr/>
            </a:pPr>
            <a:r>
              <a:rPr lang="en-US" baseline="0" dirty="0"/>
              <a:t>TO ADD IMAGE BACKGROUND:                                                    1. RIGHT CLICK ON SLIDE                                                       2. SELECT FORMAT BACKGROUND                                       3. SELECT “PICTURE OR TEXTURE FILL”                               4. CLICK “FILE</a:t>
            </a:r>
            <a:r>
              <a:rPr lang="mr-IN" baseline="0" dirty="0"/>
              <a:t>…</a:t>
            </a:r>
            <a:r>
              <a:rPr lang="en-US" baseline="0" dirty="0"/>
              <a:t>” UNDERNEATH “INSERT PICTURE FROM”  5. DELETE THIS TEXT LAYER</a:t>
            </a:r>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secHead" preserve="1">
  <p:cSld name="Section Header 1">
    <p:spTree>
      <p:nvGrpSpPr>
        <p:cNvPr id="1" name=""/>
        <p:cNvGrpSpPr/>
        <p:nvPr/>
      </p:nvGrpSpPr>
      <p:grpSpPr>
        <a:xfrm>
          <a:off x="0" y="0"/>
          <a:ext cx="0" cy="0"/>
          <a:chOff x="0" y="0"/>
          <a:chExt cx="0" cy="0"/>
        </a:xfrm>
      </p:grpSpPr>
      <p:sp>
        <p:nvSpPr>
          <p:cNvPr id="2" name="Title 1"/>
          <p:cNvSpPr>
            <a:spLocks noGrp="1"/>
          </p:cNvSpPr>
          <p:nvPr>
            <p:ph type="title"/>
          </p:nvPr>
        </p:nvSpPr>
        <p:spPr>
          <a:xfrm>
            <a:off x="1257300" y="723900"/>
            <a:ext cx="9788386" cy="2019300"/>
          </a:xfrm>
        </p:spPr>
        <p:txBody>
          <a:bodyPr anchor="b">
            <a:normAutofit/>
          </a:bodyPr>
          <a:lstStyle>
            <a:lvl1pPr algn="l">
              <a:lnSpc>
                <a:spcPct val="100000"/>
              </a:lnSpc>
              <a:defRPr sz="400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1257300" y="2889285"/>
            <a:ext cx="9788386" cy="1500187"/>
          </a:xfrm>
        </p:spPr>
        <p:txBody>
          <a:bodyPr>
            <a:normAutofit/>
          </a:bodyPr>
          <a:lstStyle>
            <a:lvl1pPr marL="0" indent="0" algn="l">
              <a:lnSpc>
                <a:spcPct val="100000"/>
              </a:lnSpc>
              <a:buNone/>
              <a:defRPr sz="2800" b="0" i="1">
                <a:solidFill>
                  <a:schemeClr val="accent1"/>
                </a:solidFill>
                <a:latin typeface="Zoram ldsLat" charset="0"/>
                <a:ea typeface="Zoram ldsLat" charset="0"/>
                <a:cs typeface="Zoram ldsLat"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4" name="Slide Number Placeholder 5"/>
          <p:cNvSpPr>
            <a:spLocks noGrp="1"/>
          </p:cNvSpPr>
          <p:nvPr>
            <p:ph type="sldNum" sz="quarter" idx="4"/>
          </p:nvPr>
        </p:nvSpPr>
        <p:spPr>
          <a:xfrm>
            <a:off x="7315200" y="6356350"/>
            <a:ext cx="4038600" cy="365125"/>
          </a:xfrm>
          <a:prstGeom prst="rect">
            <a:avLst/>
          </a:prstGeom>
        </p:spPr>
        <p:txBody>
          <a:bodyPr vert="horz" lIns="91440" tIns="45720" rIns="91440" bIns="45720" rtlCol="0" anchor="ctr"/>
          <a:lstStyle>
            <a:lvl1pPr algn="r">
              <a:defRPr sz="900">
                <a:solidFill>
                  <a:schemeClr val="accent5"/>
                </a:solidFill>
                <a:latin typeface="Zoram ldsLat" charset="0"/>
                <a:ea typeface="Zoram ldsLat" charset="0"/>
                <a:cs typeface="Zoram ldsLat" charset="0"/>
              </a:defRPr>
            </a:lvl1pPr>
          </a:lstStyle>
          <a:p>
            <a:r>
              <a:rPr lang="en-US" dirty="0"/>
              <a:t>DEPARTMENT NAME GOES HERE | FEBRUARY 2017</a:t>
            </a:r>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ection Header 2">
    <p:bg>
      <p:bgPr>
        <a:solidFill>
          <a:schemeClr val="accent1"/>
        </a:solidFill>
        <a:effectLst/>
      </p:bgPr>
    </p:bg>
    <p:spTree>
      <p:nvGrpSpPr>
        <p:cNvPr id="1" name=""/>
        <p:cNvGrpSpPr/>
        <p:nvPr/>
      </p:nvGrpSpPr>
      <p:grpSpPr>
        <a:xfrm>
          <a:off x="0" y="0"/>
          <a:ext cx="0" cy="0"/>
          <a:chOff x="0" y="0"/>
          <a:chExt cx="0" cy="0"/>
        </a:xfrm>
      </p:grpSpPr>
      <p:sp>
        <p:nvSpPr>
          <p:cNvPr id="14" name="Slide Number Placeholder 5"/>
          <p:cNvSpPr>
            <a:spLocks noGrp="1"/>
          </p:cNvSpPr>
          <p:nvPr>
            <p:ph type="sldNum" sz="quarter" idx="4"/>
          </p:nvPr>
        </p:nvSpPr>
        <p:spPr>
          <a:xfrm>
            <a:off x="7315200" y="6356350"/>
            <a:ext cx="4038600" cy="365125"/>
          </a:xfrm>
          <a:prstGeom prst="rect">
            <a:avLst/>
          </a:prstGeom>
        </p:spPr>
        <p:txBody>
          <a:bodyPr vert="horz" lIns="91440" tIns="45720" rIns="91440" bIns="45720" rtlCol="0" anchor="ctr"/>
          <a:lstStyle>
            <a:lvl1pPr algn="r">
              <a:defRPr sz="900">
                <a:solidFill>
                  <a:schemeClr val="bg1"/>
                </a:solidFill>
                <a:latin typeface="Zoram ldsLat" charset="0"/>
                <a:ea typeface="Zoram ldsLat" charset="0"/>
                <a:cs typeface="Zoram ldsLat" charset="0"/>
              </a:defRPr>
            </a:lvl1pPr>
          </a:lstStyle>
          <a:p>
            <a:r>
              <a:rPr lang="en-US"/>
              <a:t>DEPARTMENT NAME GOES HERE | FEBRUARY 2017</a:t>
            </a:r>
            <a:endParaRPr lang="en-US" dirty="0"/>
          </a:p>
        </p:txBody>
      </p:sp>
      <p:sp>
        <p:nvSpPr>
          <p:cNvPr id="6" name="Title 1"/>
          <p:cNvSpPr>
            <a:spLocks noGrp="1"/>
          </p:cNvSpPr>
          <p:nvPr>
            <p:ph type="title"/>
          </p:nvPr>
        </p:nvSpPr>
        <p:spPr>
          <a:xfrm>
            <a:off x="1257300" y="723900"/>
            <a:ext cx="9788386" cy="2019300"/>
          </a:xfrm>
        </p:spPr>
        <p:txBody>
          <a:bodyPr anchor="b">
            <a:normAutofit/>
          </a:bodyPr>
          <a:lstStyle>
            <a:lvl1pPr algn="l">
              <a:lnSpc>
                <a:spcPct val="100000"/>
              </a:lnSpc>
              <a:defRPr sz="4000">
                <a:solidFill>
                  <a:schemeClr val="bg1"/>
                </a:solidFill>
                <a:latin typeface="Palatino" pitchFamily="2" charset="77"/>
                <a:ea typeface="Palatino" pitchFamily="2" charset="77"/>
                <a:cs typeface="Palatino" pitchFamily="2" charset="77"/>
              </a:defRPr>
            </a:lvl1pPr>
          </a:lstStyle>
          <a:p>
            <a:r>
              <a:rPr lang="en-US" dirty="0"/>
              <a:t>Click to edit Master title style</a:t>
            </a:r>
          </a:p>
        </p:txBody>
      </p:sp>
      <p:sp>
        <p:nvSpPr>
          <p:cNvPr id="7" name="Text Placeholder 2"/>
          <p:cNvSpPr>
            <a:spLocks noGrp="1"/>
          </p:cNvSpPr>
          <p:nvPr>
            <p:ph type="body" idx="1"/>
          </p:nvPr>
        </p:nvSpPr>
        <p:spPr>
          <a:xfrm>
            <a:off x="1257300" y="2889285"/>
            <a:ext cx="9788386" cy="1500187"/>
          </a:xfrm>
        </p:spPr>
        <p:txBody>
          <a:bodyPr>
            <a:normAutofit/>
          </a:bodyPr>
          <a:lstStyle>
            <a:lvl1pPr marL="0" indent="0" algn="l">
              <a:lnSpc>
                <a:spcPct val="100000"/>
              </a:lnSpc>
              <a:buNone/>
              <a:defRPr sz="2800" b="0" i="1">
                <a:solidFill>
                  <a:schemeClr val="bg1"/>
                </a:solidFill>
                <a:latin typeface="Arial" panose="020B0604020202020204" pitchFamily="34" charset="0"/>
                <a:ea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ection Header 3">
    <p:bg>
      <p:bgPr>
        <a:solidFill>
          <a:schemeClr val="accent1"/>
        </a:solid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1888714" y="723900"/>
            <a:ext cx="8402161" cy="2019300"/>
          </a:xfrm>
        </p:spPr>
        <p:txBody>
          <a:bodyPr anchor="b">
            <a:normAutofit/>
          </a:bodyPr>
          <a:lstStyle>
            <a:lvl1pPr algn="l">
              <a:lnSpc>
                <a:spcPct val="100000"/>
              </a:lnSpc>
              <a:defRPr sz="4000">
                <a:solidFill>
                  <a:schemeClr val="bg1"/>
                </a:solidFill>
              </a:defRPr>
            </a:lvl1pPr>
          </a:lstStyle>
          <a:p>
            <a:r>
              <a:rPr lang="en-US"/>
              <a:t>Click to edit Master title style</a:t>
            </a:r>
            <a:endParaRPr lang="en-US" dirty="0"/>
          </a:p>
        </p:txBody>
      </p:sp>
      <p:sp>
        <p:nvSpPr>
          <p:cNvPr id="7" name="Text Placeholder 2"/>
          <p:cNvSpPr>
            <a:spLocks noGrp="1"/>
          </p:cNvSpPr>
          <p:nvPr>
            <p:ph type="body" idx="1"/>
          </p:nvPr>
        </p:nvSpPr>
        <p:spPr>
          <a:xfrm>
            <a:off x="1888714" y="2889285"/>
            <a:ext cx="8402161" cy="1500187"/>
          </a:xfrm>
        </p:spPr>
        <p:txBody>
          <a:bodyPr>
            <a:normAutofit/>
          </a:bodyPr>
          <a:lstStyle>
            <a:lvl1pPr marL="0" indent="0" algn="l">
              <a:lnSpc>
                <a:spcPct val="100000"/>
              </a:lnSpc>
              <a:buNone/>
              <a:defRPr sz="2800" b="0" i="0">
                <a:solidFill>
                  <a:schemeClr val="bg1"/>
                </a:solidFill>
                <a:latin typeface="Zoram ldsLat" charset="0"/>
                <a:ea typeface="Zoram ldsLat" charset="0"/>
                <a:cs typeface="Zoram ldsLat"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8" name="Picture 7"/>
          <p:cNvPicPr>
            <a:picLocks noChangeAspect="1"/>
          </p:cNvPicPr>
          <p:nvPr userDrawn="1"/>
        </p:nvPicPr>
        <p:blipFill>
          <a:blip r:embed="rId2" cstate="screen">
            <a:alphaModFix amt="50000"/>
            <a:extLst>
              <a:ext uri="{28A0092B-C50C-407E-A947-70E740481C1C}">
                <a14:useLocalDpi xmlns:a14="http://schemas.microsoft.com/office/drawing/2010/main"/>
              </a:ext>
            </a:extLst>
          </a:blip>
          <a:stretch>
            <a:fillRect/>
          </a:stretch>
        </p:blipFill>
        <p:spPr>
          <a:xfrm rot="5400000" flipH="1" flipV="1">
            <a:off x="-2540398" y="2540399"/>
            <a:ext cx="6858000" cy="1777203"/>
          </a:xfrm>
          <a:prstGeom prst="rect">
            <a:avLst/>
          </a:prstGeom>
        </p:spPr>
      </p:pic>
      <p:sp>
        <p:nvSpPr>
          <p:cNvPr id="9" name="Slide Number Placeholder 5"/>
          <p:cNvSpPr>
            <a:spLocks noGrp="1"/>
          </p:cNvSpPr>
          <p:nvPr>
            <p:ph type="sldNum" sz="quarter" idx="4"/>
          </p:nvPr>
        </p:nvSpPr>
        <p:spPr>
          <a:xfrm>
            <a:off x="7315200" y="6356350"/>
            <a:ext cx="4038600" cy="365125"/>
          </a:xfrm>
          <a:prstGeom prst="rect">
            <a:avLst/>
          </a:prstGeom>
        </p:spPr>
        <p:txBody>
          <a:bodyPr vert="horz" lIns="91440" tIns="45720" rIns="91440" bIns="45720" rtlCol="0" anchor="ctr"/>
          <a:lstStyle>
            <a:lvl1pPr algn="r">
              <a:defRPr sz="900">
                <a:solidFill>
                  <a:schemeClr val="bg1"/>
                </a:solidFill>
                <a:latin typeface="Zoram ldsLat" charset="0"/>
                <a:ea typeface="Zoram ldsLat" charset="0"/>
                <a:cs typeface="Zoram ldsLat" charset="0"/>
              </a:defRPr>
            </a:lvl1pPr>
          </a:lstStyle>
          <a:p>
            <a:r>
              <a:rPr lang="en-US"/>
              <a:t>DEPARTMENT NAME GOES HERE | FEBRUARY 2017</a:t>
            </a:r>
            <a:endParaRPr lang="en-US" dirty="0"/>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_Section Header 4">
    <p:spTree>
      <p:nvGrpSpPr>
        <p:cNvPr id="1" name=""/>
        <p:cNvGrpSpPr/>
        <p:nvPr/>
      </p:nvGrpSpPr>
      <p:grpSpPr>
        <a:xfrm>
          <a:off x="0" y="0"/>
          <a:ext cx="0" cy="0"/>
          <a:chOff x="0" y="0"/>
          <a:chExt cx="0" cy="0"/>
        </a:xfrm>
      </p:grpSpPr>
      <p:sp>
        <p:nvSpPr>
          <p:cNvPr id="2" name="Title 1"/>
          <p:cNvSpPr>
            <a:spLocks noGrp="1"/>
          </p:cNvSpPr>
          <p:nvPr>
            <p:ph type="title"/>
          </p:nvPr>
        </p:nvSpPr>
        <p:spPr>
          <a:xfrm>
            <a:off x="609600" y="2054087"/>
            <a:ext cx="5188225" cy="1374913"/>
          </a:xfrm>
        </p:spPr>
        <p:txBody>
          <a:bodyPr anchor="t">
            <a:normAutofit/>
          </a:bodyPr>
          <a:lstStyle>
            <a:lvl1pPr algn="l">
              <a:lnSpc>
                <a:spcPct val="100000"/>
              </a:lnSpc>
              <a:defRPr sz="4000" b="1" i="1">
                <a:solidFill>
                  <a:schemeClr val="tx1"/>
                </a:solidFill>
                <a:latin typeface="McKay ldsLat" charset="0"/>
                <a:ea typeface="McKay ldsLat" charset="0"/>
                <a:cs typeface="McKay ldsLat" charset="0"/>
              </a:defRPr>
            </a:lvl1pPr>
          </a:lstStyle>
          <a:p>
            <a:r>
              <a:rPr lang="en-US"/>
              <a:t>Click to edit Master title style</a:t>
            </a:r>
            <a:endParaRPr lang="en-US" dirty="0"/>
          </a:p>
        </p:txBody>
      </p:sp>
      <p:sp>
        <p:nvSpPr>
          <p:cNvPr id="3" name="Text Placeholder 2"/>
          <p:cNvSpPr>
            <a:spLocks noGrp="1"/>
          </p:cNvSpPr>
          <p:nvPr>
            <p:ph type="body" idx="1"/>
          </p:nvPr>
        </p:nvSpPr>
        <p:spPr>
          <a:xfrm>
            <a:off x="602974" y="3364707"/>
            <a:ext cx="5188225" cy="1477052"/>
          </a:xfrm>
        </p:spPr>
        <p:txBody>
          <a:bodyPr>
            <a:normAutofit/>
          </a:bodyPr>
          <a:lstStyle>
            <a:lvl1pPr marL="0" indent="0" algn="l">
              <a:lnSpc>
                <a:spcPct val="100000"/>
              </a:lnSpc>
              <a:buNone/>
              <a:defRPr sz="2800" b="0" i="0">
                <a:solidFill>
                  <a:schemeClr val="accent1"/>
                </a:solidFill>
                <a:latin typeface="Zoram ldsLat Light" charset="0"/>
                <a:ea typeface="Zoram ldsLat Light" charset="0"/>
                <a:cs typeface="Zoram ldsLat Light"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Picture Placeholder 5"/>
          <p:cNvSpPr>
            <a:spLocks noGrp="1"/>
          </p:cNvSpPr>
          <p:nvPr>
            <p:ph type="pic" sz="quarter" idx="10"/>
          </p:nvPr>
        </p:nvSpPr>
        <p:spPr>
          <a:xfrm>
            <a:off x="6096000" y="1219200"/>
            <a:ext cx="3114675" cy="4419600"/>
          </a:xfrm>
        </p:spPr>
        <p:txBody>
          <a:bodyPr>
            <a:normAutofit/>
          </a:bodyPr>
          <a:lstStyle>
            <a:lvl1pPr>
              <a:defRPr sz="1600"/>
            </a:lvl1pPr>
          </a:lstStyle>
          <a:p>
            <a:r>
              <a:rPr lang="en-US"/>
              <a:t>Drag picture to placeholder or click icon to add</a:t>
            </a:r>
            <a:endParaRPr lang="en-US" dirty="0"/>
          </a:p>
        </p:txBody>
      </p:sp>
      <p:sp>
        <p:nvSpPr>
          <p:cNvPr id="8" name="Picture Placeholder 7"/>
          <p:cNvSpPr>
            <a:spLocks noGrp="1"/>
          </p:cNvSpPr>
          <p:nvPr>
            <p:ph type="pic" sz="quarter" idx="11"/>
          </p:nvPr>
        </p:nvSpPr>
        <p:spPr>
          <a:xfrm>
            <a:off x="9356725" y="1219200"/>
            <a:ext cx="2828925" cy="2020888"/>
          </a:xfrm>
        </p:spPr>
        <p:txBody>
          <a:bodyPr>
            <a:normAutofit/>
          </a:bodyPr>
          <a:lstStyle>
            <a:lvl1pPr>
              <a:defRPr sz="1600"/>
            </a:lvl1pPr>
          </a:lstStyle>
          <a:p>
            <a:r>
              <a:rPr lang="en-US"/>
              <a:t>Drag picture to placeholder or click icon to add</a:t>
            </a:r>
            <a:endParaRPr lang="en-US" dirty="0"/>
          </a:p>
        </p:txBody>
      </p:sp>
      <p:sp>
        <p:nvSpPr>
          <p:cNvPr id="10" name="Picture Placeholder 9"/>
          <p:cNvSpPr>
            <a:spLocks noGrp="1"/>
          </p:cNvSpPr>
          <p:nvPr>
            <p:ph type="pic" sz="quarter" idx="12"/>
          </p:nvPr>
        </p:nvSpPr>
        <p:spPr>
          <a:xfrm>
            <a:off x="9342438" y="3429000"/>
            <a:ext cx="2843212" cy="2209800"/>
          </a:xfrm>
        </p:spPr>
        <p:txBody>
          <a:bodyPr>
            <a:normAutofit/>
          </a:bodyPr>
          <a:lstStyle>
            <a:lvl1pPr>
              <a:defRPr sz="1600"/>
            </a:lvl1pPr>
          </a:lstStyle>
          <a:p>
            <a:r>
              <a:rPr lang="en-US"/>
              <a:t>Drag picture to placeholder or click icon to add</a:t>
            </a:r>
            <a:endParaRPr lang="en-US" dirty="0"/>
          </a:p>
        </p:txBody>
      </p:sp>
      <p:sp>
        <p:nvSpPr>
          <p:cNvPr id="12" name="Slide Number Placeholder 13"/>
          <p:cNvSpPr>
            <a:spLocks noGrp="1"/>
          </p:cNvSpPr>
          <p:nvPr>
            <p:ph type="sldNum" sz="quarter" idx="14"/>
          </p:nvPr>
        </p:nvSpPr>
        <p:spPr>
          <a:xfrm>
            <a:off x="7315200" y="6356350"/>
            <a:ext cx="4038600" cy="365125"/>
          </a:xfrm>
        </p:spPr>
        <p:txBody>
          <a:bodyPr/>
          <a:lstStyle/>
          <a:p>
            <a:r>
              <a:rPr lang="en-US"/>
              <a:t>DEPARTMENT NAME GOES HERE | FEBRUARY 2017</a:t>
            </a:r>
            <a:endParaRPr lang="en-US"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Section Header 5 - Image Background">
    <p:bg>
      <p:bgPr>
        <a:solidFill>
          <a:schemeClr val="bg1">
            <a:lumMod val="8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63924" y="4122013"/>
            <a:ext cx="9801640" cy="689113"/>
          </a:xfrm>
        </p:spPr>
        <p:txBody>
          <a:bodyPr anchor="t">
            <a:noAutofit/>
          </a:bodyPr>
          <a:lstStyle>
            <a:lvl1pPr algn="l">
              <a:lnSpc>
                <a:spcPct val="100000"/>
              </a:lnSpc>
              <a:defRPr sz="4400" b="1" i="1">
                <a:solidFill>
                  <a:schemeClr val="bg1"/>
                </a:solidFill>
                <a:latin typeface="McKay ldsLat" charset="0"/>
                <a:ea typeface="McKay ldsLat" charset="0"/>
                <a:cs typeface="McKay ldsLat" charset="0"/>
              </a:defRPr>
            </a:lvl1pPr>
          </a:lstStyle>
          <a:p>
            <a:r>
              <a:rPr lang="en-US"/>
              <a:t>Click to edit Master title style</a:t>
            </a:r>
            <a:endParaRPr lang="en-US" dirty="0"/>
          </a:p>
        </p:txBody>
      </p:sp>
      <p:sp>
        <p:nvSpPr>
          <p:cNvPr id="3" name="Text Placeholder 2"/>
          <p:cNvSpPr>
            <a:spLocks noGrp="1"/>
          </p:cNvSpPr>
          <p:nvPr>
            <p:ph type="body" idx="1" hasCustomPrompt="1"/>
          </p:nvPr>
        </p:nvSpPr>
        <p:spPr>
          <a:xfrm>
            <a:off x="1263924" y="4856163"/>
            <a:ext cx="9808266" cy="1500187"/>
          </a:xfrm>
        </p:spPr>
        <p:txBody>
          <a:bodyPr>
            <a:normAutofit/>
          </a:bodyPr>
          <a:lstStyle>
            <a:lvl1pPr marL="0" indent="0" algn="l">
              <a:lnSpc>
                <a:spcPct val="100000"/>
              </a:lnSpc>
              <a:buNone/>
              <a:defRPr sz="2800" b="0" i="0">
                <a:solidFill>
                  <a:schemeClr val="bg1"/>
                </a:solidFill>
                <a:latin typeface="Zoram ldsLat Light" charset="0"/>
                <a:ea typeface="Zoram ldsLat Light" charset="0"/>
                <a:cs typeface="Zoram ldsLat Light"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7" name="Picture 6"/>
          <p:cNvPicPr>
            <a:picLocks noChangeAspect="1"/>
          </p:cNvPicPr>
          <p:nvPr userDrawn="1"/>
        </p:nvPicPr>
        <p:blipFill>
          <a:blip r:embed="rId2" cstate="screen">
            <a:alphaModFix amt="65000"/>
            <a:extLst>
              <a:ext uri="{28A0092B-C50C-407E-A947-70E740481C1C}">
                <a14:useLocalDpi xmlns:a14="http://schemas.microsoft.com/office/drawing/2010/main"/>
              </a:ext>
            </a:extLst>
          </a:blip>
          <a:stretch>
            <a:fillRect/>
          </a:stretch>
        </p:blipFill>
        <p:spPr>
          <a:xfrm rot="16200000" flipV="1">
            <a:off x="6544865" y="1210866"/>
            <a:ext cx="6858000" cy="4436269"/>
          </a:xfrm>
          <a:prstGeom prst="rect">
            <a:avLst/>
          </a:prstGeom>
        </p:spPr>
      </p:pic>
      <p:sp>
        <p:nvSpPr>
          <p:cNvPr id="9" name="Text Placeholder 7"/>
          <p:cNvSpPr>
            <a:spLocks noGrp="1"/>
          </p:cNvSpPr>
          <p:nvPr>
            <p:ph type="body" sz="quarter" idx="12" hasCustomPrompt="1"/>
          </p:nvPr>
        </p:nvSpPr>
        <p:spPr>
          <a:xfrm>
            <a:off x="3992153" y="1484933"/>
            <a:ext cx="4797286" cy="1944066"/>
          </a:xfrm>
        </p:spPr>
        <p:txBody>
          <a:bodyPr>
            <a:noAutofit/>
          </a:bodyPr>
          <a:lstStyle>
            <a:lvl1pPr marL="0" indent="0">
              <a:buFontTx/>
              <a:buNone/>
              <a:defRPr sz="1400" u="none" baseline="0"/>
            </a:lvl1pPr>
          </a:lstStyle>
          <a:p>
            <a:pPr marL="342900" marR="0" lvl="0" indent="-342900" algn="l" defTabSz="914400" rtl="0" eaLnBrk="1" fontAlgn="auto" latinLnBrk="0" hangingPunct="1">
              <a:lnSpc>
                <a:spcPct val="90000"/>
              </a:lnSpc>
              <a:spcBef>
                <a:spcPts val="1000"/>
              </a:spcBef>
              <a:spcAft>
                <a:spcPts val="0"/>
              </a:spcAft>
              <a:buClrTx/>
              <a:buSzTx/>
              <a:buFontTx/>
              <a:buNone/>
              <a:tabLst/>
              <a:defRPr/>
            </a:pPr>
            <a:r>
              <a:rPr lang="en-US" baseline="0" dirty="0"/>
              <a:t>TO ADD IMAGE BACKGROUND:                                                    1. RIGHT CLICK ON SLIDE                                                       2. SELECT FORMAT BACKGROUND                                       3. SELECT “PICTURE OR TEXTURE FILL”                               4. CLICK “FILE</a:t>
            </a:r>
            <a:r>
              <a:rPr lang="mr-IN" baseline="0" dirty="0"/>
              <a:t>…</a:t>
            </a:r>
            <a:r>
              <a:rPr lang="en-US" baseline="0" dirty="0"/>
              <a:t>” UNDERNEATH “INSERT PICTURE FROM”  5. DELETE THIS TEXT LAYER</a:t>
            </a:r>
            <a:endParaRPr lang="en-US" dirty="0"/>
          </a:p>
        </p:txBody>
      </p:sp>
      <p:sp>
        <p:nvSpPr>
          <p:cNvPr id="8" name="Slide Number Placeholder 5"/>
          <p:cNvSpPr>
            <a:spLocks noGrp="1"/>
          </p:cNvSpPr>
          <p:nvPr>
            <p:ph type="sldNum" sz="quarter" idx="4"/>
          </p:nvPr>
        </p:nvSpPr>
        <p:spPr>
          <a:xfrm>
            <a:off x="7315200" y="6356350"/>
            <a:ext cx="4038600" cy="365125"/>
          </a:xfrm>
          <a:prstGeom prst="rect">
            <a:avLst/>
          </a:prstGeom>
        </p:spPr>
        <p:txBody>
          <a:bodyPr vert="horz" lIns="91440" tIns="45720" rIns="91440" bIns="45720" rtlCol="0" anchor="ctr"/>
          <a:lstStyle>
            <a:lvl1pPr algn="r">
              <a:defRPr sz="900">
                <a:solidFill>
                  <a:schemeClr val="bg1"/>
                </a:solidFill>
                <a:latin typeface="Zoram ldsLat" charset="0"/>
                <a:ea typeface="Zoram ldsLat" charset="0"/>
                <a:cs typeface="Zoram ldsLat" charset="0"/>
              </a:defRPr>
            </a:lvl1pPr>
          </a:lstStyle>
          <a:p>
            <a:r>
              <a:rPr lang="en-US"/>
              <a:t>DEPARTMENT NAME GOES HERE | FEBRUARY 2017</a:t>
            </a:r>
            <a:endParaRPr lang="en-US" dirty="0"/>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99763" y="378586"/>
            <a:ext cx="10187609" cy="769662"/>
          </a:xfrm>
        </p:spPr>
        <p:txBody>
          <a:bodyPr anchor="t"/>
          <a:lstStyle>
            <a:lvl1pPr>
              <a:lnSpc>
                <a:spcPct val="100000"/>
              </a:lnSpc>
              <a:defRPr/>
            </a:lvl1pPr>
          </a:lstStyle>
          <a:p>
            <a:r>
              <a:rPr lang="en-US" dirty="0"/>
              <a:t>Click to edit Master title style</a:t>
            </a:r>
          </a:p>
        </p:txBody>
      </p:sp>
      <p:sp>
        <p:nvSpPr>
          <p:cNvPr id="3" name="Content Placeholder 2"/>
          <p:cNvSpPr>
            <a:spLocks noGrp="1"/>
          </p:cNvSpPr>
          <p:nvPr>
            <p:ph idx="1"/>
          </p:nvPr>
        </p:nvSpPr>
        <p:spPr>
          <a:xfrm>
            <a:off x="499763" y="1216924"/>
            <a:ext cx="10187610" cy="4351338"/>
          </a:xfrm>
        </p:spPr>
        <p:txBody>
          <a:bodyPr/>
          <a:lstStyle>
            <a:lvl1pPr>
              <a:lnSpc>
                <a:spcPct val="100000"/>
              </a:lnSpc>
              <a:defRPr b="1" i="0">
                <a:latin typeface="Arial" panose="020B0604020202020204" pitchFamily="34" charset="0"/>
                <a:ea typeface="Arial" panose="020B0604020202020204" pitchFamily="34" charset="0"/>
                <a:cs typeface="Arial" panose="020B0604020202020204" pitchFamily="34" charset="0"/>
              </a:defRPr>
            </a:lvl1pPr>
            <a:lvl2pPr>
              <a:lnSpc>
                <a:spcPct val="100000"/>
              </a:lnSpc>
              <a:defRPr>
                <a:latin typeface="Arial" panose="020B0604020202020204" pitchFamily="34" charset="0"/>
                <a:cs typeface="Arial" panose="020B0604020202020204" pitchFamily="34" charset="0"/>
              </a:defRPr>
            </a:lvl2pPr>
            <a:lvl3pPr>
              <a:lnSpc>
                <a:spcPct val="100000"/>
              </a:lnSpc>
              <a:defRPr>
                <a:latin typeface="Arial" panose="020B0604020202020204" pitchFamily="34" charset="0"/>
                <a:cs typeface="Arial" panose="020B0604020202020204" pitchFamily="34" charset="0"/>
              </a:defRPr>
            </a:lvl3pPr>
            <a:lvl4pPr>
              <a:lnSpc>
                <a:spcPct val="100000"/>
              </a:lnSpc>
              <a:defRPr>
                <a:latin typeface="Arial" panose="020B0604020202020204" pitchFamily="34" charset="0"/>
                <a:cs typeface="Arial" panose="020B0604020202020204" pitchFamily="34" charset="0"/>
              </a:defRPr>
            </a:lvl4pPr>
            <a:lvl5pPr>
              <a:lnSpc>
                <a:spcPct val="100000"/>
              </a:lnSpc>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13"/>
          <p:cNvSpPr>
            <a:spLocks noGrp="1"/>
          </p:cNvSpPr>
          <p:nvPr>
            <p:ph type="sldNum" sz="quarter" idx="11"/>
          </p:nvPr>
        </p:nvSpPr>
        <p:spPr/>
        <p:txBody>
          <a:bodyPr/>
          <a:lstStyle/>
          <a:p>
            <a:r>
              <a:rPr lang="en-US"/>
              <a:t>DEPARTMENT NAME GOES HERE | FEBRUARY 2017</a:t>
            </a:r>
            <a:endParaRPr lang="en-US" dirty="0"/>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Content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494468" y="379380"/>
            <a:ext cx="10187609" cy="617299"/>
          </a:xfrm>
        </p:spPr>
        <p:txBody>
          <a:bodyPr anchor="t"/>
          <a:lstStyle>
            <a:lvl1pPr>
              <a:lnSpc>
                <a:spcPct val="100000"/>
              </a:lnSpc>
              <a:defRPr/>
            </a:lvl1pPr>
          </a:lstStyle>
          <a:p>
            <a:r>
              <a:rPr lang="en-US"/>
              <a:t>Click to edit Master title style</a:t>
            </a:r>
            <a:endParaRPr lang="en-US" dirty="0"/>
          </a:p>
        </p:txBody>
      </p:sp>
      <p:sp>
        <p:nvSpPr>
          <p:cNvPr id="3" name="Content Placeholder 2"/>
          <p:cNvSpPr>
            <a:spLocks noGrp="1"/>
          </p:cNvSpPr>
          <p:nvPr>
            <p:ph idx="1"/>
          </p:nvPr>
        </p:nvSpPr>
        <p:spPr>
          <a:xfrm>
            <a:off x="494467" y="1943101"/>
            <a:ext cx="10187610" cy="3704114"/>
          </a:xfrm>
        </p:spPr>
        <p:txBody>
          <a:bodyPr/>
          <a:lstStyle>
            <a:lvl1pPr marL="228600" marR="0" indent="-228600" algn="l" defTabSz="914400" rtl="0" eaLnBrk="1" fontAlgn="auto" latinLnBrk="0" hangingPunct="1">
              <a:lnSpc>
                <a:spcPct val="100000"/>
              </a:lnSpc>
              <a:spcBef>
                <a:spcPts val="1000"/>
              </a:spcBef>
              <a:spcAft>
                <a:spcPts val="0"/>
              </a:spcAft>
              <a:buClrTx/>
              <a:buSzTx/>
              <a:buFont typeface="Arial"/>
              <a:buChar char="•"/>
              <a:tabLst/>
              <a:defRPr b="0" i="0">
                <a:latin typeface="McKay ldsLat Medium" charset="0"/>
                <a:ea typeface="McKay ldsLat Medium" charset="0"/>
                <a:cs typeface="McKay ldsLat Medium" charset="0"/>
              </a:defRPr>
            </a:lvl1pPr>
            <a:lvl2pPr marL="685800" marR="0" indent="-228600" algn="l" defTabSz="914400" rtl="0" eaLnBrk="1" fontAlgn="auto" latinLnBrk="0" hangingPunct="1">
              <a:lnSpc>
                <a:spcPct val="100000"/>
              </a:lnSpc>
              <a:spcBef>
                <a:spcPts val="500"/>
              </a:spcBef>
              <a:spcAft>
                <a:spcPts val="0"/>
              </a:spcAft>
              <a:buClrTx/>
              <a:buSzTx/>
              <a:buFont typeface="Arial"/>
              <a:buChar char="•"/>
              <a:tabLst/>
              <a:defRPr/>
            </a:lvl2pPr>
            <a:lvl3pPr marL="1143000" marR="0" indent="-228600" algn="l" defTabSz="914400" rtl="0" eaLnBrk="1" fontAlgn="auto" latinLnBrk="0" hangingPunct="1">
              <a:lnSpc>
                <a:spcPct val="100000"/>
              </a:lnSpc>
              <a:spcBef>
                <a:spcPts val="500"/>
              </a:spcBef>
              <a:spcAft>
                <a:spcPts val="0"/>
              </a:spcAft>
              <a:buClrTx/>
              <a:buSzTx/>
              <a:buFont typeface="Arial"/>
              <a:buChar char="•"/>
              <a:tabLst/>
              <a:defRPr/>
            </a:lvl3pPr>
            <a:lvl4pPr marL="1600200" marR="0" indent="-228600" algn="l" defTabSz="914400" rtl="0" eaLnBrk="1" fontAlgn="auto" latinLnBrk="0" hangingPunct="1">
              <a:lnSpc>
                <a:spcPct val="100000"/>
              </a:lnSpc>
              <a:spcBef>
                <a:spcPts val="500"/>
              </a:spcBef>
              <a:spcAft>
                <a:spcPts val="0"/>
              </a:spcAft>
              <a:buClrTx/>
              <a:buSzTx/>
              <a:buFont typeface="Arial"/>
              <a:buChar char="•"/>
              <a:tabLst/>
              <a:defRPr/>
            </a:lvl4pPr>
            <a:lvl5pPr marL="2057400" marR="0" indent="-228600" algn="l" defTabSz="914400" rtl="0" eaLnBrk="1" fontAlgn="auto" latinLnBrk="0" hangingPunct="1">
              <a:lnSpc>
                <a:spcPct val="100000"/>
              </a:lnSpc>
              <a:spcBef>
                <a:spcPts val="500"/>
              </a:spcBef>
              <a:spcAft>
                <a:spcPts val="0"/>
              </a:spcAft>
              <a:buClrTx/>
              <a:buSzTx/>
              <a:buFont typeface="Arial"/>
              <a:buChar char="•"/>
              <a:tabLst/>
              <a:defRPr/>
            </a:lvl5pPr>
          </a:lstStyle>
          <a:p>
            <a:pPr marL="228600" marR="0" lvl="0" indent="-228600" algn="l" defTabSz="914400" rtl="0" eaLnBrk="1" fontAlgn="auto" latinLnBrk="0" hangingPunct="1">
              <a:lnSpc>
                <a:spcPct val="100000"/>
              </a:lnSpc>
              <a:spcBef>
                <a:spcPts val="1000"/>
              </a:spcBef>
              <a:spcAft>
                <a:spcPts val="0"/>
              </a:spcAft>
              <a:buClrTx/>
              <a:buSzTx/>
              <a:buFont typeface="Arial"/>
              <a:buChar char="•"/>
              <a:tabLst/>
              <a:defRPr/>
            </a:pPr>
            <a:r>
              <a:rPr kumimoji="0" lang="en-US" sz="2800" b="1" i="0" u="none" strike="noStrike" kern="1200" cap="none" spc="0" normalizeH="0" baseline="0" noProof="0">
                <a:ln>
                  <a:noFill/>
                </a:ln>
                <a:solidFill>
                  <a:srgbClr val="016183"/>
                </a:solidFill>
                <a:effectLst/>
                <a:uLnTx/>
                <a:uFillTx/>
                <a:latin typeface="Zoram ldsLat Semibold" charset="0"/>
                <a:ea typeface="Zoram ldsLat Semibold" charset="0"/>
                <a:cs typeface="Zoram ldsLat Semibold" charset="0"/>
              </a:rPr>
              <a:t>Click to edit Master text styles</a:t>
            </a:r>
          </a:p>
          <a:p>
            <a:pPr marL="228600" marR="0" lvl="1" indent="-228600" algn="l" defTabSz="914400" rtl="0" eaLnBrk="1" fontAlgn="auto" latinLnBrk="0" hangingPunct="1">
              <a:lnSpc>
                <a:spcPct val="100000"/>
              </a:lnSpc>
              <a:spcBef>
                <a:spcPts val="1000"/>
              </a:spcBef>
              <a:spcAft>
                <a:spcPts val="0"/>
              </a:spcAft>
              <a:buClrTx/>
              <a:buSzTx/>
              <a:buFont typeface="Arial"/>
              <a:buChar char="•"/>
              <a:tabLst/>
              <a:defRPr/>
            </a:pPr>
            <a:r>
              <a:rPr kumimoji="0" lang="en-US" sz="2800" b="1" i="0" u="none" strike="noStrike" kern="1200" cap="none" spc="0" normalizeH="0" baseline="0" noProof="0">
                <a:ln>
                  <a:noFill/>
                </a:ln>
                <a:solidFill>
                  <a:srgbClr val="016183"/>
                </a:solidFill>
                <a:effectLst/>
                <a:uLnTx/>
                <a:uFillTx/>
                <a:latin typeface="Zoram ldsLat Semibold" charset="0"/>
                <a:ea typeface="Zoram ldsLat Semibold" charset="0"/>
                <a:cs typeface="Zoram ldsLat Semibold" charset="0"/>
              </a:rPr>
              <a:t>Second level</a:t>
            </a:r>
          </a:p>
          <a:p>
            <a:pPr marL="228600" marR="0" lvl="2" indent="-228600" algn="l" defTabSz="914400" rtl="0" eaLnBrk="1" fontAlgn="auto" latinLnBrk="0" hangingPunct="1">
              <a:lnSpc>
                <a:spcPct val="100000"/>
              </a:lnSpc>
              <a:spcBef>
                <a:spcPts val="1000"/>
              </a:spcBef>
              <a:spcAft>
                <a:spcPts val="0"/>
              </a:spcAft>
              <a:buClrTx/>
              <a:buSzTx/>
              <a:buFont typeface="Arial"/>
              <a:buChar char="•"/>
              <a:tabLst/>
              <a:defRPr/>
            </a:pPr>
            <a:r>
              <a:rPr kumimoji="0" lang="en-US" sz="2800" b="1" i="0" u="none" strike="noStrike" kern="1200" cap="none" spc="0" normalizeH="0" baseline="0" noProof="0">
                <a:ln>
                  <a:noFill/>
                </a:ln>
                <a:solidFill>
                  <a:srgbClr val="016183"/>
                </a:solidFill>
                <a:effectLst/>
                <a:uLnTx/>
                <a:uFillTx/>
                <a:latin typeface="Zoram ldsLat Semibold" charset="0"/>
                <a:ea typeface="Zoram ldsLat Semibold" charset="0"/>
                <a:cs typeface="Zoram ldsLat Semibold" charset="0"/>
              </a:rPr>
              <a:t>Third level</a:t>
            </a:r>
          </a:p>
          <a:p>
            <a:pPr marL="228600" marR="0" lvl="3" indent="-228600" algn="l" defTabSz="914400" rtl="0" eaLnBrk="1" fontAlgn="auto" latinLnBrk="0" hangingPunct="1">
              <a:lnSpc>
                <a:spcPct val="100000"/>
              </a:lnSpc>
              <a:spcBef>
                <a:spcPts val="1000"/>
              </a:spcBef>
              <a:spcAft>
                <a:spcPts val="0"/>
              </a:spcAft>
              <a:buClrTx/>
              <a:buSzTx/>
              <a:buFont typeface="Arial"/>
              <a:buChar char="•"/>
              <a:tabLst/>
              <a:defRPr/>
            </a:pPr>
            <a:r>
              <a:rPr kumimoji="0" lang="en-US" sz="2800" b="1" i="0" u="none" strike="noStrike" kern="1200" cap="none" spc="0" normalizeH="0" baseline="0" noProof="0">
                <a:ln>
                  <a:noFill/>
                </a:ln>
                <a:solidFill>
                  <a:srgbClr val="016183"/>
                </a:solidFill>
                <a:effectLst/>
                <a:uLnTx/>
                <a:uFillTx/>
                <a:latin typeface="Zoram ldsLat Semibold" charset="0"/>
                <a:ea typeface="Zoram ldsLat Semibold" charset="0"/>
                <a:cs typeface="Zoram ldsLat Semibold" charset="0"/>
              </a:rPr>
              <a:t>Fourth level</a:t>
            </a:r>
          </a:p>
          <a:p>
            <a:pPr marL="228600" marR="0" lvl="4" indent="-228600" algn="l" defTabSz="914400" rtl="0" eaLnBrk="1" fontAlgn="auto" latinLnBrk="0" hangingPunct="1">
              <a:lnSpc>
                <a:spcPct val="100000"/>
              </a:lnSpc>
              <a:spcBef>
                <a:spcPts val="1000"/>
              </a:spcBef>
              <a:spcAft>
                <a:spcPts val="0"/>
              </a:spcAft>
              <a:buClrTx/>
              <a:buSzTx/>
              <a:buFont typeface="Arial"/>
              <a:buChar char="•"/>
              <a:tabLst/>
              <a:defRPr/>
            </a:pPr>
            <a:r>
              <a:rPr kumimoji="0" lang="en-US" sz="2800" b="1" i="0" u="none" strike="noStrike" kern="1200" cap="none" spc="0" normalizeH="0" baseline="0" noProof="0">
                <a:ln>
                  <a:noFill/>
                </a:ln>
                <a:solidFill>
                  <a:srgbClr val="016183"/>
                </a:solidFill>
                <a:effectLst/>
                <a:uLnTx/>
                <a:uFillTx/>
                <a:latin typeface="Zoram ldsLat Semibold" charset="0"/>
                <a:ea typeface="Zoram ldsLat Semibold" charset="0"/>
                <a:cs typeface="Zoram ldsLat Semibold" charset="0"/>
              </a:rPr>
              <a:t>Fifth level</a:t>
            </a:r>
            <a:endParaRPr kumimoji="0" lang="en-US" sz="18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endParaRPr>
          </a:p>
        </p:txBody>
      </p:sp>
      <p:sp>
        <p:nvSpPr>
          <p:cNvPr id="14" name="Slide Number Placeholder 13"/>
          <p:cNvSpPr>
            <a:spLocks noGrp="1"/>
          </p:cNvSpPr>
          <p:nvPr>
            <p:ph type="sldNum" sz="quarter" idx="11"/>
          </p:nvPr>
        </p:nvSpPr>
        <p:spPr/>
        <p:txBody>
          <a:bodyPr/>
          <a:lstStyle/>
          <a:p>
            <a:r>
              <a:rPr lang="en-US"/>
              <a:t>DEPARTMENT NAME GOES HERE | FEBRUARY 2017</a:t>
            </a:r>
            <a:endParaRPr lang="en-US" dirty="0"/>
          </a:p>
        </p:txBody>
      </p:sp>
      <p:sp>
        <p:nvSpPr>
          <p:cNvPr id="6" name="Text Placeholder 2"/>
          <p:cNvSpPr>
            <a:spLocks noGrp="1"/>
          </p:cNvSpPr>
          <p:nvPr>
            <p:ph type="body" idx="12"/>
          </p:nvPr>
        </p:nvSpPr>
        <p:spPr>
          <a:xfrm>
            <a:off x="494467" y="1171469"/>
            <a:ext cx="10515600" cy="383668"/>
          </a:xfrm>
        </p:spPr>
        <p:txBody>
          <a:bodyPr>
            <a:noAutofit/>
          </a:bodyPr>
          <a:lstStyle>
            <a:lvl1pPr marL="0" indent="0" algn="l">
              <a:lnSpc>
                <a:spcPct val="100000"/>
              </a:lnSpc>
              <a:buNone/>
              <a:defRPr sz="2800" b="1" i="1" cap="none" spc="0" baseline="0">
                <a:solidFill>
                  <a:schemeClr val="bg2">
                    <a:lumMod val="25000"/>
                  </a:schemeClr>
                </a:solidFill>
                <a:latin typeface="McKay ldsLat" charset="0"/>
                <a:ea typeface="McKay ldsLat" charset="0"/>
                <a:cs typeface="McKay ldsLat"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and Content - Reversed">
    <p:bg>
      <p:bgPr>
        <a:solidFill>
          <a:schemeClr val="accent1"/>
        </a:solidFill>
        <a:effectLst/>
      </p:bgPr>
    </p:bg>
    <p:spTree>
      <p:nvGrpSpPr>
        <p:cNvPr id="1" name=""/>
        <p:cNvGrpSpPr/>
        <p:nvPr/>
      </p:nvGrpSpPr>
      <p:grpSpPr>
        <a:xfrm>
          <a:off x="0" y="0"/>
          <a:ext cx="0" cy="0"/>
          <a:chOff x="0" y="0"/>
          <a:chExt cx="0" cy="0"/>
        </a:xfrm>
      </p:grpSpPr>
      <p:sp>
        <p:nvSpPr>
          <p:cNvPr id="14" name="Slide Number Placeholder 13"/>
          <p:cNvSpPr>
            <a:spLocks noGrp="1"/>
          </p:cNvSpPr>
          <p:nvPr>
            <p:ph type="sldNum" sz="quarter" idx="11"/>
          </p:nvPr>
        </p:nvSpPr>
        <p:spPr/>
        <p:txBody>
          <a:bodyPr/>
          <a:lstStyle>
            <a:lvl1pPr>
              <a:defRPr>
                <a:solidFill>
                  <a:schemeClr val="bg1"/>
                </a:solidFill>
              </a:defRPr>
            </a:lvl1pPr>
          </a:lstStyle>
          <a:p>
            <a:r>
              <a:rPr lang="en-US" dirty="0"/>
              <a:t>DEPARTMENT NAME GOES HERE | FEBRUARY 2017</a:t>
            </a:r>
          </a:p>
        </p:txBody>
      </p:sp>
      <p:sp>
        <p:nvSpPr>
          <p:cNvPr id="6" name="Title 1"/>
          <p:cNvSpPr>
            <a:spLocks noGrp="1"/>
          </p:cNvSpPr>
          <p:nvPr>
            <p:ph type="title"/>
          </p:nvPr>
        </p:nvSpPr>
        <p:spPr>
          <a:xfrm>
            <a:off x="499763" y="378586"/>
            <a:ext cx="10187609" cy="769662"/>
          </a:xfrm>
        </p:spPr>
        <p:txBody>
          <a:bodyPr anchor="t"/>
          <a:lstStyle>
            <a:lvl1pPr>
              <a:lnSpc>
                <a:spcPct val="100000"/>
              </a:lnSpc>
              <a:defRPr>
                <a:solidFill>
                  <a:schemeClr val="bg1"/>
                </a:solidFill>
              </a:defRPr>
            </a:lvl1pPr>
          </a:lstStyle>
          <a:p>
            <a:r>
              <a:rPr lang="en-US"/>
              <a:t>Click to edit Master title style</a:t>
            </a:r>
            <a:endParaRPr lang="en-US" dirty="0"/>
          </a:p>
        </p:txBody>
      </p:sp>
      <p:sp>
        <p:nvSpPr>
          <p:cNvPr id="7" name="Content Placeholder 2"/>
          <p:cNvSpPr>
            <a:spLocks noGrp="1"/>
          </p:cNvSpPr>
          <p:nvPr>
            <p:ph idx="1"/>
          </p:nvPr>
        </p:nvSpPr>
        <p:spPr>
          <a:xfrm>
            <a:off x="499763" y="1216924"/>
            <a:ext cx="10187610" cy="4351338"/>
          </a:xfrm>
        </p:spPr>
        <p:txBody>
          <a:bodyPr/>
          <a:lstStyle>
            <a:lvl1pPr>
              <a:lnSpc>
                <a:spcPct val="100000"/>
              </a:lnSpc>
              <a:defRPr b="1" i="0">
                <a:solidFill>
                  <a:schemeClr val="bg1"/>
                </a:solidFill>
                <a:latin typeface="Zoram ldsLat Semibold" charset="0"/>
                <a:ea typeface="Zoram ldsLat Semibold" charset="0"/>
                <a:cs typeface="Zoram ldsLat Semibold" charset="0"/>
              </a:defRPr>
            </a:lvl1pPr>
            <a:lvl2pPr>
              <a:lnSpc>
                <a:spcPct val="100000"/>
              </a:lnSpc>
              <a:defRPr>
                <a:solidFill>
                  <a:schemeClr val="bg1"/>
                </a:solidFill>
              </a:defRPr>
            </a:lvl2pPr>
            <a:lvl3pPr>
              <a:lnSpc>
                <a:spcPct val="100000"/>
              </a:lnSpc>
              <a:defRPr>
                <a:solidFill>
                  <a:schemeClr val="bg1"/>
                </a:solidFill>
              </a:defRPr>
            </a:lvl3pPr>
            <a:lvl4pPr>
              <a:lnSpc>
                <a:spcPct val="100000"/>
              </a:lnSpc>
              <a:defRPr>
                <a:solidFill>
                  <a:schemeClr val="bg1"/>
                </a:solidFill>
              </a:defRPr>
            </a:lvl4pPr>
            <a:lvl5pPr>
              <a:lnSpc>
                <a:spcPct val="100000"/>
              </a:lnSpc>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obj" preserve="1">
  <p:cSld name="2 Line 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99763" y="378584"/>
            <a:ext cx="10187609" cy="1424610"/>
          </a:xfrm>
        </p:spPr>
        <p:txBody>
          <a:bodyPr anchor="t"/>
          <a:lstStyle>
            <a:lvl1pPr>
              <a:lnSpc>
                <a:spcPct val="100000"/>
              </a:lnSpc>
              <a:defRPr/>
            </a:lvl1pPr>
          </a:lstStyle>
          <a:p>
            <a:r>
              <a:rPr lang="en-US" dirty="0"/>
              <a:t>Click to edit Master title style longer title goes here</a:t>
            </a:r>
          </a:p>
        </p:txBody>
      </p:sp>
      <p:sp>
        <p:nvSpPr>
          <p:cNvPr id="3" name="Content Placeholder 2"/>
          <p:cNvSpPr>
            <a:spLocks noGrp="1"/>
          </p:cNvSpPr>
          <p:nvPr>
            <p:ph idx="1"/>
          </p:nvPr>
        </p:nvSpPr>
        <p:spPr>
          <a:xfrm>
            <a:off x="499763" y="1895959"/>
            <a:ext cx="10187610" cy="3672301"/>
          </a:xfrm>
        </p:spPr>
        <p:txBody>
          <a:bodyPr/>
          <a:lstStyle>
            <a:lvl1pPr>
              <a:lnSpc>
                <a:spcPct val="100000"/>
              </a:lnSpc>
              <a:defRPr b="1" i="0">
                <a:latin typeface="Zoram ldsLat Semibold" charset="0"/>
                <a:ea typeface="Zoram ldsLat Semibold" charset="0"/>
                <a:cs typeface="Zoram ldsLat Semibold" charset="0"/>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Slide Number Placeholder 13"/>
          <p:cNvSpPr>
            <a:spLocks noGrp="1"/>
          </p:cNvSpPr>
          <p:nvPr>
            <p:ph type="sldNum" sz="quarter" idx="11"/>
          </p:nvPr>
        </p:nvSpPr>
        <p:spPr/>
        <p:txBody>
          <a:bodyPr/>
          <a:lstStyle/>
          <a:p>
            <a:r>
              <a:rPr lang="en-US"/>
              <a:t>DEPARTMENT NAME GOES HERE | FEBRUARY 2017</a:t>
            </a:r>
            <a:endParaRPr lang="en-US" dirty="0"/>
          </a:p>
        </p:txBody>
      </p:sp>
    </p:spTree>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and Two Column">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599" y="1219200"/>
            <a:ext cx="4977539" cy="4351338"/>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602278" y="1219200"/>
            <a:ext cx="4942022" cy="4351338"/>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10"/>
          <p:cNvSpPr>
            <a:spLocks noGrp="1"/>
          </p:cNvSpPr>
          <p:nvPr>
            <p:ph type="sldNum" sz="quarter" idx="11"/>
          </p:nvPr>
        </p:nvSpPr>
        <p:spPr/>
        <p:txBody>
          <a:bodyPr/>
          <a:lstStyle/>
          <a:p>
            <a:r>
              <a:rPr lang="en-US"/>
              <a:t>DEPARTMENT NAME GOES HERE | FEBRUARY 2017</a:t>
            </a:r>
            <a:endParaRPr lang="en-US" dirty="0"/>
          </a:p>
        </p:txBody>
      </p:sp>
      <p:sp>
        <p:nvSpPr>
          <p:cNvPr id="7" name="Title 1"/>
          <p:cNvSpPr txBox="1">
            <a:spLocks/>
          </p:cNvSpPr>
          <p:nvPr userDrawn="1"/>
        </p:nvSpPr>
        <p:spPr>
          <a:xfrm>
            <a:off x="499763" y="378586"/>
            <a:ext cx="10187609" cy="769662"/>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accent1"/>
                </a:solidFill>
                <a:latin typeface="Zoram ldsLat" charset="0"/>
                <a:ea typeface="Zoram ldsLat" charset="0"/>
                <a:cs typeface="Zoram ldsLat" charset="0"/>
              </a:defRPr>
            </a:lvl1pPr>
          </a:lstStyle>
          <a:p>
            <a:pPr>
              <a:lnSpc>
                <a:spcPct val="100000"/>
              </a:lnSpc>
            </a:pPr>
            <a:r>
              <a:rPr lang="en-US" dirty="0">
                <a:latin typeface="McKay ldsLat" charset="0"/>
                <a:ea typeface="McKay ldsLat" charset="0"/>
                <a:cs typeface="McKay ldsLat" charset="0"/>
              </a:rPr>
              <a:t>Click to edit Master title style</a:t>
            </a:r>
          </a:p>
        </p:txBody>
      </p:sp>
    </p:spTree>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14" name="Slide Number Placeholder 13"/>
          <p:cNvSpPr>
            <a:spLocks noGrp="1"/>
          </p:cNvSpPr>
          <p:nvPr>
            <p:ph type="sldNum" sz="quarter" idx="11"/>
          </p:nvPr>
        </p:nvSpPr>
        <p:spPr/>
        <p:txBody>
          <a:bodyPr/>
          <a:lstStyle/>
          <a:p>
            <a:r>
              <a:rPr lang="en-US"/>
              <a:t>DEPARTMENT NAME GOES HERE | FEBRUARY 2017</a:t>
            </a:r>
            <a:endParaRPr lang="en-US" dirty="0"/>
          </a:p>
        </p:txBody>
      </p:sp>
      <p:sp>
        <p:nvSpPr>
          <p:cNvPr id="5" name="Title 1"/>
          <p:cNvSpPr>
            <a:spLocks noGrp="1"/>
          </p:cNvSpPr>
          <p:nvPr>
            <p:ph type="title"/>
          </p:nvPr>
        </p:nvSpPr>
        <p:spPr>
          <a:xfrm>
            <a:off x="499763" y="378586"/>
            <a:ext cx="10187609" cy="769662"/>
          </a:xfrm>
        </p:spPr>
        <p:txBody>
          <a:bodyPr anchor="t"/>
          <a:lstStyle>
            <a:lvl1pPr>
              <a:lnSpc>
                <a:spcPct val="100000"/>
              </a:lnSpc>
              <a:defRPr/>
            </a:lvl1pPr>
          </a:lstStyle>
          <a:p>
            <a:r>
              <a:rPr lang="en-US"/>
              <a:t>Click to edit Master title style</a:t>
            </a:r>
            <a:endParaRPr lang="en-US" dirty="0"/>
          </a:p>
        </p:txBody>
      </p:sp>
    </p:spTree>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Scripture">
    <p:spTree>
      <p:nvGrpSpPr>
        <p:cNvPr id="1" name=""/>
        <p:cNvGrpSpPr/>
        <p:nvPr/>
      </p:nvGrpSpPr>
      <p:grpSpPr>
        <a:xfrm>
          <a:off x="0" y="0"/>
          <a:ext cx="0" cy="0"/>
          <a:chOff x="0" y="0"/>
          <a:chExt cx="0" cy="0"/>
        </a:xfrm>
      </p:grpSpPr>
      <p:sp>
        <p:nvSpPr>
          <p:cNvPr id="11" name="Slide Number Placeholder 10"/>
          <p:cNvSpPr>
            <a:spLocks noGrp="1"/>
          </p:cNvSpPr>
          <p:nvPr>
            <p:ph type="sldNum" sz="quarter" idx="11"/>
          </p:nvPr>
        </p:nvSpPr>
        <p:spPr/>
        <p:txBody>
          <a:bodyPr/>
          <a:lstStyle/>
          <a:p>
            <a:r>
              <a:rPr lang="en-US"/>
              <a:t>DEPARTMENT NAME GOES HERE | FEBRUARY 2017</a:t>
            </a:r>
            <a:endParaRPr lang="en-US" dirty="0"/>
          </a:p>
        </p:txBody>
      </p:sp>
      <p:sp>
        <p:nvSpPr>
          <p:cNvPr id="7" name="Title 1"/>
          <p:cNvSpPr>
            <a:spLocks noGrp="1"/>
          </p:cNvSpPr>
          <p:nvPr>
            <p:ph type="title"/>
          </p:nvPr>
        </p:nvSpPr>
        <p:spPr>
          <a:xfrm>
            <a:off x="609600" y="457200"/>
            <a:ext cx="10934700" cy="5329003"/>
          </a:xfrm>
        </p:spPr>
        <p:txBody>
          <a:bodyPr anchor="ctr">
            <a:normAutofit/>
          </a:bodyPr>
          <a:lstStyle>
            <a:lvl1pPr marL="114300" indent="-114300">
              <a:lnSpc>
                <a:spcPct val="100000"/>
              </a:lnSpc>
              <a:tabLst/>
              <a:defRPr sz="2800">
                <a:solidFill>
                  <a:schemeClr val="tx1"/>
                </a:solidFill>
              </a:defRPr>
            </a:lvl1pPr>
          </a:lstStyle>
          <a:p>
            <a:r>
              <a:rPr lang="en-US"/>
              <a:t>Click to edit Master title style</a:t>
            </a:r>
            <a:endParaRPr lang="en-US" dirty="0"/>
          </a:p>
        </p:txBody>
      </p:sp>
      <p:sp>
        <p:nvSpPr>
          <p:cNvPr id="8" name="Text Placeholder 2"/>
          <p:cNvSpPr>
            <a:spLocks noGrp="1"/>
          </p:cNvSpPr>
          <p:nvPr>
            <p:ph type="body" idx="1"/>
          </p:nvPr>
        </p:nvSpPr>
        <p:spPr>
          <a:xfrm>
            <a:off x="1723791" y="5793638"/>
            <a:ext cx="9820509" cy="354402"/>
          </a:xfrm>
        </p:spPr>
        <p:txBody>
          <a:bodyPr>
            <a:normAutofit/>
          </a:bodyPr>
          <a:lstStyle>
            <a:lvl1pPr algn="r">
              <a:lnSpc>
                <a:spcPct val="100000"/>
              </a:lnSpc>
              <a:defRPr sz="1800" b="0" i="0" spc="300">
                <a:latin typeface="Zoram ldsLat Light" charset="0"/>
                <a:ea typeface="Zoram ldsLat Light" charset="0"/>
                <a:cs typeface="Zoram ldsLat Light" charset="0"/>
              </a:defRPr>
            </a:lvl1pPr>
          </a:lstStyle>
          <a:p>
            <a:pPr marL="228600" marR="0" lvl="0" indent="-228600" algn="r" defTabSz="914400" rtl="0" eaLnBrk="1" fontAlgn="auto" latinLnBrk="0" hangingPunct="1">
              <a:lnSpc>
                <a:spcPct val="90000"/>
              </a:lnSpc>
              <a:spcBef>
                <a:spcPts val="1000"/>
              </a:spcBef>
              <a:spcAft>
                <a:spcPts val="0"/>
              </a:spcAft>
              <a:buClrTx/>
              <a:buSzTx/>
              <a:buFont typeface="Arial"/>
              <a:buNone/>
              <a:tabLst/>
              <a:defRPr/>
            </a:pPr>
            <a:r>
              <a:rPr lang="en-US"/>
              <a:t>Click to edit Master text styles</a:t>
            </a:r>
          </a:p>
        </p:txBody>
      </p:sp>
    </p:spTree>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Scripture - Image Background">
    <p:bg>
      <p:bgPr>
        <a:solidFill>
          <a:schemeClr val="bg1"/>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lide Number Placeholder 5"/>
          <p:cNvSpPr>
            <a:spLocks noGrp="1"/>
          </p:cNvSpPr>
          <p:nvPr>
            <p:ph type="sldNum" sz="quarter" idx="4"/>
          </p:nvPr>
        </p:nvSpPr>
        <p:spPr>
          <a:xfrm>
            <a:off x="7315200" y="6356350"/>
            <a:ext cx="4038600" cy="365125"/>
          </a:xfrm>
          <a:prstGeom prst="rect">
            <a:avLst/>
          </a:prstGeom>
        </p:spPr>
        <p:txBody>
          <a:bodyPr vert="horz" lIns="91440" tIns="45720" rIns="91440" bIns="45720" rtlCol="0" anchor="ctr"/>
          <a:lstStyle>
            <a:lvl1pPr algn="r">
              <a:defRPr sz="900">
                <a:solidFill>
                  <a:schemeClr val="bg1"/>
                </a:solidFill>
                <a:latin typeface="Zoram ldsLat" charset="0"/>
                <a:ea typeface="Zoram ldsLat" charset="0"/>
                <a:cs typeface="Zoram ldsLat" charset="0"/>
              </a:defRPr>
            </a:lvl1pPr>
          </a:lstStyle>
          <a:p>
            <a:r>
              <a:rPr lang="en-US" dirty="0"/>
              <a:t>DEPARTMENT NAME GOES HERE | FEBRUARY 2017</a:t>
            </a:r>
          </a:p>
        </p:txBody>
      </p:sp>
      <p:sp>
        <p:nvSpPr>
          <p:cNvPr id="6" name="Title 1"/>
          <p:cNvSpPr>
            <a:spLocks noGrp="1"/>
          </p:cNvSpPr>
          <p:nvPr>
            <p:ph type="title" hasCustomPrompt="1"/>
          </p:nvPr>
        </p:nvSpPr>
        <p:spPr>
          <a:xfrm>
            <a:off x="1257300" y="2564295"/>
            <a:ext cx="9715500" cy="689112"/>
          </a:xfrm>
        </p:spPr>
        <p:txBody>
          <a:bodyPr anchor="b">
            <a:normAutofit/>
          </a:bodyPr>
          <a:lstStyle>
            <a:lvl1pPr algn="ctr">
              <a:lnSpc>
                <a:spcPct val="100000"/>
              </a:lnSpc>
              <a:defRPr sz="3600" b="0" i="0" cap="none" baseline="0">
                <a:solidFill>
                  <a:schemeClr val="bg1"/>
                </a:solidFill>
                <a:latin typeface="McKay ldsLat" charset="0"/>
                <a:ea typeface="McKay ldsLat" charset="0"/>
                <a:cs typeface="McKay ldsLat" charset="0"/>
              </a:defRPr>
            </a:lvl1pPr>
          </a:lstStyle>
          <a:p>
            <a:r>
              <a:rPr lang="en-US" dirty="0"/>
              <a:t>Click to edit master title style</a:t>
            </a:r>
          </a:p>
        </p:txBody>
      </p:sp>
      <p:sp>
        <p:nvSpPr>
          <p:cNvPr id="7" name="Text Placeholder 2"/>
          <p:cNvSpPr>
            <a:spLocks noGrp="1"/>
          </p:cNvSpPr>
          <p:nvPr>
            <p:ph type="body" idx="1"/>
          </p:nvPr>
        </p:nvSpPr>
        <p:spPr>
          <a:xfrm>
            <a:off x="1257300" y="3364706"/>
            <a:ext cx="9715500" cy="1500187"/>
          </a:xfrm>
        </p:spPr>
        <p:txBody>
          <a:bodyPr>
            <a:normAutofit/>
          </a:bodyPr>
          <a:lstStyle>
            <a:lvl1pPr marL="0" indent="0" algn="ctr">
              <a:lnSpc>
                <a:spcPct val="100000"/>
              </a:lnSpc>
              <a:buNone/>
              <a:defRPr sz="2800" b="0" i="1">
                <a:solidFill>
                  <a:schemeClr val="bg1"/>
                </a:solidFill>
                <a:latin typeface="Zoram ldsLat" charset="0"/>
                <a:ea typeface="Zoram ldsLat" charset="0"/>
                <a:cs typeface="Zoram ldsLat"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8" name="Text Placeholder 7"/>
          <p:cNvSpPr>
            <a:spLocks noGrp="1"/>
          </p:cNvSpPr>
          <p:nvPr>
            <p:ph type="body" sz="quarter" idx="12" hasCustomPrompt="1"/>
          </p:nvPr>
        </p:nvSpPr>
        <p:spPr>
          <a:xfrm>
            <a:off x="3786744" y="620229"/>
            <a:ext cx="4797286" cy="1944066"/>
          </a:xfrm>
        </p:spPr>
        <p:txBody>
          <a:bodyPr>
            <a:noAutofit/>
          </a:bodyPr>
          <a:lstStyle>
            <a:lvl1pPr marL="0" indent="0">
              <a:buFontTx/>
              <a:buNone/>
              <a:defRPr sz="1400" u="none" baseline="0">
                <a:solidFill>
                  <a:schemeClr val="bg1"/>
                </a:solidFill>
              </a:defRPr>
            </a:lvl1pPr>
          </a:lstStyle>
          <a:p>
            <a:pPr marL="342900" marR="0" lvl="0" indent="-342900" algn="l" defTabSz="914400" rtl="0" eaLnBrk="1" fontAlgn="auto" latinLnBrk="0" hangingPunct="1">
              <a:lnSpc>
                <a:spcPct val="90000"/>
              </a:lnSpc>
              <a:spcBef>
                <a:spcPts val="1000"/>
              </a:spcBef>
              <a:spcAft>
                <a:spcPts val="0"/>
              </a:spcAft>
              <a:buClrTx/>
              <a:buSzTx/>
              <a:buFontTx/>
              <a:buNone/>
              <a:tabLst/>
              <a:defRPr/>
            </a:pPr>
            <a:r>
              <a:rPr lang="en-US" baseline="0" dirty="0"/>
              <a:t>TO ADD IMAGE BACKGROUND:                                                    1. RIGHT CLICK ON SLIDE                                                       2. SELECT FORMAT BACKGROUND                                       3. SELECT “PICTURE OR TEXTURE FILL”                               4. CLICK “FILE</a:t>
            </a:r>
            <a:r>
              <a:rPr lang="mr-IN" baseline="0" dirty="0"/>
              <a:t>…</a:t>
            </a:r>
            <a:r>
              <a:rPr lang="en-US" baseline="0" dirty="0"/>
              <a:t>” UNDERNEATH “INSERT PICTURE FROM”  5. DELETE THIS TEXT LAYER</a:t>
            </a:r>
            <a:endParaRPr lang="en-US" dirty="0"/>
          </a:p>
        </p:txBody>
      </p:sp>
    </p:spTree>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Scripture and Image">
    <p:spTree>
      <p:nvGrpSpPr>
        <p:cNvPr id="1" name=""/>
        <p:cNvGrpSpPr/>
        <p:nvPr/>
      </p:nvGrpSpPr>
      <p:grpSpPr>
        <a:xfrm>
          <a:off x="0" y="0"/>
          <a:ext cx="0" cy="0"/>
          <a:chOff x="0" y="0"/>
          <a:chExt cx="0" cy="0"/>
        </a:xfrm>
      </p:grpSpPr>
      <p:sp>
        <p:nvSpPr>
          <p:cNvPr id="16" name="Title 1"/>
          <p:cNvSpPr>
            <a:spLocks noGrp="1"/>
          </p:cNvSpPr>
          <p:nvPr>
            <p:ph type="title"/>
          </p:nvPr>
        </p:nvSpPr>
        <p:spPr>
          <a:xfrm>
            <a:off x="609600" y="457200"/>
            <a:ext cx="4923295" cy="5146866"/>
          </a:xfrm>
        </p:spPr>
        <p:txBody>
          <a:bodyPr anchor="ctr">
            <a:normAutofit/>
          </a:bodyPr>
          <a:lstStyle>
            <a:lvl1pPr marL="114300" indent="-114300">
              <a:lnSpc>
                <a:spcPct val="100000"/>
              </a:lnSpc>
              <a:tabLst/>
              <a:defRPr sz="2800">
                <a:solidFill>
                  <a:schemeClr val="tx1"/>
                </a:solidFill>
              </a:defRPr>
            </a:lvl1pPr>
          </a:lstStyle>
          <a:p>
            <a:r>
              <a:rPr lang="en-US"/>
              <a:t>Click to edit Master title style</a:t>
            </a:r>
            <a:endParaRPr lang="en-US" dirty="0"/>
          </a:p>
        </p:txBody>
      </p:sp>
      <p:sp>
        <p:nvSpPr>
          <p:cNvPr id="17" name="Text Placeholder 2"/>
          <p:cNvSpPr>
            <a:spLocks noGrp="1"/>
          </p:cNvSpPr>
          <p:nvPr>
            <p:ph type="body" idx="1"/>
          </p:nvPr>
        </p:nvSpPr>
        <p:spPr>
          <a:xfrm>
            <a:off x="609599" y="5793637"/>
            <a:ext cx="4923296" cy="322241"/>
          </a:xfrm>
        </p:spPr>
        <p:txBody>
          <a:bodyPr>
            <a:normAutofit/>
          </a:bodyPr>
          <a:lstStyle>
            <a:lvl1pPr algn="r">
              <a:lnSpc>
                <a:spcPct val="100000"/>
              </a:lnSpc>
              <a:defRPr sz="1800" b="0" i="0" spc="300">
                <a:latin typeface="Zoram ldsLat Light" charset="0"/>
                <a:ea typeface="Zoram ldsLat Light" charset="0"/>
                <a:cs typeface="Zoram ldsLat Light" charset="0"/>
              </a:defRPr>
            </a:lvl1pPr>
          </a:lstStyle>
          <a:p>
            <a:pPr marL="228600" marR="0" lvl="0" indent="-228600" algn="r" defTabSz="914400" rtl="0" eaLnBrk="1" fontAlgn="auto" latinLnBrk="0" hangingPunct="1">
              <a:lnSpc>
                <a:spcPct val="90000"/>
              </a:lnSpc>
              <a:spcBef>
                <a:spcPts val="1000"/>
              </a:spcBef>
              <a:spcAft>
                <a:spcPts val="0"/>
              </a:spcAft>
              <a:buClrTx/>
              <a:buSzTx/>
              <a:buFont typeface="Arial"/>
              <a:buNone/>
              <a:tabLst/>
              <a:defRPr/>
            </a:pPr>
            <a:r>
              <a:rPr lang="en-US"/>
              <a:t>Click to edit Master text styles</a:t>
            </a:r>
          </a:p>
        </p:txBody>
      </p:sp>
      <p:sp>
        <p:nvSpPr>
          <p:cNvPr id="3" name="Picture Placeholder 2"/>
          <p:cNvSpPr>
            <a:spLocks noGrp="1"/>
          </p:cNvSpPr>
          <p:nvPr>
            <p:ph type="pic" sz="quarter" idx="10"/>
          </p:nvPr>
        </p:nvSpPr>
        <p:spPr>
          <a:xfrm>
            <a:off x="6096000" y="0"/>
            <a:ext cx="6096000" cy="6858000"/>
          </a:xfrm>
        </p:spPr>
        <p:txBody>
          <a:bodyPr>
            <a:normAutofit/>
          </a:bodyPr>
          <a:lstStyle>
            <a:lvl1pPr>
              <a:defRPr sz="1800"/>
            </a:lvl1pPr>
          </a:lstStyle>
          <a:p>
            <a:r>
              <a:rPr lang="en-US"/>
              <a:t>Drag picture to placeholder or click icon to add</a:t>
            </a:r>
            <a:endParaRPr lang="en-US" dirty="0"/>
          </a:p>
        </p:txBody>
      </p:sp>
      <p:sp>
        <p:nvSpPr>
          <p:cNvPr id="6" name="Footer Placeholder 9"/>
          <p:cNvSpPr>
            <a:spLocks noGrp="1"/>
          </p:cNvSpPr>
          <p:nvPr>
            <p:ph type="ftr" sz="quarter" idx="11"/>
          </p:nvPr>
        </p:nvSpPr>
        <p:spPr>
          <a:xfrm>
            <a:off x="3164115" y="6356350"/>
            <a:ext cx="2438400" cy="365125"/>
          </a:xfrm>
        </p:spPr>
        <p:txBody>
          <a:bodyPr/>
          <a:lstStyle>
            <a:lvl1pPr algn="r">
              <a:defRPr/>
            </a:lvl1pPr>
          </a:lstStyle>
          <a:p>
            <a:fld id="{5B06C967-C119-3A46-8999-DDAAE48B2E46}" type="slidenum">
              <a:rPr lang="en-US" smtClean="0"/>
              <a:pPr/>
              <a:t>‹#›</a:t>
            </a:fld>
            <a:endParaRPr lang="en-US" dirty="0"/>
          </a:p>
        </p:txBody>
      </p:sp>
    </p:spTree>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Image and Scriptur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6096000" cy="6858000"/>
          </a:xfrm>
        </p:spPr>
        <p:txBody>
          <a:bodyPr>
            <a:normAutofit/>
          </a:bodyPr>
          <a:lstStyle>
            <a:lvl1pPr>
              <a:defRPr sz="1800"/>
            </a:lvl1pPr>
          </a:lstStyle>
          <a:p>
            <a:r>
              <a:rPr lang="en-US"/>
              <a:t>Drag picture to placeholder or click icon to add</a:t>
            </a:r>
            <a:endParaRPr lang="en-US" dirty="0"/>
          </a:p>
        </p:txBody>
      </p:sp>
      <p:sp>
        <p:nvSpPr>
          <p:cNvPr id="5" name="Title 1"/>
          <p:cNvSpPr>
            <a:spLocks noGrp="1"/>
          </p:cNvSpPr>
          <p:nvPr>
            <p:ph type="title"/>
          </p:nvPr>
        </p:nvSpPr>
        <p:spPr>
          <a:xfrm>
            <a:off x="6662057" y="457200"/>
            <a:ext cx="4882243" cy="5329003"/>
          </a:xfrm>
        </p:spPr>
        <p:txBody>
          <a:bodyPr anchor="ctr">
            <a:normAutofit/>
          </a:bodyPr>
          <a:lstStyle>
            <a:lvl1pPr marL="114300" indent="-114300">
              <a:lnSpc>
                <a:spcPct val="100000"/>
              </a:lnSpc>
              <a:tabLst/>
              <a:defRPr sz="2800">
                <a:solidFill>
                  <a:schemeClr val="tx1"/>
                </a:solidFill>
              </a:defRPr>
            </a:lvl1pPr>
          </a:lstStyle>
          <a:p>
            <a:r>
              <a:rPr lang="en-US"/>
              <a:t>Click to edit Master title style</a:t>
            </a:r>
            <a:endParaRPr lang="en-US" dirty="0"/>
          </a:p>
        </p:txBody>
      </p:sp>
      <p:sp>
        <p:nvSpPr>
          <p:cNvPr id="6" name="Text Placeholder 2"/>
          <p:cNvSpPr>
            <a:spLocks noGrp="1"/>
          </p:cNvSpPr>
          <p:nvPr>
            <p:ph type="body" idx="1"/>
          </p:nvPr>
        </p:nvSpPr>
        <p:spPr>
          <a:xfrm>
            <a:off x="6662057" y="5793637"/>
            <a:ext cx="4882243" cy="322241"/>
          </a:xfrm>
        </p:spPr>
        <p:txBody>
          <a:bodyPr>
            <a:normAutofit/>
          </a:bodyPr>
          <a:lstStyle>
            <a:lvl1pPr algn="r">
              <a:lnSpc>
                <a:spcPct val="100000"/>
              </a:lnSpc>
              <a:defRPr sz="1800" b="0" i="0" spc="300">
                <a:latin typeface="Zoram ldsLat Light" charset="0"/>
                <a:ea typeface="Zoram ldsLat Light" charset="0"/>
                <a:cs typeface="Zoram ldsLat Light" charset="0"/>
              </a:defRPr>
            </a:lvl1pPr>
          </a:lstStyle>
          <a:p>
            <a:pPr marL="228600" marR="0" lvl="0" indent="-228600" algn="r" defTabSz="914400" rtl="0" eaLnBrk="1" fontAlgn="auto" latinLnBrk="0" hangingPunct="1">
              <a:lnSpc>
                <a:spcPct val="90000"/>
              </a:lnSpc>
              <a:spcBef>
                <a:spcPts val="1000"/>
              </a:spcBef>
              <a:spcAft>
                <a:spcPts val="0"/>
              </a:spcAft>
              <a:buClrTx/>
              <a:buSzTx/>
              <a:buFont typeface="Arial"/>
              <a:buNone/>
              <a:tabLst/>
              <a:defRPr/>
            </a:pPr>
            <a:r>
              <a:rPr lang="en-US"/>
              <a:t>Click to edit Master text styles</a:t>
            </a:r>
          </a:p>
        </p:txBody>
      </p:sp>
      <p:sp>
        <p:nvSpPr>
          <p:cNvPr id="7" name="Footer Placeholder 9"/>
          <p:cNvSpPr>
            <a:spLocks noGrp="1"/>
          </p:cNvSpPr>
          <p:nvPr>
            <p:ph type="ftr" sz="quarter" idx="11"/>
          </p:nvPr>
        </p:nvSpPr>
        <p:spPr>
          <a:xfrm>
            <a:off x="6662057" y="6356350"/>
            <a:ext cx="2438400" cy="365125"/>
          </a:xfrm>
        </p:spPr>
        <p:txBody>
          <a:bodyPr/>
          <a:lstStyle>
            <a:lvl1pPr algn="l">
              <a:defRPr/>
            </a:lvl1pPr>
          </a:lstStyle>
          <a:p>
            <a:fld id="{5B06C967-C119-3A46-8999-DDAAE48B2E46}" type="slidenum">
              <a:rPr lang="en-US" smtClean="0"/>
              <a:pPr/>
              <a:t>‹#›</a:t>
            </a:fld>
            <a:endParaRPr lang="en-US" dirty="0"/>
          </a:p>
        </p:txBody>
      </p:sp>
    </p:spTree>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1_Small Image and Quot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609600" y="1219200"/>
            <a:ext cx="1886768" cy="2012054"/>
          </a:xfrm>
        </p:spPr>
        <p:txBody>
          <a:bodyPr>
            <a:normAutofit/>
          </a:bodyPr>
          <a:lstStyle>
            <a:lvl1pPr>
              <a:defRPr sz="1800"/>
            </a:lvl1pPr>
          </a:lstStyle>
          <a:p>
            <a:r>
              <a:rPr lang="en-US"/>
              <a:t>Drag picture to placeholder or click icon to add</a:t>
            </a:r>
            <a:endParaRPr lang="en-US" dirty="0"/>
          </a:p>
        </p:txBody>
      </p:sp>
      <p:sp>
        <p:nvSpPr>
          <p:cNvPr id="5" name="Title 1"/>
          <p:cNvSpPr>
            <a:spLocks noGrp="1"/>
          </p:cNvSpPr>
          <p:nvPr>
            <p:ph type="title"/>
          </p:nvPr>
        </p:nvSpPr>
        <p:spPr>
          <a:xfrm>
            <a:off x="3057351" y="1219199"/>
            <a:ext cx="8486950" cy="4567003"/>
          </a:xfrm>
        </p:spPr>
        <p:txBody>
          <a:bodyPr anchor="ctr">
            <a:normAutofit/>
          </a:bodyPr>
          <a:lstStyle>
            <a:lvl1pPr marL="114300" indent="-114300">
              <a:lnSpc>
                <a:spcPct val="100000"/>
              </a:lnSpc>
              <a:tabLst/>
              <a:defRPr sz="2800">
                <a:solidFill>
                  <a:schemeClr val="tx1"/>
                </a:solidFill>
              </a:defRPr>
            </a:lvl1pPr>
          </a:lstStyle>
          <a:p>
            <a:r>
              <a:rPr lang="en-US"/>
              <a:t>Click to edit Master title style</a:t>
            </a:r>
            <a:endParaRPr lang="en-US" dirty="0"/>
          </a:p>
        </p:txBody>
      </p:sp>
      <p:sp>
        <p:nvSpPr>
          <p:cNvPr id="4" name="Text Placeholder 3"/>
          <p:cNvSpPr>
            <a:spLocks noGrp="1"/>
          </p:cNvSpPr>
          <p:nvPr>
            <p:ph type="body" sz="quarter" idx="12"/>
          </p:nvPr>
        </p:nvSpPr>
        <p:spPr>
          <a:xfrm>
            <a:off x="609600" y="3429000"/>
            <a:ext cx="1887538" cy="334963"/>
          </a:xfrm>
        </p:spPr>
        <p:txBody>
          <a:bodyPr>
            <a:noAutofit/>
          </a:bodyPr>
          <a:lstStyle>
            <a:lvl1pPr marL="0" indent="0">
              <a:buNone/>
              <a:defRPr sz="1800" b="0" i="0">
                <a:latin typeface="Zoram ldsLat Light" charset="0"/>
                <a:ea typeface="Zoram ldsLat Light" charset="0"/>
                <a:cs typeface="Zoram ldsLat Light" charset="0"/>
              </a:defRPr>
            </a:lvl1pPr>
            <a:lvl2pPr marL="457200" indent="0">
              <a:buNone/>
              <a:defRPr sz="1800">
                <a:latin typeface="Zoram ldsLat" charset="0"/>
                <a:ea typeface="Zoram ldsLat" charset="0"/>
                <a:cs typeface="Zoram ldsLat" charset="0"/>
              </a:defRPr>
            </a:lvl2pPr>
            <a:lvl3pPr marL="914400" indent="0">
              <a:buNone/>
              <a:defRPr sz="1800">
                <a:latin typeface="Zoram ldsLat" charset="0"/>
                <a:ea typeface="Zoram ldsLat" charset="0"/>
                <a:cs typeface="Zoram ldsLat" charset="0"/>
              </a:defRPr>
            </a:lvl3pPr>
            <a:lvl4pPr marL="1371600" indent="0">
              <a:buNone/>
              <a:defRPr sz="1800">
                <a:latin typeface="Zoram ldsLat" charset="0"/>
                <a:ea typeface="Zoram ldsLat" charset="0"/>
                <a:cs typeface="Zoram ldsLat" charset="0"/>
              </a:defRPr>
            </a:lvl4pPr>
            <a:lvl5pPr marL="1828800" indent="0">
              <a:buNone/>
              <a:defRPr sz="1800">
                <a:latin typeface="Zoram ldsLat" charset="0"/>
                <a:ea typeface="Zoram ldsLat" charset="0"/>
                <a:cs typeface="Zoram ldsLat" charset="0"/>
              </a:defRPr>
            </a:lvl5pPr>
          </a:lstStyle>
          <a:p>
            <a:pPr lvl="0"/>
            <a:r>
              <a:rPr lang="en-US"/>
              <a:t>Click to edit Master text styles</a:t>
            </a:r>
          </a:p>
        </p:txBody>
      </p:sp>
      <p:sp>
        <p:nvSpPr>
          <p:cNvPr id="10" name="Slide Number Placeholder 13"/>
          <p:cNvSpPr>
            <a:spLocks noGrp="1"/>
          </p:cNvSpPr>
          <p:nvPr>
            <p:ph type="sldNum" sz="quarter" idx="11"/>
          </p:nvPr>
        </p:nvSpPr>
        <p:spPr>
          <a:xfrm>
            <a:off x="7315200" y="6356350"/>
            <a:ext cx="4038600" cy="365125"/>
          </a:xfrm>
        </p:spPr>
        <p:txBody>
          <a:bodyPr/>
          <a:lstStyle/>
          <a:p>
            <a:r>
              <a:rPr lang="en-US"/>
              <a:t>DEPARTMENT NAME GOES HERE | FEBRUARY 2017</a:t>
            </a:r>
            <a:endParaRPr lang="en-US" dirty="0"/>
          </a:p>
        </p:txBody>
      </p:sp>
    </p:spTree>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Content and Image">
    <p:bg>
      <p:bgPr>
        <a:solidFill>
          <a:schemeClr val="accent1"/>
        </a:solidFill>
        <a:effectLst/>
      </p:bgPr>
    </p:bg>
    <p:spTree>
      <p:nvGrpSpPr>
        <p:cNvPr id="1" name=""/>
        <p:cNvGrpSpPr/>
        <p:nvPr/>
      </p:nvGrpSpPr>
      <p:grpSpPr>
        <a:xfrm>
          <a:off x="0" y="0"/>
          <a:ext cx="0" cy="0"/>
          <a:chOff x="0" y="0"/>
          <a:chExt cx="0" cy="0"/>
        </a:xfrm>
      </p:grpSpPr>
      <p:sp>
        <p:nvSpPr>
          <p:cNvPr id="7" name="Picture Placeholder 2"/>
          <p:cNvSpPr>
            <a:spLocks noGrp="1"/>
          </p:cNvSpPr>
          <p:nvPr>
            <p:ph type="pic" sz="quarter" idx="10"/>
          </p:nvPr>
        </p:nvSpPr>
        <p:spPr>
          <a:xfrm>
            <a:off x="6096000" y="0"/>
            <a:ext cx="6096000" cy="6858000"/>
          </a:xfrm>
        </p:spPr>
        <p:txBody>
          <a:bodyPr>
            <a:normAutofit/>
          </a:bodyPr>
          <a:lstStyle>
            <a:lvl1pPr>
              <a:defRPr sz="1800"/>
            </a:lvl1pPr>
          </a:lstStyle>
          <a:p>
            <a:r>
              <a:rPr lang="en-US"/>
              <a:t>Drag picture to placeholder or click icon to add</a:t>
            </a:r>
            <a:endParaRPr lang="en-US" dirty="0"/>
          </a:p>
        </p:txBody>
      </p:sp>
      <p:sp>
        <p:nvSpPr>
          <p:cNvPr id="5" name="Title 1"/>
          <p:cNvSpPr>
            <a:spLocks noGrp="1"/>
          </p:cNvSpPr>
          <p:nvPr>
            <p:ph type="title"/>
          </p:nvPr>
        </p:nvSpPr>
        <p:spPr>
          <a:xfrm>
            <a:off x="505790" y="383997"/>
            <a:ext cx="5082209" cy="1477616"/>
          </a:xfrm>
        </p:spPr>
        <p:txBody>
          <a:bodyPr anchor="t"/>
          <a:lstStyle>
            <a:lvl1pPr>
              <a:lnSpc>
                <a:spcPct val="100000"/>
              </a:lnSpc>
              <a:defRPr>
                <a:solidFill>
                  <a:schemeClr val="bg1"/>
                </a:solidFill>
              </a:defRPr>
            </a:lvl1pPr>
          </a:lstStyle>
          <a:p>
            <a:r>
              <a:rPr lang="en-US"/>
              <a:t>Click to edit Master title style</a:t>
            </a:r>
            <a:endParaRPr lang="en-US" dirty="0"/>
          </a:p>
        </p:txBody>
      </p:sp>
      <p:sp>
        <p:nvSpPr>
          <p:cNvPr id="6" name="Content Placeholder 2"/>
          <p:cNvSpPr>
            <a:spLocks noGrp="1"/>
          </p:cNvSpPr>
          <p:nvPr>
            <p:ph idx="1"/>
          </p:nvPr>
        </p:nvSpPr>
        <p:spPr>
          <a:xfrm>
            <a:off x="505789" y="1954380"/>
            <a:ext cx="5082211" cy="4165929"/>
          </a:xfrm>
        </p:spPr>
        <p:txBody>
          <a:bodyPr/>
          <a:lstStyle>
            <a:lvl1pPr>
              <a:lnSpc>
                <a:spcPct val="100000"/>
              </a:lnSpc>
              <a:defRPr b="1" i="0">
                <a:solidFill>
                  <a:schemeClr val="bg1"/>
                </a:solidFill>
                <a:latin typeface="Zoram ldsLat Semibold" charset="0"/>
                <a:ea typeface="Zoram ldsLat Semibold" charset="0"/>
                <a:cs typeface="Zoram ldsLat Semibold" charset="0"/>
              </a:defRPr>
            </a:lvl1pPr>
            <a:lvl2pPr>
              <a:lnSpc>
                <a:spcPct val="100000"/>
              </a:lnSpc>
              <a:defRPr>
                <a:solidFill>
                  <a:schemeClr val="bg1"/>
                </a:solidFill>
              </a:defRPr>
            </a:lvl2pPr>
            <a:lvl3pPr>
              <a:lnSpc>
                <a:spcPct val="100000"/>
              </a:lnSpc>
              <a:defRPr>
                <a:solidFill>
                  <a:schemeClr val="bg1"/>
                </a:solidFill>
              </a:defRPr>
            </a:lvl3pPr>
            <a:lvl4pPr>
              <a:lnSpc>
                <a:spcPct val="100000"/>
              </a:lnSpc>
              <a:defRPr>
                <a:solidFill>
                  <a:schemeClr val="bg1"/>
                </a:solidFill>
              </a:defRPr>
            </a:lvl4pPr>
            <a:lvl5pPr>
              <a:lnSpc>
                <a:spcPct val="100000"/>
              </a:lnSpc>
              <a:defRPr>
                <a:solidFill>
                  <a:schemeClr val="bg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a:buChar char="•"/>
              <a:tabLst/>
              <a:defRPr/>
            </a:pPr>
            <a:r>
              <a:rPr lang="en-US"/>
              <a:t>Click to edit Master text styles</a:t>
            </a:r>
          </a:p>
          <a:p>
            <a:pPr marL="228600" marR="0" lvl="1" indent="-228600" algn="l" defTabSz="914400" rtl="0" eaLnBrk="1" fontAlgn="auto" latinLnBrk="0" hangingPunct="1">
              <a:lnSpc>
                <a:spcPct val="100000"/>
              </a:lnSpc>
              <a:spcBef>
                <a:spcPts val="1000"/>
              </a:spcBef>
              <a:spcAft>
                <a:spcPts val="0"/>
              </a:spcAft>
              <a:buClrTx/>
              <a:buSzTx/>
              <a:buFont typeface="Arial"/>
              <a:buChar char="•"/>
              <a:tabLst/>
              <a:defRPr/>
            </a:pPr>
            <a:r>
              <a:rPr lang="en-US"/>
              <a:t>Second level</a:t>
            </a:r>
          </a:p>
          <a:p>
            <a:pPr marL="228600" marR="0" lvl="2" indent="-228600" algn="l" defTabSz="914400" rtl="0" eaLnBrk="1" fontAlgn="auto" latinLnBrk="0" hangingPunct="1">
              <a:lnSpc>
                <a:spcPct val="100000"/>
              </a:lnSpc>
              <a:spcBef>
                <a:spcPts val="1000"/>
              </a:spcBef>
              <a:spcAft>
                <a:spcPts val="0"/>
              </a:spcAft>
              <a:buClrTx/>
              <a:buSzTx/>
              <a:buFont typeface="Arial"/>
              <a:buChar char="•"/>
              <a:tabLst/>
              <a:defRPr/>
            </a:pPr>
            <a:r>
              <a:rPr lang="en-US"/>
              <a:t>Third level</a:t>
            </a:r>
          </a:p>
          <a:p>
            <a:pPr marL="228600" marR="0" lvl="3" indent="-228600" algn="l" defTabSz="914400" rtl="0" eaLnBrk="1" fontAlgn="auto" latinLnBrk="0" hangingPunct="1">
              <a:lnSpc>
                <a:spcPct val="100000"/>
              </a:lnSpc>
              <a:spcBef>
                <a:spcPts val="1000"/>
              </a:spcBef>
              <a:spcAft>
                <a:spcPts val="0"/>
              </a:spcAft>
              <a:buClrTx/>
              <a:buSzTx/>
              <a:buFont typeface="Arial"/>
              <a:buChar char="•"/>
              <a:tabLst/>
              <a:defRPr/>
            </a:pPr>
            <a:r>
              <a:rPr lang="en-US"/>
              <a:t>Fourth level</a:t>
            </a:r>
          </a:p>
          <a:p>
            <a:pPr marL="228600" marR="0" lvl="4" indent="-228600" algn="l" defTabSz="914400" rtl="0" eaLnBrk="1" fontAlgn="auto" latinLnBrk="0" hangingPunct="1">
              <a:lnSpc>
                <a:spcPct val="100000"/>
              </a:lnSpc>
              <a:spcBef>
                <a:spcPts val="1000"/>
              </a:spcBef>
              <a:spcAft>
                <a:spcPts val="0"/>
              </a:spcAft>
              <a:buClrTx/>
              <a:buSzTx/>
              <a:buFont typeface="Arial"/>
              <a:buChar char="•"/>
              <a:tabLst/>
              <a:defRPr/>
            </a:pPr>
            <a:r>
              <a:rPr lang="en-US"/>
              <a:t>Fifth level</a:t>
            </a:r>
            <a:endParaRPr lang="en-US" dirty="0"/>
          </a:p>
        </p:txBody>
      </p:sp>
      <p:sp>
        <p:nvSpPr>
          <p:cNvPr id="8" name="Footer Placeholder 9"/>
          <p:cNvSpPr>
            <a:spLocks noGrp="1"/>
          </p:cNvSpPr>
          <p:nvPr>
            <p:ph type="ftr" sz="quarter" idx="11"/>
          </p:nvPr>
        </p:nvSpPr>
        <p:spPr>
          <a:xfrm>
            <a:off x="3164115" y="6356350"/>
            <a:ext cx="2438400" cy="365125"/>
          </a:xfrm>
        </p:spPr>
        <p:txBody>
          <a:bodyPr/>
          <a:lstStyle>
            <a:lvl1pPr algn="r">
              <a:defRPr>
                <a:solidFill>
                  <a:schemeClr val="bg1"/>
                </a:solidFill>
              </a:defRPr>
            </a:lvl1pPr>
          </a:lstStyle>
          <a:p>
            <a:fld id="{5B06C967-C119-3A46-8999-DDAAE48B2E46}" type="slidenum">
              <a:rPr lang="en-US" smtClean="0"/>
              <a:pPr/>
              <a:t>‹#›</a:t>
            </a:fld>
            <a:endParaRPr lang="en-US" dirty="0"/>
          </a:p>
        </p:txBody>
      </p:sp>
    </p:spTree>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Image and Content">
    <p:spTree>
      <p:nvGrpSpPr>
        <p:cNvPr id="1" name=""/>
        <p:cNvGrpSpPr/>
        <p:nvPr/>
      </p:nvGrpSpPr>
      <p:grpSpPr>
        <a:xfrm>
          <a:off x="0" y="0"/>
          <a:ext cx="0" cy="0"/>
          <a:chOff x="0" y="0"/>
          <a:chExt cx="0" cy="0"/>
        </a:xfrm>
      </p:grpSpPr>
      <p:sp>
        <p:nvSpPr>
          <p:cNvPr id="7" name="Picture Placeholder 2"/>
          <p:cNvSpPr>
            <a:spLocks noGrp="1"/>
          </p:cNvSpPr>
          <p:nvPr>
            <p:ph type="pic" sz="quarter" idx="10"/>
          </p:nvPr>
        </p:nvSpPr>
        <p:spPr>
          <a:xfrm>
            <a:off x="0" y="0"/>
            <a:ext cx="6096000" cy="6858000"/>
          </a:xfrm>
        </p:spPr>
        <p:txBody>
          <a:bodyPr>
            <a:normAutofit/>
          </a:bodyPr>
          <a:lstStyle>
            <a:lvl1pPr>
              <a:defRPr sz="1800"/>
            </a:lvl1pPr>
          </a:lstStyle>
          <a:p>
            <a:r>
              <a:rPr lang="en-US"/>
              <a:t>Drag picture to placeholder or click icon to add</a:t>
            </a:r>
            <a:endParaRPr lang="en-US" dirty="0"/>
          </a:p>
        </p:txBody>
      </p:sp>
      <p:sp>
        <p:nvSpPr>
          <p:cNvPr id="5" name="Title 1"/>
          <p:cNvSpPr>
            <a:spLocks noGrp="1"/>
          </p:cNvSpPr>
          <p:nvPr>
            <p:ph type="title"/>
          </p:nvPr>
        </p:nvSpPr>
        <p:spPr>
          <a:xfrm>
            <a:off x="6683829" y="457200"/>
            <a:ext cx="4860471" cy="1477616"/>
          </a:xfrm>
        </p:spPr>
        <p:txBody>
          <a:bodyPr anchor="t"/>
          <a:lstStyle>
            <a:lvl1pPr>
              <a:lnSpc>
                <a:spcPct val="100000"/>
              </a:lnSpc>
              <a:defRPr/>
            </a:lvl1pPr>
          </a:lstStyle>
          <a:p>
            <a:r>
              <a:rPr lang="en-US"/>
              <a:t>Click to edit Master title style</a:t>
            </a:r>
            <a:endParaRPr lang="en-US" dirty="0"/>
          </a:p>
        </p:txBody>
      </p:sp>
      <p:sp>
        <p:nvSpPr>
          <p:cNvPr id="6" name="Content Placeholder 2"/>
          <p:cNvSpPr>
            <a:spLocks noGrp="1"/>
          </p:cNvSpPr>
          <p:nvPr>
            <p:ph idx="1"/>
          </p:nvPr>
        </p:nvSpPr>
        <p:spPr>
          <a:xfrm>
            <a:off x="6683828" y="2027582"/>
            <a:ext cx="4860471" cy="4103947"/>
          </a:xfrm>
        </p:spPr>
        <p:txBody>
          <a:bodyPr/>
          <a:lstStyle>
            <a:lvl1pPr marL="228600" marR="0" indent="-228600" algn="l" defTabSz="914400" rtl="0" eaLnBrk="1" fontAlgn="auto" latinLnBrk="0" hangingPunct="1">
              <a:lnSpc>
                <a:spcPct val="100000"/>
              </a:lnSpc>
              <a:spcBef>
                <a:spcPts val="1000"/>
              </a:spcBef>
              <a:spcAft>
                <a:spcPts val="0"/>
              </a:spcAft>
              <a:buClrTx/>
              <a:buSzTx/>
              <a:buFont typeface="Arial"/>
              <a:buChar char="•"/>
              <a:tabLst/>
              <a:defRPr b="0" i="0">
                <a:latin typeface="McKay ldsLat Medium" charset="0"/>
                <a:ea typeface="McKay ldsLat Medium" charset="0"/>
                <a:cs typeface="McKay ldsLat Medium" charset="0"/>
              </a:defRPr>
            </a:lvl1pPr>
            <a:lvl2pPr marL="685800" marR="0" indent="-228600" algn="l" defTabSz="914400" rtl="0" eaLnBrk="1" fontAlgn="auto" latinLnBrk="0" hangingPunct="1">
              <a:lnSpc>
                <a:spcPct val="100000"/>
              </a:lnSpc>
              <a:spcBef>
                <a:spcPts val="500"/>
              </a:spcBef>
              <a:spcAft>
                <a:spcPts val="0"/>
              </a:spcAft>
              <a:buClrTx/>
              <a:buSzTx/>
              <a:buFont typeface="Arial"/>
              <a:buChar char="•"/>
              <a:tabLst/>
              <a:defRPr/>
            </a:lvl2pPr>
            <a:lvl3pPr marL="1143000" marR="0" indent="-228600" algn="l" defTabSz="914400" rtl="0" eaLnBrk="1" fontAlgn="auto" latinLnBrk="0" hangingPunct="1">
              <a:lnSpc>
                <a:spcPct val="100000"/>
              </a:lnSpc>
              <a:spcBef>
                <a:spcPts val="500"/>
              </a:spcBef>
              <a:spcAft>
                <a:spcPts val="0"/>
              </a:spcAft>
              <a:buClrTx/>
              <a:buSzTx/>
              <a:buFont typeface="Arial"/>
              <a:buChar char="•"/>
              <a:tabLst/>
              <a:defRPr/>
            </a:lvl3pPr>
            <a:lvl4pPr marL="1600200" marR="0" indent="-228600" algn="l" defTabSz="914400" rtl="0" eaLnBrk="1" fontAlgn="auto" latinLnBrk="0" hangingPunct="1">
              <a:lnSpc>
                <a:spcPct val="100000"/>
              </a:lnSpc>
              <a:spcBef>
                <a:spcPts val="500"/>
              </a:spcBef>
              <a:spcAft>
                <a:spcPts val="0"/>
              </a:spcAft>
              <a:buClrTx/>
              <a:buSzTx/>
              <a:buFont typeface="Arial"/>
              <a:buChar char="•"/>
              <a:tabLst/>
              <a:defRPr/>
            </a:lvl4pPr>
            <a:lvl5pPr marL="2057400" marR="0" indent="-228600" algn="l" defTabSz="914400" rtl="0" eaLnBrk="1" fontAlgn="auto" latinLnBrk="0" hangingPunct="1">
              <a:lnSpc>
                <a:spcPct val="100000"/>
              </a:lnSpc>
              <a:spcBef>
                <a:spcPts val="500"/>
              </a:spcBef>
              <a:spcAft>
                <a:spcPts val="0"/>
              </a:spcAft>
              <a:buClrTx/>
              <a:buSzTx/>
              <a:buFont typeface="Arial"/>
              <a:buChar char="•"/>
              <a:tabLst/>
              <a:defRPr/>
            </a:lvl5pPr>
          </a:lstStyle>
          <a:p>
            <a:pPr marL="228600" marR="0" lvl="0" indent="-228600" algn="l" defTabSz="914400" rtl="0" eaLnBrk="1" fontAlgn="auto" latinLnBrk="0" hangingPunct="1">
              <a:lnSpc>
                <a:spcPct val="100000"/>
              </a:lnSpc>
              <a:spcBef>
                <a:spcPts val="1000"/>
              </a:spcBef>
              <a:spcAft>
                <a:spcPts val="0"/>
              </a:spcAft>
              <a:buClrTx/>
              <a:buSzTx/>
              <a:buFont typeface="Arial"/>
              <a:buChar char="•"/>
              <a:tabLst/>
              <a:defRPr/>
            </a:pPr>
            <a:r>
              <a:rPr kumimoji="0" lang="en-US" sz="2800" b="1" i="0" u="none" strike="noStrike" kern="1200" cap="none" spc="0" normalizeH="0" baseline="0" noProof="0">
                <a:ln>
                  <a:noFill/>
                </a:ln>
                <a:solidFill>
                  <a:srgbClr val="016183"/>
                </a:solidFill>
                <a:effectLst/>
                <a:uLnTx/>
                <a:uFillTx/>
                <a:latin typeface="Zoram ldsLat Semibold" charset="0"/>
                <a:ea typeface="Zoram ldsLat Semibold" charset="0"/>
                <a:cs typeface="Zoram ldsLat Semibold" charset="0"/>
              </a:rPr>
              <a:t>Click to edit Master text styles</a:t>
            </a:r>
          </a:p>
          <a:p>
            <a:pPr marL="228600" marR="0" lvl="1" indent="-228600" algn="l" defTabSz="914400" rtl="0" eaLnBrk="1" fontAlgn="auto" latinLnBrk="0" hangingPunct="1">
              <a:lnSpc>
                <a:spcPct val="100000"/>
              </a:lnSpc>
              <a:spcBef>
                <a:spcPts val="1000"/>
              </a:spcBef>
              <a:spcAft>
                <a:spcPts val="0"/>
              </a:spcAft>
              <a:buClrTx/>
              <a:buSzTx/>
              <a:buFont typeface="Arial"/>
              <a:buChar char="•"/>
              <a:tabLst/>
              <a:defRPr/>
            </a:pPr>
            <a:r>
              <a:rPr kumimoji="0" lang="en-US" sz="2800" b="1" i="0" u="none" strike="noStrike" kern="1200" cap="none" spc="0" normalizeH="0" baseline="0" noProof="0">
                <a:ln>
                  <a:noFill/>
                </a:ln>
                <a:solidFill>
                  <a:srgbClr val="016183"/>
                </a:solidFill>
                <a:effectLst/>
                <a:uLnTx/>
                <a:uFillTx/>
                <a:latin typeface="Zoram ldsLat Semibold" charset="0"/>
                <a:ea typeface="Zoram ldsLat Semibold" charset="0"/>
                <a:cs typeface="Zoram ldsLat Semibold" charset="0"/>
              </a:rPr>
              <a:t>Second level</a:t>
            </a:r>
          </a:p>
          <a:p>
            <a:pPr marL="228600" marR="0" lvl="2" indent="-228600" algn="l" defTabSz="914400" rtl="0" eaLnBrk="1" fontAlgn="auto" latinLnBrk="0" hangingPunct="1">
              <a:lnSpc>
                <a:spcPct val="100000"/>
              </a:lnSpc>
              <a:spcBef>
                <a:spcPts val="1000"/>
              </a:spcBef>
              <a:spcAft>
                <a:spcPts val="0"/>
              </a:spcAft>
              <a:buClrTx/>
              <a:buSzTx/>
              <a:buFont typeface="Arial"/>
              <a:buChar char="•"/>
              <a:tabLst/>
              <a:defRPr/>
            </a:pPr>
            <a:r>
              <a:rPr kumimoji="0" lang="en-US" sz="2800" b="1" i="0" u="none" strike="noStrike" kern="1200" cap="none" spc="0" normalizeH="0" baseline="0" noProof="0">
                <a:ln>
                  <a:noFill/>
                </a:ln>
                <a:solidFill>
                  <a:srgbClr val="016183"/>
                </a:solidFill>
                <a:effectLst/>
                <a:uLnTx/>
                <a:uFillTx/>
                <a:latin typeface="Zoram ldsLat Semibold" charset="0"/>
                <a:ea typeface="Zoram ldsLat Semibold" charset="0"/>
                <a:cs typeface="Zoram ldsLat Semibold" charset="0"/>
              </a:rPr>
              <a:t>Third level</a:t>
            </a:r>
          </a:p>
          <a:p>
            <a:pPr marL="228600" marR="0" lvl="3" indent="-228600" algn="l" defTabSz="914400" rtl="0" eaLnBrk="1" fontAlgn="auto" latinLnBrk="0" hangingPunct="1">
              <a:lnSpc>
                <a:spcPct val="100000"/>
              </a:lnSpc>
              <a:spcBef>
                <a:spcPts val="1000"/>
              </a:spcBef>
              <a:spcAft>
                <a:spcPts val="0"/>
              </a:spcAft>
              <a:buClrTx/>
              <a:buSzTx/>
              <a:buFont typeface="Arial"/>
              <a:buChar char="•"/>
              <a:tabLst/>
              <a:defRPr/>
            </a:pPr>
            <a:r>
              <a:rPr kumimoji="0" lang="en-US" sz="2800" b="1" i="0" u="none" strike="noStrike" kern="1200" cap="none" spc="0" normalizeH="0" baseline="0" noProof="0">
                <a:ln>
                  <a:noFill/>
                </a:ln>
                <a:solidFill>
                  <a:srgbClr val="016183"/>
                </a:solidFill>
                <a:effectLst/>
                <a:uLnTx/>
                <a:uFillTx/>
                <a:latin typeface="Zoram ldsLat Semibold" charset="0"/>
                <a:ea typeface="Zoram ldsLat Semibold" charset="0"/>
                <a:cs typeface="Zoram ldsLat Semibold" charset="0"/>
              </a:rPr>
              <a:t>Fourth level</a:t>
            </a:r>
          </a:p>
          <a:p>
            <a:pPr marL="228600" marR="0" lvl="4" indent="-228600" algn="l" defTabSz="914400" rtl="0" eaLnBrk="1" fontAlgn="auto" latinLnBrk="0" hangingPunct="1">
              <a:lnSpc>
                <a:spcPct val="100000"/>
              </a:lnSpc>
              <a:spcBef>
                <a:spcPts val="1000"/>
              </a:spcBef>
              <a:spcAft>
                <a:spcPts val="0"/>
              </a:spcAft>
              <a:buClrTx/>
              <a:buSzTx/>
              <a:buFont typeface="Arial"/>
              <a:buChar char="•"/>
              <a:tabLst/>
              <a:defRPr/>
            </a:pPr>
            <a:r>
              <a:rPr kumimoji="0" lang="en-US" sz="2800" b="1" i="0" u="none" strike="noStrike" kern="1200" cap="none" spc="0" normalizeH="0" baseline="0" noProof="0">
                <a:ln>
                  <a:noFill/>
                </a:ln>
                <a:solidFill>
                  <a:srgbClr val="016183"/>
                </a:solidFill>
                <a:effectLst/>
                <a:uLnTx/>
                <a:uFillTx/>
                <a:latin typeface="Zoram ldsLat Semibold" charset="0"/>
                <a:ea typeface="Zoram ldsLat Semibold" charset="0"/>
                <a:cs typeface="Zoram ldsLat Semibold" charset="0"/>
              </a:rPr>
              <a:t>Fifth level</a:t>
            </a:r>
            <a:endParaRPr kumimoji="0" lang="en-US" sz="18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endParaRPr>
          </a:p>
        </p:txBody>
      </p:sp>
      <p:sp>
        <p:nvSpPr>
          <p:cNvPr id="8" name="Footer Placeholder 9"/>
          <p:cNvSpPr>
            <a:spLocks noGrp="1"/>
          </p:cNvSpPr>
          <p:nvPr>
            <p:ph type="ftr" sz="quarter" idx="11"/>
          </p:nvPr>
        </p:nvSpPr>
        <p:spPr>
          <a:xfrm>
            <a:off x="6662057" y="6356350"/>
            <a:ext cx="2438400" cy="365125"/>
          </a:xfrm>
        </p:spPr>
        <p:txBody>
          <a:bodyPr/>
          <a:lstStyle>
            <a:lvl1pPr algn="l">
              <a:defRPr/>
            </a:lvl1pPr>
          </a:lstStyle>
          <a:p>
            <a:fld id="{5B06C967-C119-3A46-8999-DDAAE48B2E46}" type="slidenum">
              <a:rPr lang="en-US" smtClean="0"/>
              <a:pPr/>
              <a:t>‹#›</a:t>
            </a:fld>
            <a:endParaRPr lang="en-US" dirty="0"/>
          </a:p>
        </p:txBody>
      </p:sp>
    </p:spTree>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Content and  2 Images">
    <p:spTree>
      <p:nvGrpSpPr>
        <p:cNvPr id="1" name=""/>
        <p:cNvGrpSpPr/>
        <p:nvPr/>
      </p:nvGrpSpPr>
      <p:grpSpPr>
        <a:xfrm>
          <a:off x="0" y="0"/>
          <a:ext cx="0" cy="0"/>
          <a:chOff x="0" y="0"/>
          <a:chExt cx="0" cy="0"/>
        </a:xfrm>
      </p:grpSpPr>
      <p:sp>
        <p:nvSpPr>
          <p:cNvPr id="2" name="Title 1"/>
          <p:cNvSpPr>
            <a:spLocks noGrp="1"/>
          </p:cNvSpPr>
          <p:nvPr>
            <p:ph type="title"/>
          </p:nvPr>
        </p:nvSpPr>
        <p:spPr>
          <a:xfrm>
            <a:off x="505790" y="383997"/>
            <a:ext cx="5082209" cy="1477616"/>
          </a:xfrm>
        </p:spPr>
        <p:txBody>
          <a:bodyPr anchor="t"/>
          <a:lstStyle>
            <a:lvl1pPr>
              <a:lnSpc>
                <a:spcPct val="100000"/>
              </a:lnSpc>
              <a:defRPr/>
            </a:lvl1pPr>
          </a:lstStyle>
          <a:p>
            <a:r>
              <a:rPr lang="en-US"/>
              <a:t>Click to edit Master title style</a:t>
            </a:r>
            <a:endParaRPr lang="en-US" dirty="0"/>
          </a:p>
        </p:txBody>
      </p:sp>
      <p:sp>
        <p:nvSpPr>
          <p:cNvPr id="3" name="Content Placeholder 2"/>
          <p:cNvSpPr>
            <a:spLocks noGrp="1"/>
          </p:cNvSpPr>
          <p:nvPr>
            <p:ph idx="1"/>
          </p:nvPr>
        </p:nvSpPr>
        <p:spPr>
          <a:xfrm>
            <a:off x="505789" y="1954380"/>
            <a:ext cx="5082211" cy="4165929"/>
          </a:xfrm>
        </p:spPr>
        <p:txBody>
          <a:bodyPr/>
          <a:lstStyle>
            <a:lvl1pPr marL="228600" marR="0" indent="-228600" algn="l" defTabSz="914400" rtl="0" eaLnBrk="1" fontAlgn="auto" latinLnBrk="0" hangingPunct="1">
              <a:lnSpc>
                <a:spcPct val="100000"/>
              </a:lnSpc>
              <a:spcBef>
                <a:spcPts val="1000"/>
              </a:spcBef>
              <a:spcAft>
                <a:spcPts val="0"/>
              </a:spcAft>
              <a:buClrTx/>
              <a:buSzTx/>
              <a:buFont typeface="Arial"/>
              <a:buChar char="•"/>
              <a:tabLst/>
              <a:defRPr b="0" i="0">
                <a:latin typeface="McKay ldsLat Medium" charset="0"/>
                <a:ea typeface="McKay ldsLat Medium" charset="0"/>
                <a:cs typeface="McKay ldsLat Medium" charset="0"/>
              </a:defRPr>
            </a:lvl1pPr>
            <a:lvl2pPr marL="685800" marR="0" indent="-228600" algn="l" defTabSz="914400" rtl="0" eaLnBrk="1" fontAlgn="auto" latinLnBrk="0" hangingPunct="1">
              <a:lnSpc>
                <a:spcPct val="100000"/>
              </a:lnSpc>
              <a:spcBef>
                <a:spcPts val="500"/>
              </a:spcBef>
              <a:spcAft>
                <a:spcPts val="0"/>
              </a:spcAft>
              <a:buClrTx/>
              <a:buSzTx/>
              <a:buFont typeface="Arial"/>
              <a:buChar char="•"/>
              <a:tabLst/>
              <a:defRPr/>
            </a:lvl2pPr>
            <a:lvl3pPr marL="1143000" marR="0" indent="-228600" algn="l" defTabSz="914400" rtl="0" eaLnBrk="1" fontAlgn="auto" latinLnBrk="0" hangingPunct="1">
              <a:lnSpc>
                <a:spcPct val="100000"/>
              </a:lnSpc>
              <a:spcBef>
                <a:spcPts val="500"/>
              </a:spcBef>
              <a:spcAft>
                <a:spcPts val="0"/>
              </a:spcAft>
              <a:buClrTx/>
              <a:buSzTx/>
              <a:buFont typeface="Arial"/>
              <a:buChar char="•"/>
              <a:tabLst/>
              <a:defRPr/>
            </a:lvl3pPr>
            <a:lvl4pPr marL="1600200" marR="0" indent="-228600" algn="l" defTabSz="914400" rtl="0" eaLnBrk="1" fontAlgn="auto" latinLnBrk="0" hangingPunct="1">
              <a:lnSpc>
                <a:spcPct val="100000"/>
              </a:lnSpc>
              <a:spcBef>
                <a:spcPts val="500"/>
              </a:spcBef>
              <a:spcAft>
                <a:spcPts val="0"/>
              </a:spcAft>
              <a:buClrTx/>
              <a:buSzTx/>
              <a:buFont typeface="Arial"/>
              <a:buChar char="•"/>
              <a:tabLst/>
              <a:defRPr/>
            </a:lvl4pPr>
            <a:lvl5pPr marL="2057400" marR="0" indent="-228600" algn="l" defTabSz="914400" rtl="0" eaLnBrk="1" fontAlgn="auto" latinLnBrk="0" hangingPunct="1">
              <a:lnSpc>
                <a:spcPct val="100000"/>
              </a:lnSpc>
              <a:spcBef>
                <a:spcPts val="500"/>
              </a:spcBef>
              <a:spcAft>
                <a:spcPts val="0"/>
              </a:spcAft>
              <a:buClrTx/>
              <a:buSzTx/>
              <a:buFont typeface="Arial"/>
              <a:buChar char="•"/>
              <a:tabLst/>
              <a:defRPr/>
            </a:lvl5pPr>
          </a:lstStyle>
          <a:p>
            <a:pPr marL="228600" marR="0" lvl="0" indent="-228600" algn="l" defTabSz="914400" rtl="0" eaLnBrk="1" fontAlgn="auto" latinLnBrk="0" hangingPunct="1">
              <a:lnSpc>
                <a:spcPct val="100000"/>
              </a:lnSpc>
              <a:spcBef>
                <a:spcPts val="1000"/>
              </a:spcBef>
              <a:spcAft>
                <a:spcPts val="0"/>
              </a:spcAft>
              <a:buClrTx/>
              <a:buSzTx/>
              <a:buFont typeface="Arial"/>
              <a:buChar char="•"/>
              <a:tabLst/>
              <a:defRPr/>
            </a:pPr>
            <a:r>
              <a:rPr kumimoji="0" lang="en-US" sz="2800" b="1" i="0" u="none" strike="noStrike" kern="1200" cap="none" spc="0" normalizeH="0" baseline="0" noProof="0">
                <a:ln>
                  <a:noFill/>
                </a:ln>
                <a:solidFill>
                  <a:srgbClr val="016183"/>
                </a:solidFill>
                <a:effectLst/>
                <a:uLnTx/>
                <a:uFillTx/>
                <a:latin typeface="Zoram ldsLat Semibold" charset="0"/>
                <a:ea typeface="Zoram ldsLat Semibold" charset="0"/>
                <a:cs typeface="Zoram ldsLat Semibold" charset="0"/>
              </a:rPr>
              <a:t>Click to edit Master text styles</a:t>
            </a:r>
          </a:p>
          <a:p>
            <a:pPr marL="228600" marR="0" lvl="1" indent="-228600" algn="l" defTabSz="914400" rtl="0" eaLnBrk="1" fontAlgn="auto" latinLnBrk="0" hangingPunct="1">
              <a:lnSpc>
                <a:spcPct val="100000"/>
              </a:lnSpc>
              <a:spcBef>
                <a:spcPts val="1000"/>
              </a:spcBef>
              <a:spcAft>
                <a:spcPts val="0"/>
              </a:spcAft>
              <a:buClrTx/>
              <a:buSzTx/>
              <a:buFont typeface="Arial"/>
              <a:buChar char="•"/>
              <a:tabLst/>
              <a:defRPr/>
            </a:pPr>
            <a:r>
              <a:rPr kumimoji="0" lang="en-US" sz="2800" b="1" i="0" u="none" strike="noStrike" kern="1200" cap="none" spc="0" normalizeH="0" baseline="0" noProof="0">
                <a:ln>
                  <a:noFill/>
                </a:ln>
                <a:solidFill>
                  <a:srgbClr val="016183"/>
                </a:solidFill>
                <a:effectLst/>
                <a:uLnTx/>
                <a:uFillTx/>
                <a:latin typeface="Zoram ldsLat Semibold" charset="0"/>
                <a:ea typeface="Zoram ldsLat Semibold" charset="0"/>
                <a:cs typeface="Zoram ldsLat Semibold" charset="0"/>
              </a:rPr>
              <a:t>Second level</a:t>
            </a:r>
          </a:p>
          <a:p>
            <a:pPr marL="228600" marR="0" lvl="2" indent="-228600" algn="l" defTabSz="914400" rtl="0" eaLnBrk="1" fontAlgn="auto" latinLnBrk="0" hangingPunct="1">
              <a:lnSpc>
                <a:spcPct val="100000"/>
              </a:lnSpc>
              <a:spcBef>
                <a:spcPts val="1000"/>
              </a:spcBef>
              <a:spcAft>
                <a:spcPts val="0"/>
              </a:spcAft>
              <a:buClrTx/>
              <a:buSzTx/>
              <a:buFont typeface="Arial"/>
              <a:buChar char="•"/>
              <a:tabLst/>
              <a:defRPr/>
            </a:pPr>
            <a:r>
              <a:rPr kumimoji="0" lang="en-US" sz="2800" b="1" i="0" u="none" strike="noStrike" kern="1200" cap="none" spc="0" normalizeH="0" baseline="0" noProof="0">
                <a:ln>
                  <a:noFill/>
                </a:ln>
                <a:solidFill>
                  <a:srgbClr val="016183"/>
                </a:solidFill>
                <a:effectLst/>
                <a:uLnTx/>
                <a:uFillTx/>
                <a:latin typeface="Zoram ldsLat Semibold" charset="0"/>
                <a:ea typeface="Zoram ldsLat Semibold" charset="0"/>
                <a:cs typeface="Zoram ldsLat Semibold" charset="0"/>
              </a:rPr>
              <a:t>Third level</a:t>
            </a:r>
          </a:p>
          <a:p>
            <a:pPr marL="228600" marR="0" lvl="3" indent="-228600" algn="l" defTabSz="914400" rtl="0" eaLnBrk="1" fontAlgn="auto" latinLnBrk="0" hangingPunct="1">
              <a:lnSpc>
                <a:spcPct val="100000"/>
              </a:lnSpc>
              <a:spcBef>
                <a:spcPts val="1000"/>
              </a:spcBef>
              <a:spcAft>
                <a:spcPts val="0"/>
              </a:spcAft>
              <a:buClrTx/>
              <a:buSzTx/>
              <a:buFont typeface="Arial"/>
              <a:buChar char="•"/>
              <a:tabLst/>
              <a:defRPr/>
            </a:pPr>
            <a:r>
              <a:rPr kumimoji="0" lang="en-US" sz="2800" b="1" i="0" u="none" strike="noStrike" kern="1200" cap="none" spc="0" normalizeH="0" baseline="0" noProof="0">
                <a:ln>
                  <a:noFill/>
                </a:ln>
                <a:solidFill>
                  <a:srgbClr val="016183"/>
                </a:solidFill>
                <a:effectLst/>
                <a:uLnTx/>
                <a:uFillTx/>
                <a:latin typeface="Zoram ldsLat Semibold" charset="0"/>
                <a:ea typeface="Zoram ldsLat Semibold" charset="0"/>
                <a:cs typeface="Zoram ldsLat Semibold" charset="0"/>
              </a:rPr>
              <a:t>Fourth level</a:t>
            </a:r>
          </a:p>
          <a:p>
            <a:pPr marL="228600" marR="0" lvl="4" indent="-228600" algn="l" defTabSz="914400" rtl="0" eaLnBrk="1" fontAlgn="auto" latinLnBrk="0" hangingPunct="1">
              <a:lnSpc>
                <a:spcPct val="100000"/>
              </a:lnSpc>
              <a:spcBef>
                <a:spcPts val="1000"/>
              </a:spcBef>
              <a:spcAft>
                <a:spcPts val="0"/>
              </a:spcAft>
              <a:buClrTx/>
              <a:buSzTx/>
              <a:buFont typeface="Arial"/>
              <a:buChar char="•"/>
              <a:tabLst/>
              <a:defRPr/>
            </a:pPr>
            <a:r>
              <a:rPr kumimoji="0" lang="en-US" sz="2800" b="1" i="0" u="none" strike="noStrike" kern="1200" cap="none" spc="0" normalizeH="0" baseline="0" noProof="0">
                <a:ln>
                  <a:noFill/>
                </a:ln>
                <a:solidFill>
                  <a:srgbClr val="016183"/>
                </a:solidFill>
                <a:effectLst/>
                <a:uLnTx/>
                <a:uFillTx/>
                <a:latin typeface="Zoram ldsLat Semibold" charset="0"/>
                <a:ea typeface="Zoram ldsLat Semibold" charset="0"/>
                <a:cs typeface="Zoram ldsLat Semibold" charset="0"/>
              </a:rPr>
              <a:t>Fifth level</a:t>
            </a:r>
            <a:endParaRPr kumimoji="0" lang="en-US" sz="18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endParaRPr>
          </a:p>
        </p:txBody>
      </p:sp>
      <p:sp>
        <p:nvSpPr>
          <p:cNvPr id="7" name="Picture Placeholder 2"/>
          <p:cNvSpPr>
            <a:spLocks noGrp="1"/>
          </p:cNvSpPr>
          <p:nvPr>
            <p:ph type="pic" sz="quarter" idx="10"/>
          </p:nvPr>
        </p:nvSpPr>
        <p:spPr>
          <a:xfrm>
            <a:off x="6096000" y="0"/>
            <a:ext cx="6096000" cy="3429000"/>
          </a:xfrm>
        </p:spPr>
        <p:txBody>
          <a:bodyPr>
            <a:normAutofit/>
          </a:bodyPr>
          <a:lstStyle>
            <a:lvl1pPr>
              <a:defRPr sz="1800"/>
            </a:lvl1pPr>
          </a:lstStyle>
          <a:p>
            <a:r>
              <a:rPr lang="en-US"/>
              <a:t>Drag picture to placeholder or click icon to add</a:t>
            </a:r>
            <a:endParaRPr lang="en-US" dirty="0"/>
          </a:p>
        </p:txBody>
      </p:sp>
      <p:sp>
        <p:nvSpPr>
          <p:cNvPr id="5" name="Footer Placeholder 9"/>
          <p:cNvSpPr>
            <a:spLocks noGrp="1"/>
          </p:cNvSpPr>
          <p:nvPr>
            <p:ph type="ftr" sz="quarter" idx="11"/>
          </p:nvPr>
        </p:nvSpPr>
        <p:spPr>
          <a:xfrm>
            <a:off x="3164115" y="6356350"/>
            <a:ext cx="2438400" cy="365125"/>
          </a:xfrm>
        </p:spPr>
        <p:txBody>
          <a:bodyPr/>
          <a:lstStyle>
            <a:lvl1pPr algn="r">
              <a:defRPr/>
            </a:lvl1pPr>
          </a:lstStyle>
          <a:p>
            <a:fld id="{5B06C967-C119-3A46-8999-DDAAE48B2E46}" type="slidenum">
              <a:rPr lang="en-US" smtClean="0"/>
              <a:pPr/>
              <a:t>‹#›</a:t>
            </a:fld>
            <a:endParaRPr lang="en-US" dirty="0"/>
          </a:p>
        </p:txBody>
      </p:sp>
      <p:sp>
        <p:nvSpPr>
          <p:cNvPr id="6" name="Picture Placeholder 2"/>
          <p:cNvSpPr>
            <a:spLocks noGrp="1"/>
          </p:cNvSpPr>
          <p:nvPr>
            <p:ph type="pic" sz="quarter" idx="12"/>
          </p:nvPr>
        </p:nvSpPr>
        <p:spPr>
          <a:xfrm>
            <a:off x="6096000" y="3429000"/>
            <a:ext cx="6096000" cy="3429000"/>
          </a:xfrm>
        </p:spPr>
        <p:txBody>
          <a:bodyPr>
            <a:normAutofit/>
          </a:bodyPr>
          <a:lstStyle>
            <a:lvl1pPr>
              <a:defRPr sz="1800"/>
            </a:lvl1pPr>
          </a:lstStyle>
          <a:p>
            <a:r>
              <a:rPr lang="en-US"/>
              <a:t>Drag picture to placeholder or click icon to add</a:t>
            </a:r>
            <a:endParaRPr lang="en-US" dirty="0"/>
          </a:p>
        </p:txBody>
      </p:sp>
    </p:spTree>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Content and 3 Images">
    <p:spTree>
      <p:nvGrpSpPr>
        <p:cNvPr id="1" name=""/>
        <p:cNvGrpSpPr/>
        <p:nvPr/>
      </p:nvGrpSpPr>
      <p:grpSpPr>
        <a:xfrm>
          <a:off x="0" y="0"/>
          <a:ext cx="0" cy="0"/>
          <a:chOff x="0" y="0"/>
          <a:chExt cx="0" cy="0"/>
        </a:xfrm>
      </p:grpSpPr>
      <p:sp>
        <p:nvSpPr>
          <p:cNvPr id="2" name="Title 1"/>
          <p:cNvSpPr>
            <a:spLocks noGrp="1"/>
          </p:cNvSpPr>
          <p:nvPr>
            <p:ph type="title"/>
          </p:nvPr>
        </p:nvSpPr>
        <p:spPr>
          <a:xfrm>
            <a:off x="505790" y="383997"/>
            <a:ext cx="5082209" cy="1477616"/>
          </a:xfrm>
        </p:spPr>
        <p:txBody>
          <a:bodyPr anchor="t"/>
          <a:lstStyle>
            <a:lvl1pPr>
              <a:lnSpc>
                <a:spcPct val="100000"/>
              </a:lnSpc>
              <a:defRPr/>
            </a:lvl1pPr>
          </a:lstStyle>
          <a:p>
            <a:r>
              <a:rPr lang="en-US"/>
              <a:t>Click to edit Master title style</a:t>
            </a:r>
            <a:endParaRPr lang="en-US" dirty="0"/>
          </a:p>
        </p:txBody>
      </p:sp>
      <p:sp>
        <p:nvSpPr>
          <p:cNvPr id="3" name="Content Placeholder 2"/>
          <p:cNvSpPr>
            <a:spLocks noGrp="1"/>
          </p:cNvSpPr>
          <p:nvPr>
            <p:ph idx="1"/>
          </p:nvPr>
        </p:nvSpPr>
        <p:spPr>
          <a:xfrm>
            <a:off x="505789" y="1954380"/>
            <a:ext cx="5082211" cy="4165929"/>
          </a:xfrm>
        </p:spPr>
        <p:txBody>
          <a:bodyPr/>
          <a:lstStyle>
            <a:lvl1pPr marL="228600" marR="0" indent="-228600" algn="l" defTabSz="914400" rtl="0" eaLnBrk="1" fontAlgn="auto" latinLnBrk="0" hangingPunct="1">
              <a:lnSpc>
                <a:spcPct val="100000"/>
              </a:lnSpc>
              <a:spcBef>
                <a:spcPts val="1000"/>
              </a:spcBef>
              <a:spcAft>
                <a:spcPts val="0"/>
              </a:spcAft>
              <a:buClrTx/>
              <a:buSzTx/>
              <a:buFont typeface="Arial"/>
              <a:buChar char="•"/>
              <a:tabLst/>
              <a:defRPr b="0" i="0">
                <a:latin typeface="McKay ldsLat Medium" charset="0"/>
                <a:ea typeface="McKay ldsLat Medium" charset="0"/>
                <a:cs typeface="McKay ldsLat Medium" charset="0"/>
              </a:defRPr>
            </a:lvl1pPr>
            <a:lvl2pPr marL="685800" marR="0" indent="-228600" algn="l" defTabSz="914400" rtl="0" eaLnBrk="1" fontAlgn="auto" latinLnBrk="0" hangingPunct="1">
              <a:lnSpc>
                <a:spcPct val="100000"/>
              </a:lnSpc>
              <a:spcBef>
                <a:spcPts val="500"/>
              </a:spcBef>
              <a:spcAft>
                <a:spcPts val="0"/>
              </a:spcAft>
              <a:buClrTx/>
              <a:buSzTx/>
              <a:buFont typeface="Arial"/>
              <a:buChar char="•"/>
              <a:tabLst/>
              <a:defRPr/>
            </a:lvl2pPr>
            <a:lvl3pPr marL="1143000" marR="0" indent="-228600" algn="l" defTabSz="914400" rtl="0" eaLnBrk="1" fontAlgn="auto" latinLnBrk="0" hangingPunct="1">
              <a:lnSpc>
                <a:spcPct val="100000"/>
              </a:lnSpc>
              <a:spcBef>
                <a:spcPts val="500"/>
              </a:spcBef>
              <a:spcAft>
                <a:spcPts val="0"/>
              </a:spcAft>
              <a:buClrTx/>
              <a:buSzTx/>
              <a:buFont typeface="Arial"/>
              <a:buChar char="•"/>
              <a:tabLst/>
              <a:defRPr/>
            </a:lvl3pPr>
            <a:lvl4pPr marL="1600200" marR="0" indent="-228600" algn="l" defTabSz="914400" rtl="0" eaLnBrk="1" fontAlgn="auto" latinLnBrk="0" hangingPunct="1">
              <a:lnSpc>
                <a:spcPct val="100000"/>
              </a:lnSpc>
              <a:spcBef>
                <a:spcPts val="500"/>
              </a:spcBef>
              <a:spcAft>
                <a:spcPts val="0"/>
              </a:spcAft>
              <a:buClrTx/>
              <a:buSzTx/>
              <a:buFont typeface="Arial"/>
              <a:buChar char="•"/>
              <a:tabLst/>
              <a:defRPr/>
            </a:lvl4pPr>
            <a:lvl5pPr marL="2057400" marR="0" indent="-228600" algn="l" defTabSz="914400" rtl="0" eaLnBrk="1" fontAlgn="auto" latinLnBrk="0" hangingPunct="1">
              <a:lnSpc>
                <a:spcPct val="100000"/>
              </a:lnSpc>
              <a:spcBef>
                <a:spcPts val="500"/>
              </a:spcBef>
              <a:spcAft>
                <a:spcPts val="0"/>
              </a:spcAft>
              <a:buClrTx/>
              <a:buSzTx/>
              <a:buFont typeface="Arial"/>
              <a:buChar char="•"/>
              <a:tabLst/>
              <a:defRPr/>
            </a:lvl5pPr>
          </a:lstStyle>
          <a:p>
            <a:pPr marL="228600" marR="0" lvl="0" indent="-228600" algn="l" defTabSz="914400" rtl="0" eaLnBrk="1" fontAlgn="auto" latinLnBrk="0" hangingPunct="1">
              <a:lnSpc>
                <a:spcPct val="100000"/>
              </a:lnSpc>
              <a:spcBef>
                <a:spcPts val="1000"/>
              </a:spcBef>
              <a:spcAft>
                <a:spcPts val="0"/>
              </a:spcAft>
              <a:buClrTx/>
              <a:buSzTx/>
              <a:buFont typeface="Arial"/>
              <a:buChar char="•"/>
              <a:tabLst/>
              <a:defRPr/>
            </a:pPr>
            <a:r>
              <a:rPr kumimoji="0" lang="en-US" sz="2800" b="1" i="0" u="none" strike="noStrike" kern="1200" cap="none" spc="0" normalizeH="0" baseline="0" noProof="0">
                <a:ln>
                  <a:noFill/>
                </a:ln>
                <a:solidFill>
                  <a:srgbClr val="016183"/>
                </a:solidFill>
                <a:effectLst/>
                <a:uLnTx/>
                <a:uFillTx/>
                <a:latin typeface="Zoram ldsLat Semibold" charset="0"/>
                <a:ea typeface="Zoram ldsLat Semibold" charset="0"/>
                <a:cs typeface="Zoram ldsLat Semibold" charset="0"/>
              </a:rPr>
              <a:t>Click to edit Master text styles</a:t>
            </a:r>
          </a:p>
          <a:p>
            <a:pPr marL="228600" marR="0" lvl="1" indent="-228600" algn="l" defTabSz="914400" rtl="0" eaLnBrk="1" fontAlgn="auto" latinLnBrk="0" hangingPunct="1">
              <a:lnSpc>
                <a:spcPct val="100000"/>
              </a:lnSpc>
              <a:spcBef>
                <a:spcPts val="1000"/>
              </a:spcBef>
              <a:spcAft>
                <a:spcPts val="0"/>
              </a:spcAft>
              <a:buClrTx/>
              <a:buSzTx/>
              <a:buFont typeface="Arial"/>
              <a:buChar char="•"/>
              <a:tabLst/>
              <a:defRPr/>
            </a:pPr>
            <a:r>
              <a:rPr kumimoji="0" lang="en-US" sz="2800" b="1" i="0" u="none" strike="noStrike" kern="1200" cap="none" spc="0" normalizeH="0" baseline="0" noProof="0">
                <a:ln>
                  <a:noFill/>
                </a:ln>
                <a:solidFill>
                  <a:srgbClr val="016183"/>
                </a:solidFill>
                <a:effectLst/>
                <a:uLnTx/>
                <a:uFillTx/>
                <a:latin typeface="Zoram ldsLat Semibold" charset="0"/>
                <a:ea typeface="Zoram ldsLat Semibold" charset="0"/>
                <a:cs typeface="Zoram ldsLat Semibold" charset="0"/>
              </a:rPr>
              <a:t>Second level</a:t>
            </a:r>
          </a:p>
          <a:p>
            <a:pPr marL="228600" marR="0" lvl="2" indent="-228600" algn="l" defTabSz="914400" rtl="0" eaLnBrk="1" fontAlgn="auto" latinLnBrk="0" hangingPunct="1">
              <a:lnSpc>
                <a:spcPct val="100000"/>
              </a:lnSpc>
              <a:spcBef>
                <a:spcPts val="1000"/>
              </a:spcBef>
              <a:spcAft>
                <a:spcPts val="0"/>
              </a:spcAft>
              <a:buClrTx/>
              <a:buSzTx/>
              <a:buFont typeface="Arial"/>
              <a:buChar char="•"/>
              <a:tabLst/>
              <a:defRPr/>
            </a:pPr>
            <a:r>
              <a:rPr kumimoji="0" lang="en-US" sz="2800" b="1" i="0" u="none" strike="noStrike" kern="1200" cap="none" spc="0" normalizeH="0" baseline="0" noProof="0">
                <a:ln>
                  <a:noFill/>
                </a:ln>
                <a:solidFill>
                  <a:srgbClr val="016183"/>
                </a:solidFill>
                <a:effectLst/>
                <a:uLnTx/>
                <a:uFillTx/>
                <a:latin typeface="Zoram ldsLat Semibold" charset="0"/>
                <a:ea typeface="Zoram ldsLat Semibold" charset="0"/>
                <a:cs typeface="Zoram ldsLat Semibold" charset="0"/>
              </a:rPr>
              <a:t>Third level</a:t>
            </a:r>
          </a:p>
          <a:p>
            <a:pPr marL="228600" marR="0" lvl="3" indent="-228600" algn="l" defTabSz="914400" rtl="0" eaLnBrk="1" fontAlgn="auto" latinLnBrk="0" hangingPunct="1">
              <a:lnSpc>
                <a:spcPct val="100000"/>
              </a:lnSpc>
              <a:spcBef>
                <a:spcPts val="1000"/>
              </a:spcBef>
              <a:spcAft>
                <a:spcPts val="0"/>
              </a:spcAft>
              <a:buClrTx/>
              <a:buSzTx/>
              <a:buFont typeface="Arial"/>
              <a:buChar char="•"/>
              <a:tabLst/>
              <a:defRPr/>
            </a:pPr>
            <a:r>
              <a:rPr kumimoji="0" lang="en-US" sz="2800" b="1" i="0" u="none" strike="noStrike" kern="1200" cap="none" spc="0" normalizeH="0" baseline="0" noProof="0">
                <a:ln>
                  <a:noFill/>
                </a:ln>
                <a:solidFill>
                  <a:srgbClr val="016183"/>
                </a:solidFill>
                <a:effectLst/>
                <a:uLnTx/>
                <a:uFillTx/>
                <a:latin typeface="Zoram ldsLat Semibold" charset="0"/>
                <a:ea typeface="Zoram ldsLat Semibold" charset="0"/>
                <a:cs typeface="Zoram ldsLat Semibold" charset="0"/>
              </a:rPr>
              <a:t>Fourth level</a:t>
            </a:r>
          </a:p>
          <a:p>
            <a:pPr marL="228600" marR="0" lvl="4" indent="-228600" algn="l" defTabSz="914400" rtl="0" eaLnBrk="1" fontAlgn="auto" latinLnBrk="0" hangingPunct="1">
              <a:lnSpc>
                <a:spcPct val="100000"/>
              </a:lnSpc>
              <a:spcBef>
                <a:spcPts val="1000"/>
              </a:spcBef>
              <a:spcAft>
                <a:spcPts val="0"/>
              </a:spcAft>
              <a:buClrTx/>
              <a:buSzTx/>
              <a:buFont typeface="Arial"/>
              <a:buChar char="•"/>
              <a:tabLst/>
              <a:defRPr/>
            </a:pPr>
            <a:r>
              <a:rPr kumimoji="0" lang="en-US" sz="2800" b="1" i="0" u="none" strike="noStrike" kern="1200" cap="none" spc="0" normalizeH="0" baseline="0" noProof="0">
                <a:ln>
                  <a:noFill/>
                </a:ln>
                <a:solidFill>
                  <a:srgbClr val="016183"/>
                </a:solidFill>
                <a:effectLst/>
                <a:uLnTx/>
                <a:uFillTx/>
                <a:latin typeface="Zoram ldsLat Semibold" charset="0"/>
                <a:ea typeface="Zoram ldsLat Semibold" charset="0"/>
                <a:cs typeface="Zoram ldsLat Semibold" charset="0"/>
              </a:rPr>
              <a:t>Fifth level</a:t>
            </a:r>
            <a:endParaRPr kumimoji="0" lang="en-US" sz="18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endParaRPr>
          </a:p>
        </p:txBody>
      </p:sp>
      <p:sp>
        <p:nvSpPr>
          <p:cNvPr id="7" name="Picture Placeholder 2"/>
          <p:cNvSpPr>
            <a:spLocks noGrp="1"/>
          </p:cNvSpPr>
          <p:nvPr>
            <p:ph type="pic" sz="quarter" idx="10"/>
          </p:nvPr>
        </p:nvSpPr>
        <p:spPr>
          <a:xfrm>
            <a:off x="6096000" y="0"/>
            <a:ext cx="6096000" cy="3429000"/>
          </a:xfrm>
        </p:spPr>
        <p:txBody>
          <a:bodyPr>
            <a:normAutofit/>
          </a:bodyPr>
          <a:lstStyle>
            <a:lvl1pPr>
              <a:defRPr sz="1800"/>
            </a:lvl1pPr>
          </a:lstStyle>
          <a:p>
            <a:r>
              <a:rPr lang="en-US"/>
              <a:t>Drag picture to placeholder or click icon to add</a:t>
            </a:r>
            <a:endParaRPr lang="en-US" dirty="0"/>
          </a:p>
        </p:txBody>
      </p:sp>
      <p:sp>
        <p:nvSpPr>
          <p:cNvPr id="5" name="Footer Placeholder 9"/>
          <p:cNvSpPr>
            <a:spLocks noGrp="1"/>
          </p:cNvSpPr>
          <p:nvPr>
            <p:ph type="ftr" sz="quarter" idx="11"/>
          </p:nvPr>
        </p:nvSpPr>
        <p:spPr>
          <a:xfrm>
            <a:off x="3164115" y="6356350"/>
            <a:ext cx="2438400" cy="365125"/>
          </a:xfrm>
        </p:spPr>
        <p:txBody>
          <a:bodyPr/>
          <a:lstStyle>
            <a:lvl1pPr algn="r">
              <a:defRPr/>
            </a:lvl1pPr>
          </a:lstStyle>
          <a:p>
            <a:fld id="{5B06C967-C119-3A46-8999-DDAAE48B2E46}" type="slidenum">
              <a:rPr lang="en-US" smtClean="0"/>
              <a:pPr/>
              <a:t>‹#›</a:t>
            </a:fld>
            <a:endParaRPr lang="en-US" dirty="0"/>
          </a:p>
        </p:txBody>
      </p:sp>
      <p:sp>
        <p:nvSpPr>
          <p:cNvPr id="6" name="Picture Placeholder 2"/>
          <p:cNvSpPr>
            <a:spLocks noGrp="1"/>
          </p:cNvSpPr>
          <p:nvPr>
            <p:ph type="pic" sz="quarter" idx="12"/>
          </p:nvPr>
        </p:nvSpPr>
        <p:spPr>
          <a:xfrm>
            <a:off x="6096000" y="3429000"/>
            <a:ext cx="3048000" cy="3429000"/>
          </a:xfrm>
        </p:spPr>
        <p:txBody>
          <a:bodyPr>
            <a:normAutofit/>
          </a:bodyPr>
          <a:lstStyle>
            <a:lvl1pPr>
              <a:defRPr sz="1800"/>
            </a:lvl1pPr>
          </a:lstStyle>
          <a:p>
            <a:r>
              <a:rPr lang="en-US"/>
              <a:t>Drag picture to placeholder or click icon to add</a:t>
            </a:r>
            <a:endParaRPr lang="en-US" dirty="0"/>
          </a:p>
        </p:txBody>
      </p:sp>
      <p:sp>
        <p:nvSpPr>
          <p:cNvPr id="8" name="Picture Placeholder 2"/>
          <p:cNvSpPr>
            <a:spLocks noGrp="1"/>
          </p:cNvSpPr>
          <p:nvPr>
            <p:ph type="pic" sz="quarter" idx="13"/>
          </p:nvPr>
        </p:nvSpPr>
        <p:spPr>
          <a:xfrm>
            <a:off x="9144001" y="3429000"/>
            <a:ext cx="3048000" cy="3429000"/>
          </a:xfrm>
        </p:spPr>
        <p:txBody>
          <a:bodyPr>
            <a:normAutofit/>
          </a:bodyPr>
          <a:lstStyle>
            <a:lvl1pPr>
              <a:defRPr sz="1800"/>
            </a:lvl1pPr>
          </a:lstStyle>
          <a:p>
            <a:r>
              <a:rPr lang="en-US"/>
              <a:t>Drag picture to placeholder or click icon to add</a:t>
            </a:r>
            <a:endParaRPr lang="en-US" dirty="0"/>
          </a:p>
        </p:txBody>
      </p:sp>
    </p:spTree>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Image">
    <p:spTree>
      <p:nvGrpSpPr>
        <p:cNvPr id="1" name=""/>
        <p:cNvGrpSpPr/>
        <p:nvPr/>
      </p:nvGrpSpPr>
      <p:grpSpPr>
        <a:xfrm>
          <a:off x="0" y="0"/>
          <a:ext cx="0" cy="0"/>
          <a:chOff x="0" y="0"/>
          <a:chExt cx="0" cy="0"/>
        </a:xfrm>
      </p:grpSpPr>
      <p:sp>
        <p:nvSpPr>
          <p:cNvPr id="7" name="Picture Placeholder 2"/>
          <p:cNvSpPr>
            <a:spLocks noGrp="1"/>
          </p:cNvSpPr>
          <p:nvPr>
            <p:ph type="pic" sz="quarter" idx="10"/>
          </p:nvPr>
        </p:nvSpPr>
        <p:spPr>
          <a:xfrm>
            <a:off x="0" y="0"/>
            <a:ext cx="12192000" cy="6858000"/>
          </a:xfrm>
        </p:spPr>
        <p:txBody>
          <a:bodyPr>
            <a:normAutofit/>
          </a:bodyPr>
          <a:lstStyle>
            <a:lvl1pPr>
              <a:defRPr sz="1800"/>
            </a:lvl1pPr>
          </a:lstStyle>
          <a:p>
            <a:r>
              <a:rPr lang="en-US"/>
              <a:t>Drag picture to placeholder or click icon to add</a:t>
            </a:r>
            <a:endParaRPr lang="en-US" dirty="0"/>
          </a:p>
        </p:txBody>
      </p:sp>
      <p:sp>
        <p:nvSpPr>
          <p:cNvPr id="3" name="Footer Placeholder 12"/>
          <p:cNvSpPr>
            <a:spLocks noGrp="1"/>
          </p:cNvSpPr>
          <p:nvPr>
            <p:ph type="ftr" sz="quarter" idx="11"/>
          </p:nvPr>
        </p:nvSpPr>
        <p:spPr>
          <a:xfrm>
            <a:off x="4876800" y="6356350"/>
            <a:ext cx="2438400" cy="365125"/>
          </a:xfrm>
        </p:spPr>
        <p:txBody>
          <a:bodyPr/>
          <a:lstStyle>
            <a:lvl1pPr>
              <a:defRPr>
                <a:solidFill>
                  <a:schemeClr val="bg1"/>
                </a:solidFill>
              </a:defRPr>
            </a:lvl1pPr>
          </a:lstStyle>
          <a:p>
            <a:fld id="{5B06C967-C119-3A46-8999-DDAAE48B2E46}" type="slidenum">
              <a:rPr lang="en-US" smtClean="0"/>
              <a:pPr/>
              <a:t>‹#›</a:t>
            </a:fld>
            <a:endParaRPr lang="en-US" dirty="0"/>
          </a:p>
        </p:txBody>
      </p:sp>
    </p:spTree>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Image Collage">
    <p:spTree>
      <p:nvGrpSpPr>
        <p:cNvPr id="1" name=""/>
        <p:cNvGrpSpPr/>
        <p:nvPr/>
      </p:nvGrpSpPr>
      <p:grpSpPr>
        <a:xfrm>
          <a:off x="0" y="0"/>
          <a:ext cx="0" cy="0"/>
          <a:chOff x="0" y="0"/>
          <a:chExt cx="0" cy="0"/>
        </a:xfrm>
      </p:grpSpPr>
      <p:sp>
        <p:nvSpPr>
          <p:cNvPr id="7" name="Picture Placeholder 2"/>
          <p:cNvSpPr>
            <a:spLocks noGrp="1"/>
          </p:cNvSpPr>
          <p:nvPr>
            <p:ph type="pic" sz="quarter" idx="10"/>
          </p:nvPr>
        </p:nvSpPr>
        <p:spPr>
          <a:xfrm>
            <a:off x="0" y="0"/>
            <a:ext cx="6096000" cy="6858000"/>
          </a:xfrm>
        </p:spPr>
        <p:txBody>
          <a:bodyPr>
            <a:normAutofit/>
          </a:bodyPr>
          <a:lstStyle>
            <a:lvl1pPr>
              <a:defRPr sz="1800"/>
            </a:lvl1pPr>
          </a:lstStyle>
          <a:p>
            <a:r>
              <a:rPr lang="en-US"/>
              <a:t>Drag picture to placeholder or click icon to add</a:t>
            </a:r>
            <a:endParaRPr lang="en-US" dirty="0"/>
          </a:p>
        </p:txBody>
      </p:sp>
      <p:sp>
        <p:nvSpPr>
          <p:cNvPr id="3" name="Picture Placeholder 2"/>
          <p:cNvSpPr>
            <a:spLocks noGrp="1"/>
          </p:cNvSpPr>
          <p:nvPr>
            <p:ph type="pic" sz="quarter" idx="11"/>
          </p:nvPr>
        </p:nvSpPr>
        <p:spPr>
          <a:xfrm>
            <a:off x="6096000" y="0"/>
            <a:ext cx="6096000" cy="3429000"/>
          </a:xfrm>
        </p:spPr>
        <p:txBody>
          <a:bodyPr>
            <a:normAutofit/>
          </a:bodyPr>
          <a:lstStyle>
            <a:lvl1pPr>
              <a:defRPr sz="1800"/>
            </a:lvl1pPr>
          </a:lstStyle>
          <a:p>
            <a:r>
              <a:rPr lang="en-US"/>
              <a:t>Drag picture to placeholder or click icon to add</a:t>
            </a:r>
            <a:endParaRPr lang="en-US" dirty="0"/>
          </a:p>
        </p:txBody>
      </p:sp>
      <p:sp>
        <p:nvSpPr>
          <p:cNvPr id="4" name="Picture Placeholder 2"/>
          <p:cNvSpPr>
            <a:spLocks noGrp="1"/>
          </p:cNvSpPr>
          <p:nvPr>
            <p:ph type="pic" sz="quarter" idx="12"/>
          </p:nvPr>
        </p:nvSpPr>
        <p:spPr>
          <a:xfrm>
            <a:off x="6096000" y="3429000"/>
            <a:ext cx="6096000" cy="3429000"/>
          </a:xfrm>
        </p:spPr>
        <p:txBody>
          <a:bodyPr>
            <a:normAutofit/>
          </a:bodyPr>
          <a:lstStyle>
            <a:lvl1pPr>
              <a:defRPr sz="1800"/>
            </a:lvl1pPr>
          </a:lstStyle>
          <a:p>
            <a:r>
              <a:rPr lang="en-US"/>
              <a:t>Drag picture to placeholder or click icon to add</a:t>
            </a:r>
            <a:endParaRPr lang="en-US" dirty="0"/>
          </a:p>
        </p:txBody>
      </p:sp>
      <p:sp>
        <p:nvSpPr>
          <p:cNvPr id="5" name="Footer Placeholder 9"/>
          <p:cNvSpPr>
            <a:spLocks noGrp="1"/>
          </p:cNvSpPr>
          <p:nvPr>
            <p:ph type="ftr" sz="quarter" idx="13"/>
          </p:nvPr>
        </p:nvSpPr>
        <p:spPr>
          <a:xfrm>
            <a:off x="3164115" y="6356350"/>
            <a:ext cx="2438400" cy="365125"/>
          </a:xfrm>
        </p:spPr>
        <p:txBody>
          <a:bodyPr/>
          <a:lstStyle>
            <a:lvl1pPr algn="r">
              <a:defRPr>
                <a:solidFill>
                  <a:schemeClr val="bg1"/>
                </a:solidFill>
              </a:defRPr>
            </a:lvl1pPr>
          </a:lstStyle>
          <a:p>
            <a:fld id="{5B06C967-C119-3A46-8999-DDAAE48B2E46}" type="slidenum">
              <a:rPr lang="en-US" smtClean="0"/>
              <a:pPr/>
              <a:t>‹#›</a:t>
            </a:fld>
            <a:endParaRPr lang="en-US" dirty="0"/>
          </a:p>
        </p:txBody>
      </p:sp>
    </p:spTree>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Video">
    <p:spTree>
      <p:nvGrpSpPr>
        <p:cNvPr id="1" name=""/>
        <p:cNvGrpSpPr/>
        <p:nvPr/>
      </p:nvGrpSpPr>
      <p:grpSpPr>
        <a:xfrm>
          <a:off x="0" y="0"/>
          <a:ext cx="0" cy="0"/>
          <a:chOff x="0" y="0"/>
          <a:chExt cx="0" cy="0"/>
        </a:xfrm>
      </p:grpSpPr>
      <p:sp>
        <p:nvSpPr>
          <p:cNvPr id="5" name="Media Placeholder 4"/>
          <p:cNvSpPr>
            <a:spLocks noGrp="1"/>
          </p:cNvSpPr>
          <p:nvPr>
            <p:ph type="media" sz="quarter" idx="10"/>
          </p:nvPr>
        </p:nvSpPr>
        <p:spPr>
          <a:xfrm>
            <a:off x="0" y="0"/>
            <a:ext cx="12192000" cy="6858000"/>
          </a:xfrm>
        </p:spPr>
        <p:txBody>
          <a:bodyPr/>
          <a:lstStyle/>
          <a:p>
            <a:r>
              <a:rPr lang="en-US"/>
              <a:t>Click icon to add media</a:t>
            </a:r>
          </a:p>
        </p:txBody>
      </p:sp>
      <p:sp>
        <p:nvSpPr>
          <p:cNvPr id="3" name="Footer Placeholder 12"/>
          <p:cNvSpPr>
            <a:spLocks noGrp="1"/>
          </p:cNvSpPr>
          <p:nvPr>
            <p:ph type="ftr" sz="quarter" idx="11"/>
          </p:nvPr>
        </p:nvSpPr>
        <p:spPr>
          <a:xfrm>
            <a:off x="4876800" y="6356350"/>
            <a:ext cx="2438400" cy="365125"/>
          </a:xfrm>
        </p:spPr>
        <p:txBody>
          <a:bodyPr/>
          <a:lstStyle>
            <a:lvl1pPr>
              <a:defRPr>
                <a:solidFill>
                  <a:schemeClr val="bg1"/>
                </a:solidFill>
              </a:defRPr>
            </a:lvl1pPr>
          </a:lstStyle>
          <a:p>
            <a:fld id="{5B06C967-C119-3A46-8999-DDAAE48B2E46}" type="slidenum">
              <a:rPr lang="en-US" smtClean="0"/>
              <a:pPr/>
              <a:t>‹#›</a:t>
            </a:fld>
            <a:endParaRPr lang="en-US" dirty="0"/>
          </a:p>
        </p:txBody>
      </p:sp>
    </p:spTree>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Blank Slide">
    <p:spTree>
      <p:nvGrpSpPr>
        <p:cNvPr id="1" name=""/>
        <p:cNvGrpSpPr/>
        <p:nvPr/>
      </p:nvGrpSpPr>
      <p:grpSpPr>
        <a:xfrm>
          <a:off x="0" y="0"/>
          <a:ext cx="0" cy="0"/>
          <a:chOff x="0" y="0"/>
          <a:chExt cx="0" cy="0"/>
        </a:xfrm>
      </p:grpSpPr>
      <p:sp>
        <p:nvSpPr>
          <p:cNvPr id="8" name="Slide Number Placeholder 13"/>
          <p:cNvSpPr>
            <a:spLocks noGrp="1"/>
          </p:cNvSpPr>
          <p:nvPr>
            <p:ph type="sldNum" sz="quarter" idx="11"/>
          </p:nvPr>
        </p:nvSpPr>
        <p:spPr>
          <a:xfrm>
            <a:off x="7315200" y="6356350"/>
            <a:ext cx="4038600" cy="365125"/>
          </a:xfrm>
        </p:spPr>
        <p:txBody>
          <a:bodyPr/>
          <a:lstStyle/>
          <a:p>
            <a:r>
              <a:rPr lang="en-US"/>
              <a:t>DEPARTMENT NAME GOES HERE | FEBRUARY 2017</a:t>
            </a:r>
            <a:endParaRPr lang="en-US" dirty="0"/>
          </a:p>
        </p:txBody>
      </p:sp>
    </p:spTree>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End Slide">
    <p:bg>
      <p:bgPr>
        <a:solidFill>
          <a:schemeClr val="accent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alphaModFix amt="20000"/>
            <a:extLst>
              <a:ext uri="{28A0092B-C50C-407E-A947-70E740481C1C}">
                <a14:useLocalDpi xmlns:a14="http://schemas.microsoft.com/office/drawing/2010/main"/>
              </a:ext>
            </a:extLst>
          </a:blip>
          <a:stretch>
            <a:fillRect/>
          </a:stretch>
        </p:blipFill>
        <p:spPr>
          <a:xfrm>
            <a:off x="0" y="-170037"/>
            <a:ext cx="12192000" cy="3159473"/>
          </a:xfrm>
          <a:prstGeom prst="rect">
            <a:avLst/>
          </a:prstGeom>
        </p:spPr>
      </p:pic>
      <p:pic>
        <p:nvPicPr>
          <p:cNvPr id="3" name="Picture 2"/>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3168304" y="2554159"/>
            <a:ext cx="5842692" cy="1749682"/>
          </a:xfrm>
          <a:prstGeom prst="rect">
            <a:avLst/>
          </a:prstGeom>
        </p:spPr>
      </p:pic>
      <p:sp>
        <p:nvSpPr>
          <p:cNvPr id="4" name="Rectangle 3"/>
          <p:cNvSpPr/>
          <p:nvPr userDrawn="1"/>
        </p:nvSpPr>
        <p:spPr>
          <a:xfrm>
            <a:off x="4076856" y="6152109"/>
            <a:ext cx="4038285" cy="261610"/>
          </a:xfrm>
          <a:prstGeom prst="rect">
            <a:avLst/>
          </a:prstGeom>
        </p:spPr>
        <p:txBody>
          <a:bodyPr wrap="none">
            <a:spAutoFit/>
          </a:bodyPr>
          <a:lstStyle/>
          <a:p>
            <a:pPr algn="ctr"/>
            <a:r>
              <a:rPr lang="en-US" sz="1100" b="1" i="0" dirty="0">
                <a:solidFill>
                  <a:schemeClr val="bg1">
                    <a:alpha val="20000"/>
                  </a:schemeClr>
                </a:solidFill>
                <a:latin typeface="Zoram ldsLat" charset="0"/>
                <a:ea typeface="Zoram ldsLat" charset="0"/>
                <a:cs typeface="Zoram ldsLat" charset="0"/>
              </a:rPr>
              <a:t> © 2017 by Intellectual Reserve, Inc. All rights reserved.</a:t>
            </a:r>
          </a:p>
        </p:txBody>
      </p:sp>
    </p:spTree>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itle Slide 1">
    <p:spTree>
      <p:nvGrpSpPr>
        <p:cNvPr id="1" name=""/>
        <p:cNvGrpSpPr/>
        <p:nvPr/>
      </p:nvGrpSpPr>
      <p:grpSpPr>
        <a:xfrm>
          <a:off x="0" y="0"/>
          <a:ext cx="0" cy="0"/>
          <a:chOff x="0" y="0"/>
          <a:chExt cx="0" cy="0"/>
        </a:xfrm>
      </p:grpSpPr>
      <p:sp>
        <p:nvSpPr>
          <p:cNvPr id="12" name="Rectangle 11"/>
          <p:cNvSpPr/>
          <p:nvPr userDrawn="1"/>
        </p:nvSpPr>
        <p:spPr>
          <a:xfrm>
            <a:off x="0" y="3429000"/>
            <a:ext cx="12192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57190" y="3435447"/>
            <a:ext cx="12667102" cy="3282593"/>
          </a:xfrm>
          <a:prstGeom prst="rect">
            <a:avLst/>
          </a:prstGeom>
        </p:spPr>
      </p:pic>
      <p:sp>
        <p:nvSpPr>
          <p:cNvPr id="2" name="Title 1"/>
          <p:cNvSpPr>
            <a:spLocks noGrp="1"/>
          </p:cNvSpPr>
          <p:nvPr>
            <p:ph type="ctrTitle" hasCustomPrompt="1"/>
          </p:nvPr>
        </p:nvSpPr>
        <p:spPr>
          <a:xfrm>
            <a:off x="526942" y="634659"/>
            <a:ext cx="11017358" cy="1362091"/>
          </a:xfrm>
        </p:spPr>
        <p:txBody>
          <a:bodyPr anchor="t">
            <a:normAutofit/>
          </a:bodyPr>
          <a:lstStyle>
            <a:lvl1pPr marL="0" marR="0" indent="0" algn="l" defTabSz="914400" rtl="0" eaLnBrk="1" fontAlgn="auto" latinLnBrk="0" hangingPunct="1">
              <a:lnSpc>
                <a:spcPct val="100000"/>
              </a:lnSpc>
              <a:spcBef>
                <a:spcPct val="0"/>
              </a:spcBef>
              <a:spcAft>
                <a:spcPts val="0"/>
              </a:spcAft>
              <a:buClrTx/>
              <a:buSzTx/>
              <a:buFontTx/>
              <a:buNone/>
              <a:tabLst/>
              <a:defRPr sz="4800" baseline="0">
                <a:solidFill>
                  <a:schemeClr val="tx1"/>
                </a:solidFill>
                <a:latin typeface="McKay ldsLat" charset="0"/>
                <a:ea typeface="McKay ldsLat" charset="0"/>
                <a:cs typeface="McKay ldsLat" charset="0"/>
              </a:defRPr>
            </a:lvl1pPr>
          </a:lstStyle>
          <a:p>
            <a:r>
              <a:rPr lang="en-US" dirty="0"/>
              <a:t>Presentation title</a:t>
            </a:r>
            <a:br>
              <a:rPr lang="en-US" dirty="0"/>
            </a:br>
            <a:r>
              <a:rPr lang="en-US" dirty="0"/>
              <a:t>Goes Here</a:t>
            </a:r>
          </a:p>
        </p:txBody>
      </p:sp>
      <p:sp>
        <p:nvSpPr>
          <p:cNvPr id="4" name="Date Placeholder 3"/>
          <p:cNvSpPr>
            <a:spLocks noGrp="1"/>
          </p:cNvSpPr>
          <p:nvPr>
            <p:ph type="dt" sz="half" idx="10"/>
          </p:nvPr>
        </p:nvSpPr>
        <p:spPr>
          <a:xfrm>
            <a:off x="7598429" y="5886839"/>
            <a:ext cx="3945871" cy="511175"/>
          </a:xfrm>
          <a:prstGeom prst="rect">
            <a:avLst/>
          </a:prstGeom>
        </p:spPr>
        <p:txBody>
          <a:bodyPr anchor="t"/>
          <a:lstStyle>
            <a:lvl1pPr algn="r">
              <a:defRPr sz="900" b="0" i="0">
                <a:solidFill>
                  <a:schemeClr val="bg1"/>
                </a:solidFill>
                <a:latin typeface="Zoram ldsLat" charset="0"/>
                <a:ea typeface="Zoram ldsLat" charset="0"/>
                <a:cs typeface="Zoram ldsLat" charset="0"/>
              </a:defRPr>
            </a:lvl1pPr>
          </a:lstStyle>
          <a:p>
            <a:r>
              <a:rPr lang="en-US" dirty="0"/>
              <a:t>Confidential—for headquarters use only  </a:t>
            </a:r>
          </a:p>
          <a:p>
            <a:r>
              <a:rPr lang="en-US" dirty="0"/>
              <a:t>© 2017 by Intellectual Reserve, Inc. All Rights Reserved. PD#88888888</a:t>
            </a:r>
          </a:p>
        </p:txBody>
      </p:sp>
      <p:sp>
        <p:nvSpPr>
          <p:cNvPr id="5" name="Footer Placeholder 4"/>
          <p:cNvSpPr>
            <a:spLocks noGrp="1"/>
          </p:cNvSpPr>
          <p:nvPr>
            <p:ph type="ftr" sz="quarter" idx="11"/>
          </p:nvPr>
        </p:nvSpPr>
        <p:spPr>
          <a:xfrm>
            <a:off x="7803573" y="5428832"/>
            <a:ext cx="3740727" cy="301756"/>
          </a:xfrm>
          <a:prstGeom prst="rect">
            <a:avLst/>
          </a:prstGeom>
        </p:spPr>
        <p:txBody>
          <a:bodyPr anchor="t"/>
          <a:lstStyle>
            <a:lvl1pPr algn="r">
              <a:defRPr sz="1400" b="1" i="0">
                <a:solidFill>
                  <a:schemeClr val="bg1"/>
                </a:solidFill>
                <a:latin typeface="Zoram ldsLat Semibold" charset="0"/>
                <a:ea typeface="Zoram ldsLat Semibold" charset="0"/>
                <a:cs typeface="Zoram ldsLat Semibold" charset="0"/>
              </a:defRPr>
            </a:lvl1pPr>
          </a:lstStyle>
          <a:p>
            <a:r>
              <a:rPr lang="en-US" dirty="0"/>
              <a:t>Department Goes Here</a:t>
            </a:r>
          </a:p>
        </p:txBody>
      </p:sp>
      <p:sp>
        <p:nvSpPr>
          <p:cNvPr id="18" name="Text Placeholder 2"/>
          <p:cNvSpPr>
            <a:spLocks noGrp="1"/>
          </p:cNvSpPr>
          <p:nvPr>
            <p:ph type="body" idx="1"/>
          </p:nvPr>
        </p:nvSpPr>
        <p:spPr>
          <a:xfrm>
            <a:off x="574824" y="2245412"/>
            <a:ext cx="10969476" cy="464239"/>
          </a:xfrm>
        </p:spPr>
        <p:txBody>
          <a:bodyPr>
            <a:noAutofit/>
          </a:bodyPr>
          <a:lstStyle>
            <a:lvl1pPr marL="0" indent="0" algn="l">
              <a:lnSpc>
                <a:spcPct val="100000"/>
              </a:lnSpc>
              <a:buNone/>
              <a:defRPr sz="2800" b="0" i="1">
                <a:solidFill>
                  <a:schemeClr val="accent1"/>
                </a:solidFill>
                <a:latin typeface="Zoram ldsLat" charset="0"/>
                <a:ea typeface="Zoram ldsLat" charset="0"/>
                <a:cs typeface="Zoram ldsLat"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itle Slide 2">
    <p:bg>
      <p:bgPr>
        <a:solidFill>
          <a:schemeClr val="accent1"/>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1"/>
            <a:ext cx="12192000" cy="3162300"/>
          </a:xfrm>
          <a:prstGeom prst="rect">
            <a:avLst/>
          </a:prstGeom>
        </p:spPr>
      </p:pic>
      <p:sp>
        <p:nvSpPr>
          <p:cNvPr id="2" name="Title 1"/>
          <p:cNvSpPr>
            <a:spLocks noGrp="1"/>
          </p:cNvSpPr>
          <p:nvPr>
            <p:ph type="ctrTitle" hasCustomPrompt="1"/>
          </p:nvPr>
        </p:nvSpPr>
        <p:spPr>
          <a:xfrm>
            <a:off x="609600" y="2533974"/>
            <a:ext cx="10934700" cy="1379529"/>
          </a:xfrm>
        </p:spPr>
        <p:txBody>
          <a:bodyPr anchor="t">
            <a:normAutofit/>
          </a:bodyPr>
          <a:lstStyle>
            <a:lvl1pPr marL="0" marR="0" indent="0" algn="ctr" defTabSz="914400" rtl="0" eaLnBrk="1" fontAlgn="auto" latinLnBrk="0" hangingPunct="1">
              <a:lnSpc>
                <a:spcPct val="100000"/>
              </a:lnSpc>
              <a:spcBef>
                <a:spcPct val="0"/>
              </a:spcBef>
              <a:spcAft>
                <a:spcPts val="0"/>
              </a:spcAft>
              <a:buClrTx/>
              <a:buSzTx/>
              <a:buFontTx/>
              <a:buNone/>
              <a:tabLst/>
              <a:defRPr sz="4800" baseline="0">
                <a:solidFill>
                  <a:schemeClr val="bg1"/>
                </a:solidFill>
                <a:latin typeface="McKay ldsLat" charset="0"/>
                <a:ea typeface="McKay ldsLat" charset="0"/>
                <a:cs typeface="McKay ldsLat" charset="0"/>
              </a:defRPr>
            </a:lvl1pPr>
          </a:lstStyle>
          <a:p>
            <a:r>
              <a:rPr lang="en-US" dirty="0"/>
              <a:t>Presentation title</a:t>
            </a:r>
            <a:br>
              <a:rPr lang="en-US" dirty="0"/>
            </a:br>
            <a:r>
              <a:rPr lang="en-US" dirty="0"/>
              <a:t>Goes Here</a:t>
            </a:r>
          </a:p>
        </p:txBody>
      </p:sp>
      <p:sp>
        <p:nvSpPr>
          <p:cNvPr id="10" name="Text Placeholder 2"/>
          <p:cNvSpPr>
            <a:spLocks noGrp="1"/>
          </p:cNvSpPr>
          <p:nvPr>
            <p:ph type="body" idx="1" hasCustomPrompt="1"/>
          </p:nvPr>
        </p:nvSpPr>
        <p:spPr>
          <a:xfrm>
            <a:off x="1257300" y="4160997"/>
            <a:ext cx="9715500" cy="383668"/>
          </a:xfrm>
        </p:spPr>
        <p:txBody>
          <a:bodyPr>
            <a:noAutofit/>
          </a:bodyPr>
          <a:lstStyle>
            <a:lvl1pPr marL="0" indent="0" algn="ctr">
              <a:lnSpc>
                <a:spcPct val="100000"/>
              </a:lnSpc>
              <a:buNone/>
              <a:defRPr sz="2800" b="0" i="1">
                <a:solidFill>
                  <a:schemeClr val="bg1"/>
                </a:solidFill>
                <a:latin typeface="Zoram ldsLat" charset="0"/>
                <a:ea typeface="Zoram ldsLat" charset="0"/>
                <a:cs typeface="Zoram ldsLat"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9" name="Date Placeholder 3"/>
          <p:cNvSpPr>
            <a:spLocks noGrp="1"/>
          </p:cNvSpPr>
          <p:nvPr>
            <p:ph type="dt" sz="half" idx="10"/>
          </p:nvPr>
        </p:nvSpPr>
        <p:spPr>
          <a:xfrm>
            <a:off x="609600" y="6131829"/>
            <a:ext cx="3945871" cy="511175"/>
          </a:xfrm>
          <a:prstGeom prst="rect">
            <a:avLst/>
          </a:prstGeom>
        </p:spPr>
        <p:txBody>
          <a:bodyPr anchor="t"/>
          <a:lstStyle>
            <a:lvl1pPr>
              <a:defRPr sz="900" b="0" i="0">
                <a:solidFill>
                  <a:schemeClr val="bg1"/>
                </a:solidFill>
                <a:latin typeface="Zoram ldsLat" charset="0"/>
                <a:ea typeface="Zoram ldsLat" charset="0"/>
                <a:cs typeface="Zoram ldsLat" charset="0"/>
              </a:defRPr>
            </a:lvl1pPr>
          </a:lstStyle>
          <a:p>
            <a:r>
              <a:rPr lang="en-US" dirty="0"/>
              <a:t>Confidential—for headquarters use only  </a:t>
            </a:r>
          </a:p>
          <a:p>
            <a:r>
              <a:rPr lang="en-US" dirty="0"/>
              <a:t>© 2017 by Intellectual Reserve, Inc. All Rights Reserved. PD#88888888</a:t>
            </a:r>
          </a:p>
        </p:txBody>
      </p:sp>
      <p:sp>
        <p:nvSpPr>
          <p:cNvPr id="11" name="Footer Placeholder 4"/>
          <p:cNvSpPr>
            <a:spLocks noGrp="1"/>
          </p:cNvSpPr>
          <p:nvPr>
            <p:ph type="ftr" sz="quarter" idx="11"/>
          </p:nvPr>
        </p:nvSpPr>
        <p:spPr>
          <a:xfrm>
            <a:off x="7429500" y="6141154"/>
            <a:ext cx="4114800" cy="301756"/>
          </a:xfrm>
          <a:prstGeom prst="rect">
            <a:avLst/>
          </a:prstGeom>
        </p:spPr>
        <p:txBody>
          <a:bodyPr anchor="t"/>
          <a:lstStyle>
            <a:lvl1pPr algn="r">
              <a:defRPr sz="1400" b="1" i="0">
                <a:solidFill>
                  <a:schemeClr val="bg1"/>
                </a:solidFill>
                <a:latin typeface="Zoram ldsLat Semibold" charset="0"/>
                <a:ea typeface="Zoram ldsLat Semibold" charset="0"/>
                <a:cs typeface="Zoram ldsLat Semibold" charset="0"/>
              </a:defRPr>
            </a:lvl1pPr>
          </a:lstStyle>
          <a:p>
            <a:r>
              <a:rPr lang="en-US"/>
              <a:t>Department Goes Here</a:t>
            </a:r>
            <a:endParaRPr lang="en-US" dirty="0"/>
          </a:p>
        </p:txBody>
      </p:sp>
    </p:spTree>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Title Slide 3 - Image Backgroun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alphaModFix amt="70000"/>
            <a:extLst>
              <a:ext uri="{28A0092B-C50C-407E-A947-70E740481C1C}">
                <a14:useLocalDpi xmlns:a14="http://schemas.microsoft.com/office/drawing/2010/main"/>
              </a:ext>
            </a:extLst>
          </a:blip>
          <a:stretch>
            <a:fillRect/>
          </a:stretch>
        </p:blipFill>
        <p:spPr>
          <a:xfrm rot="16200000" flipH="1">
            <a:off x="-1210865" y="1210867"/>
            <a:ext cx="6857998" cy="4436267"/>
          </a:xfrm>
          <a:prstGeom prst="rect">
            <a:avLst/>
          </a:prstGeom>
        </p:spPr>
      </p:pic>
      <p:sp>
        <p:nvSpPr>
          <p:cNvPr id="9" name="Date Placeholder 3"/>
          <p:cNvSpPr>
            <a:spLocks noGrp="1"/>
          </p:cNvSpPr>
          <p:nvPr>
            <p:ph type="dt" sz="half" idx="10"/>
          </p:nvPr>
        </p:nvSpPr>
        <p:spPr>
          <a:xfrm>
            <a:off x="1166060" y="6131829"/>
            <a:ext cx="3945871" cy="511175"/>
          </a:xfrm>
          <a:prstGeom prst="rect">
            <a:avLst/>
          </a:prstGeom>
        </p:spPr>
        <p:txBody>
          <a:bodyPr anchor="t"/>
          <a:lstStyle>
            <a:lvl1pPr>
              <a:defRPr sz="900" b="0" i="0">
                <a:solidFill>
                  <a:schemeClr val="bg1"/>
                </a:solidFill>
                <a:latin typeface="Zoram ldsLat" charset="0"/>
                <a:ea typeface="Zoram ldsLat" charset="0"/>
                <a:cs typeface="Zoram ldsLat" charset="0"/>
              </a:defRPr>
            </a:lvl1pPr>
          </a:lstStyle>
          <a:p>
            <a:r>
              <a:rPr lang="en-US" dirty="0"/>
              <a:t>Confidential—for headquarters use only  </a:t>
            </a:r>
          </a:p>
          <a:p>
            <a:r>
              <a:rPr lang="en-US" dirty="0"/>
              <a:t>© 2017 by Intellectual Reserve, Inc. All Rights Reserved. PD#88888888</a:t>
            </a:r>
          </a:p>
        </p:txBody>
      </p:sp>
      <p:sp>
        <p:nvSpPr>
          <p:cNvPr id="11" name="Footer Placeholder 4"/>
          <p:cNvSpPr>
            <a:spLocks noGrp="1"/>
          </p:cNvSpPr>
          <p:nvPr>
            <p:ph type="ftr" sz="quarter" idx="11"/>
          </p:nvPr>
        </p:nvSpPr>
        <p:spPr>
          <a:xfrm>
            <a:off x="6960705" y="6141154"/>
            <a:ext cx="4114800" cy="301756"/>
          </a:xfrm>
          <a:prstGeom prst="rect">
            <a:avLst/>
          </a:prstGeom>
        </p:spPr>
        <p:txBody>
          <a:bodyPr anchor="t"/>
          <a:lstStyle>
            <a:lvl1pPr algn="r">
              <a:defRPr sz="1400" b="1" i="0">
                <a:solidFill>
                  <a:schemeClr val="bg1"/>
                </a:solidFill>
                <a:latin typeface="Zoram ldsLat Semibold" charset="0"/>
                <a:ea typeface="Zoram ldsLat Semibold" charset="0"/>
                <a:cs typeface="Zoram ldsLat Semibold" charset="0"/>
              </a:defRPr>
            </a:lvl1pPr>
          </a:lstStyle>
          <a:p>
            <a:r>
              <a:rPr lang="en-US"/>
              <a:t>Department Goes Here</a:t>
            </a:r>
            <a:endParaRPr lang="en-US" dirty="0"/>
          </a:p>
        </p:txBody>
      </p:sp>
      <p:sp>
        <p:nvSpPr>
          <p:cNvPr id="7" name="Text Placeholder 7"/>
          <p:cNvSpPr>
            <a:spLocks noGrp="1"/>
          </p:cNvSpPr>
          <p:nvPr>
            <p:ph type="body" sz="quarter" idx="12" hasCustomPrompt="1"/>
          </p:nvPr>
        </p:nvSpPr>
        <p:spPr>
          <a:xfrm>
            <a:off x="3660848" y="3972767"/>
            <a:ext cx="4797286" cy="1944066"/>
          </a:xfrm>
        </p:spPr>
        <p:txBody>
          <a:bodyPr>
            <a:noAutofit/>
          </a:bodyPr>
          <a:lstStyle>
            <a:lvl1pPr marL="0" indent="0">
              <a:buFontTx/>
              <a:buNone/>
              <a:defRPr sz="1400" u="none" baseline="0"/>
            </a:lvl1pPr>
          </a:lstStyle>
          <a:p>
            <a:pPr marL="342900" marR="0" lvl="0" indent="-342900" algn="l" defTabSz="914400" rtl="0" eaLnBrk="1" fontAlgn="auto" latinLnBrk="0" hangingPunct="1">
              <a:lnSpc>
                <a:spcPct val="90000"/>
              </a:lnSpc>
              <a:spcBef>
                <a:spcPts val="1000"/>
              </a:spcBef>
              <a:spcAft>
                <a:spcPts val="0"/>
              </a:spcAft>
              <a:buClrTx/>
              <a:buSzTx/>
              <a:buFontTx/>
              <a:buNone/>
              <a:tabLst/>
              <a:defRPr/>
            </a:pPr>
            <a:r>
              <a:rPr lang="en-US" baseline="0" dirty="0"/>
              <a:t>TO ADD IMAGE BACKGROUND:                                                    1. RIGHT CLICK ON SLIDE                                                       2. SELECT FORMAT BACKGROUND                                       3. SELECT “PICTURE OR TEXTURE FILL”                               4. CLICK “FILE</a:t>
            </a:r>
            <a:r>
              <a:rPr lang="mr-IN" baseline="0" dirty="0"/>
              <a:t>…</a:t>
            </a:r>
            <a:r>
              <a:rPr lang="en-US" baseline="0" dirty="0"/>
              <a:t>” UNDERNEATH “INSERT PICTURE FROM”  5. DELETE THIS TEXT LAYER</a:t>
            </a:r>
            <a:endParaRPr lang="en-US" dirty="0"/>
          </a:p>
        </p:txBody>
      </p:sp>
      <p:sp>
        <p:nvSpPr>
          <p:cNvPr id="12" name="Text Placeholder 2"/>
          <p:cNvSpPr>
            <a:spLocks noGrp="1"/>
          </p:cNvSpPr>
          <p:nvPr>
            <p:ph type="body" idx="1" hasCustomPrompt="1"/>
          </p:nvPr>
        </p:nvSpPr>
        <p:spPr>
          <a:xfrm>
            <a:off x="1152808" y="2841364"/>
            <a:ext cx="9819992" cy="383668"/>
          </a:xfrm>
        </p:spPr>
        <p:txBody>
          <a:bodyPr>
            <a:noAutofit/>
          </a:bodyPr>
          <a:lstStyle>
            <a:lvl1pPr marL="0" indent="0" algn="l">
              <a:lnSpc>
                <a:spcPct val="100000"/>
              </a:lnSpc>
              <a:buNone/>
              <a:defRPr sz="2800" b="0" i="1">
                <a:solidFill>
                  <a:schemeClr val="bg1"/>
                </a:solidFill>
                <a:latin typeface="Zoram ldsLat" charset="0"/>
                <a:ea typeface="Zoram ldsLat" charset="0"/>
                <a:cs typeface="Zoram ldsLat"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0" name="Title 1"/>
          <p:cNvSpPr>
            <a:spLocks noGrp="1"/>
          </p:cNvSpPr>
          <p:nvPr>
            <p:ph type="ctrTitle" hasCustomPrompt="1"/>
          </p:nvPr>
        </p:nvSpPr>
        <p:spPr>
          <a:xfrm>
            <a:off x="1146182" y="1295255"/>
            <a:ext cx="9826618" cy="1295690"/>
          </a:xfrm>
        </p:spPr>
        <p:txBody>
          <a:bodyPr anchor="t">
            <a:normAutofit/>
          </a:bodyPr>
          <a:lstStyle>
            <a:lvl1pPr marL="0" marR="0" indent="0" algn="l" defTabSz="914400" rtl="0" eaLnBrk="1" fontAlgn="auto" latinLnBrk="0" hangingPunct="1">
              <a:lnSpc>
                <a:spcPct val="100000"/>
              </a:lnSpc>
              <a:spcBef>
                <a:spcPct val="0"/>
              </a:spcBef>
              <a:spcAft>
                <a:spcPts val="0"/>
              </a:spcAft>
              <a:buClrTx/>
              <a:buSzTx/>
              <a:buFontTx/>
              <a:buNone/>
              <a:tabLst/>
              <a:defRPr sz="4800" baseline="0">
                <a:solidFill>
                  <a:schemeClr val="bg1"/>
                </a:solidFill>
                <a:latin typeface="McKay ldsLat" charset="0"/>
                <a:ea typeface="McKay ldsLat" charset="0"/>
                <a:cs typeface="McKay ldsLat" charset="0"/>
              </a:defRPr>
            </a:lvl1pPr>
          </a:lstStyle>
          <a:p>
            <a:r>
              <a:rPr lang="en-US" dirty="0"/>
              <a:t>Presentation title</a:t>
            </a:r>
            <a:br>
              <a:rPr lang="en-US" dirty="0"/>
            </a:br>
            <a:r>
              <a:rPr lang="en-US" dirty="0"/>
              <a:t>Goes Here</a:t>
            </a:r>
          </a:p>
        </p:txBody>
      </p:sp>
    </p:spTree>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Title Slide 4">
    <p:bg>
      <p:bgPr>
        <a:solidFill>
          <a:schemeClr val="accent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alphaModFix amt="40000"/>
            <a:extLst>
              <a:ext uri="{28A0092B-C50C-407E-A947-70E740481C1C}">
                <a14:useLocalDpi xmlns:a14="http://schemas.microsoft.com/office/drawing/2010/main"/>
              </a:ext>
            </a:extLst>
          </a:blip>
          <a:stretch>
            <a:fillRect/>
          </a:stretch>
        </p:blipFill>
        <p:spPr>
          <a:xfrm rot="16200000" flipH="1">
            <a:off x="-1210865" y="1210865"/>
            <a:ext cx="6858000" cy="4436269"/>
          </a:xfrm>
          <a:prstGeom prst="rect">
            <a:avLst/>
          </a:prstGeom>
        </p:spPr>
      </p:pic>
      <p:sp>
        <p:nvSpPr>
          <p:cNvPr id="9" name="Date Placeholder 3"/>
          <p:cNvSpPr>
            <a:spLocks noGrp="1"/>
          </p:cNvSpPr>
          <p:nvPr>
            <p:ph type="dt" sz="half" idx="10"/>
          </p:nvPr>
        </p:nvSpPr>
        <p:spPr>
          <a:xfrm>
            <a:off x="1166060" y="6131829"/>
            <a:ext cx="3945871" cy="511175"/>
          </a:xfrm>
          <a:prstGeom prst="rect">
            <a:avLst/>
          </a:prstGeom>
        </p:spPr>
        <p:txBody>
          <a:bodyPr anchor="t"/>
          <a:lstStyle>
            <a:lvl1pPr>
              <a:defRPr sz="900" b="0" i="0">
                <a:solidFill>
                  <a:schemeClr val="bg1"/>
                </a:solidFill>
                <a:latin typeface="Zoram ldsLat" charset="0"/>
                <a:ea typeface="Zoram ldsLat" charset="0"/>
                <a:cs typeface="Zoram ldsLat" charset="0"/>
              </a:defRPr>
            </a:lvl1pPr>
          </a:lstStyle>
          <a:p>
            <a:r>
              <a:rPr lang="en-US" dirty="0"/>
              <a:t>Confidential—for headquarters use only  </a:t>
            </a:r>
          </a:p>
          <a:p>
            <a:r>
              <a:rPr lang="en-US" dirty="0"/>
              <a:t>© 2017 by Intellectual Reserve, Inc. All Rights Reserved. PD#88888888</a:t>
            </a:r>
          </a:p>
        </p:txBody>
      </p:sp>
      <p:sp>
        <p:nvSpPr>
          <p:cNvPr id="11" name="Footer Placeholder 4"/>
          <p:cNvSpPr>
            <a:spLocks noGrp="1"/>
          </p:cNvSpPr>
          <p:nvPr>
            <p:ph type="ftr" sz="quarter" idx="11"/>
          </p:nvPr>
        </p:nvSpPr>
        <p:spPr>
          <a:xfrm>
            <a:off x="6960705" y="6141154"/>
            <a:ext cx="4114800" cy="301756"/>
          </a:xfrm>
          <a:prstGeom prst="rect">
            <a:avLst/>
          </a:prstGeom>
        </p:spPr>
        <p:txBody>
          <a:bodyPr anchor="t"/>
          <a:lstStyle>
            <a:lvl1pPr algn="r">
              <a:defRPr sz="1400" b="1" i="0">
                <a:solidFill>
                  <a:schemeClr val="bg1"/>
                </a:solidFill>
                <a:latin typeface="Zoram ldsLat Semibold" charset="0"/>
                <a:ea typeface="Zoram ldsLat Semibold" charset="0"/>
                <a:cs typeface="Zoram ldsLat Semibold" charset="0"/>
              </a:defRPr>
            </a:lvl1pPr>
          </a:lstStyle>
          <a:p>
            <a:r>
              <a:rPr lang="en-US"/>
              <a:t>Department Goes Here</a:t>
            </a:r>
            <a:endParaRPr lang="en-US" dirty="0"/>
          </a:p>
        </p:txBody>
      </p:sp>
      <p:sp>
        <p:nvSpPr>
          <p:cNvPr id="7" name="Title 1"/>
          <p:cNvSpPr>
            <a:spLocks noGrp="1"/>
          </p:cNvSpPr>
          <p:nvPr>
            <p:ph type="ctrTitle" hasCustomPrompt="1"/>
          </p:nvPr>
        </p:nvSpPr>
        <p:spPr>
          <a:xfrm>
            <a:off x="1146182" y="1295255"/>
            <a:ext cx="9826618" cy="1295690"/>
          </a:xfrm>
        </p:spPr>
        <p:txBody>
          <a:bodyPr anchor="t">
            <a:normAutofit/>
          </a:bodyPr>
          <a:lstStyle>
            <a:lvl1pPr marL="0" marR="0" indent="0" algn="l" defTabSz="914400" rtl="0" eaLnBrk="1" fontAlgn="auto" latinLnBrk="0" hangingPunct="1">
              <a:lnSpc>
                <a:spcPct val="100000"/>
              </a:lnSpc>
              <a:spcBef>
                <a:spcPct val="0"/>
              </a:spcBef>
              <a:spcAft>
                <a:spcPts val="0"/>
              </a:spcAft>
              <a:buClrTx/>
              <a:buSzTx/>
              <a:buFontTx/>
              <a:buNone/>
              <a:tabLst/>
              <a:defRPr sz="4800" baseline="0">
                <a:solidFill>
                  <a:schemeClr val="bg1"/>
                </a:solidFill>
                <a:latin typeface="McKay ldsLat" charset="0"/>
                <a:ea typeface="McKay ldsLat" charset="0"/>
                <a:cs typeface="McKay ldsLat" charset="0"/>
              </a:defRPr>
            </a:lvl1pPr>
          </a:lstStyle>
          <a:p>
            <a:r>
              <a:rPr lang="en-US" dirty="0"/>
              <a:t>Presentation title</a:t>
            </a:r>
            <a:br>
              <a:rPr lang="en-US" dirty="0"/>
            </a:br>
            <a:r>
              <a:rPr lang="en-US" dirty="0"/>
              <a:t>Goes Here</a:t>
            </a:r>
          </a:p>
        </p:txBody>
      </p:sp>
      <p:sp>
        <p:nvSpPr>
          <p:cNvPr id="8" name="Text Placeholder 2"/>
          <p:cNvSpPr>
            <a:spLocks noGrp="1"/>
          </p:cNvSpPr>
          <p:nvPr>
            <p:ph type="body" idx="1" hasCustomPrompt="1"/>
          </p:nvPr>
        </p:nvSpPr>
        <p:spPr>
          <a:xfrm>
            <a:off x="1152808" y="2926822"/>
            <a:ext cx="9819992" cy="383668"/>
          </a:xfrm>
        </p:spPr>
        <p:txBody>
          <a:bodyPr>
            <a:noAutofit/>
          </a:bodyPr>
          <a:lstStyle>
            <a:lvl1pPr marL="0" indent="0" algn="l">
              <a:lnSpc>
                <a:spcPct val="100000"/>
              </a:lnSpc>
              <a:buNone/>
              <a:defRPr sz="2800" b="0" i="1" cap="all" baseline="0">
                <a:solidFill>
                  <a:schemeClr val="bg1"/>
                </a:solidFill>
                <a:latin typeface="Zoram ldsLat" charset="0"/>
                <a:ea typeface="Zoram ldsLat" charset="0"/>
                <a:cs typeface="Zoram ldsLat"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Title Slide 5 - Image Background">
    <p:spTree>
      <p:nvGrpSpPr>
        <p:cNvPr id="1" name=""/>
        <p:cNvGrpSpPr/>
        <p:nvPr/>
      </p:nvGrpSpPr>
      <p:grpSpPr>
        <a:xfrm>
          <a:off x="0" y="0"/>
          <a:ext cx="0" cy="0"/>
          <a:chOff x="0" y="0"/>
          <a:chExt cx="0" cy="0"/>
        </a:xfrm>
      </p:grpSpPr>
      <p:sp>
        <p:nvSpPr>
          <p:cNvPr id="12" name="Rectangle 11"/>
          <p:cNvSpPr/>
          <p:nvPr userDrawn="1"/>
        </p:nvSpPr>
        <p:spPr>
          <a:xfrm>
            <a:off x="0" y="0"/>
            <a:ext cx="609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a:blip r:embed="rId2" cstate="screen">
            <a:alphaModFix amt="60000"/>
            <a:extLst>
              <a:ext uri="{28A0092B-C50C-407E-A947-70E740481C1C}">
                <a14:useLocalDpi xmlns:a14="http://schemas.microsoft.com/office/drawing/2010/main"/>
              </a:ext>
            </a:extLst>
          </a:blip>
          <a:stretch>
            <a:fillRect/>
          </a:stretch>
        </p:blipFill>
        <p:spPr>
          <a:xfrm rot="16200000">
            <a:off x="-1557658" y="1287628"/>
            <a:ext cx="7814141" cy="5054773"/>
          </a:xfrm>
          <a:prstGeom prst="rect">
            <a:avLst/>
          </a:prstGeom>
        </p:spPr>
      </p:pic>
      <p:sp>
        <p:nvSpPr>
          <p:cNvPr id="2" name="Title 1"/>
          <p:cNvSpPr>
            <a:spLocks noGrp="1"/>
          </p:cNvSpPr>
          <p:nvPr>
            <p:ph type="ctrTitle" hasCustomPrompt="1"/>
          </p:nvPr>
        </p:nvSpPr>
        <p:spPr>
          <a:xfrm>
            <a:off x="477865" y="1047625"/>
            <a:ext cx="4931044" cy="1378248"/>
          </a:xfrm>
        </p:spPr>
        <p:txBody>
          <a:bodyPr anchor="t">
            <a:normAutofit/>
          </a:bodyPr>
          <a:lstStyle>
            <a:lvl1pPr marL="0" marR="0" indent="0" algn="l" defTabSz="914400" rtl="0" eaLnBrk="1" fontAlgn="auto" latinLnBrk="0" hangingPunct="1">
              <a:lnSpc>
                <a:spcPct val="100000"/>
              </a:lnSpc>
              <a:spcBef>
                <a:spcPct val="0"/>
              </a:spcBef>
              <a:spcAft>
                <a:spcPts val="0"/>
              </a:spcAft>
              <a:buClrTx/>
              <a:buSzTx/>
              <a:buFontTx/>
              <a:buNone/>
              <a:tabLst/>
              <a:defRPr sz="4800" baseline="0">
                <a:solidFill>
                  <a:schemeClr val="bg1"/>
                </a:solidFill>
                <a:latin typeface="McKay ldsLat" charset="0"/>
                <a:ea typeface="McKay ldsLat" charset="0"/>
                <a:cs typeface="McKay ldsLat" charset="0"/>
              </a:defRPr>
            </a:lvl1pPr>
          </a:lstStyle>
          <a:p>
            <a:r>
              <a:rPr lang="en-US" dirty="0"/>
              <a:t>Presentation Title Here</a:t>
            </a:r>
          </a:p>
        </p:txBody>
      </p:sp>
      <p:sp>
        <p:nvSpPr>
          <p:cNvPr id="18" name="Text Placeholder 2"/>
          <p:cNvSpPr>
            <a:spLocks noGrp="1"/>
          </p:cNvSpPr>
          <p:nvPr>
            <p:ph type="body" idx="1"/>
          </p:nvPr>
        </p:nvSpPr>
        <p:spPr>
          <a:xfrm>
            <a:off x="477865" y="2723340"/>
            <a:ext cx="4931044" cy="1091675"/>
          </a:xfrm>
        </p:spPr>
        <p:txBody>
          <a:bodyPr>
            <a:noAutofit/>
          </a:bodyPr>
          <a:lstStyle>
            <a:lvl1pPr marL="0" indent="0" algn="l">
              <a:lnSpc>
                <a:spcPct val="100000"/>
              </a:lnSpc>
              <a:buNone/>
              <a:defRPr sz="2800" b="0" i="1">
                <a:solidFill>
                  <a:schemeClr val="bg1"/>
                </a:solidFill>
                <a:latin typeface="Zoram ldsLat" charset="0"/>
                <a:ea typeface="Zoram ldsLat" charset="0"/>
                <a:cs typeface="Zoram ldsLat"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8" name="Date Placeholder 3"/>
          <p:cNvSpPr>
            <a:spLocks noGrp="1"/>
          </p:cNvSpPr>
          <p:nvPr>
            <p:ph type="dt" sz="half" idx="10"/>
          </p:nvPr>
        </p:nvSpPr>
        <p:spPr>
          <a:xfrm>
            <a:off x="609600" y="5954712"/>
            <a:ext cx="4931043" cy="511175"/>
          </a:xfrm>
          <a:prstGeom prst="rect">
            <a:avLst/>
          </a:prstGeom>
        </p:spPr>
        <p:txBody>
          <a:bodyPr anchor="t"/>
          <a:lstStyle>
            <a:lvl1pPr>
              <a:defRPr sz="900" b="0" i="0">
                <a:solidFill>
                  <a:schemeClr val="bg1"/>
                </a:solidFill>
                <a:latin typeface="Zoram ldsLat" charset="0"/>
                <a:ea typeface="Zoram ldsLat" charset="0"/>
                <a:cs typeface="Zoram ldsLat" charset="0"/>
              </a:defRPr>
            </a:lvl1pPr>
          </a:lstStyle>
          <a:p>
            <a:r>
              <a:rPr lang="en-US" dirty="0"/>
              <a:t>Department Goes Here  Confidential—for headquarters use only  </a:t>
            </a:r>
          </a:p>
          <a:p>
            <a:r>
              <a:rPr lang="en-US" dirty="0"/>
              <a:t>© 2017 by Intellectual Reserve, Inc. All Rights Reserved. PD#88888888</a:t>
            </a:r>
          </a:p>
        </p:txBody>
      </p:sp>
      <p:sp>
        <p:nvSpPr>
          <p:cNvPr id="9" name="Text Placeholder 7"/>
          <p:cNvSpPr>
            <a:spLocks noGrp="1"/>
          </p:cNvSpPr>
          <p:nvPr>
            <p:ph type="body" sz="quarter" idx="12" hasCustomPrompt="1"/>
          </p:nvPr>
        </p:nvSpPr>
        <p:spPr>
          <a:xfrm>
            <a:off x="6821358" y="2170734"/>
            <a:ext cx="4797286" cy="1944066"/>
          </a:xfrm>
        </p:spPr>
        <p:txBody>
          <a:bodyPr>
            <a:noAutofit/>
          </a:bodyPr>
          <a:lstStyle>
            <a:lvl1pPr marL="0" indent="0">
              <a:buFontTx/>
              <a:buNone/>
              <a:defRPr sz="1400" u="none" baseline="0"/>
            </a:lvl1pPr>
          </a:lstStyle>
          <a:p>
            <a:pPr marL="342900" marR="0" lvl="0" indent="-342900" algn="l" defTabSz="914400" rtl="0" eaLnBrk="1" fontAlgn="auto" latinLnBrk="0" hangingPunct="1">
              <a:lnSpc>
                <a:spcPct val="90000"/>
              </a:lnSpc>
              <a:spcBef>
                <a:spcPts val="1000"/>
              </a:spcBef>
              <a:spcAft>
                <a:spcPts val="0"/>
              </a:spcAft>
              <a:buClrTx/>
              <a:buSzTx/>
              <a:buFontTx/>
              <a:buNone/>
              <a:tabLst/>
              <a:defRPr/>
            </a:pPr>
            <a:r>
              <a:rPr lang="en-US" baseline="0" dirty="0"/>
              <a:t>TO ADD IMAGE BACKGROUND:                                                    1. RIGHT CLICK ON SLIDE                                                       2. SELECT FORMAT BACKGROUND                                       3. SELECT “PICTURE OR TEXTURE FILL”                               4. CLICK “FILE</a:t>
            </a:r>
            <a:r>
              <a:rPr lang="mr-IN" baseline="0" dirty="0"/>
              <a:t>…</a:t>
            </a:r>
            <a:r>
              <a:rPr lang="en-US" baseline="0" dirty="0"/>
              <a:t>” UNDERNEATH “INSERT PICTURE FROM”  5. DELETE THIS TEXT LAYER</a:t>
            </a:r>
            <a:endParaRPr lang="en-US" dirty="0"/>
          </a:p>
        </p:txBody>
      </p:sp>
    </p:spTree>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itle Slide 6 - Image Background">
    <p:spTree>
      <p:nvGrpSpPr>
        <p:cNvPr id="1" name=""/>
        <p:cNvGrpSpPr/>
        <p:nvPr/>
      </p:nvGrpSpPr>
      <p:grpSpPr>
        <a:xfrm>
          <a:off x="0" y="0"/>
          <a:ext cx="0" cy="0"/>
          <a:chOff x="0" y="0"/>
          <a:chExt cx="0" cy="0"/>
        </a:xfrm>
      </p:grpSpPr>
      <p:sp>
        <p:nvSpPr>
          <p:cNvPr id="12" name="Rectangle 11"/>
          <p:cNvSpPr/>
          <p:nvPr userDrawn="1"/>
        </p:nvSpPr>
        <p:spPr>
          <a:xfrm>
            <a:off x="0" y="3722914"/>
            <a:ext cx="12192000" cy="313508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a:blip r:embed="rId2">
            <a:alphaModFix amt="80000"/>
            <a:extLst>
              <a:ext uri="{28A0092B-C50C-407E-A947-70E740481C1C}">
                <a14:useLocalDpi xmlns:a14="http://schemas.microsoft.com/office/drawing/2010/main"/>
              </a:ext>
            </a:extLst>
          </a:blip>
          <a:stretch>
            <a:fillRect/>
          </a:stretch>
        </p:blipFill>
        <p:spPr>
          <a:xfrm flipH="1" flipV="1">
            <a:off x="6798" y="996950"/>
            <a:ext cx="12178403" cy="3155950"/>
          </a:xfrm>
          <a:prstGeom prst="rect">
            <a:avLst/>
          </a:prstGeom>
        </p:spPr>
      </p:pic>
      <p:sp>
        <p:nvSpPr>
          <p:cNvPr id="2" name="Title 1"/>
          <p:cNvSpPr>
            <a:spLocks noGrp="1"/>
          </p:cNvSpPr>
          <p:nvPr>
            <p:ph type="ctrTitle" hasCustomPrompt="1"/>
          </p:nvPr>
        </p:nvSpPr>
        <p:spPr>
          <a:xfrm>
            <a:off x="576404" y="3884555"/>
            <a:ext cx="11039192" cy="1990151"/>
          </a:xfrm>
        </p:spPr>
        <p:txBody>
          <a:bodyPr anchor="t">
            <a:noAutofit/>
          </a:bodyPr>
          <a:lstStyle>
            <a:lvl1pPr marL="0" marR="0" indent="0" algn="ctr" defTabSz="914400" rtl="0" eaLnBrk="1" fontAlgn="auto" latinLnBrk="0" hangingPunct="1">
              <a:lnSpc>
                <a:spcPct val="100000"/>
              </a:lnSpc>
              <a:spcBef>
                <a:spcPct val="0"/>
              </a:spcBef>
              <a:spcAft>
                <a:spcPts val="0"/>
              </a:spcAft>
              <a:buClrTx/>
              <a:buSzTx/>
              <a:buFontTx/>
              <a:buNone/>
              <a:tabLst/>
              <a:defRPr sz="5400" baseline="0">
                <a:solidFill>
                  <a:schemeClr val="bg1"/>
                </a:solidFill>
                <a:latin typeface="McKay ldsLat" charset="0"/>
                <a:ea typeface="McKay ldsLat" charset="0"/>
                <a:cs typeface="McKay ldsLat" charset="0"/>
              </a:defRPr>
            </a:lvl1pPr>
          </a:lstStyle>
          <a:p>
            <a:r>
              <a:rPr lang="en-US" dirty="0"/>
              <a:t>Presentation title</a:t>
            </a:r>
            <a:br>
              <a:rPr lang="en-US" dirty="0"/>
            </a:br>
            <a:r>
              <a:rPr lang="en-US" dirty="0"/>
              <a:t>Goes Here</a:t>
            </a:r>
          </a:p>
        </p:txBody>
      </p:sp>
      <p:sp>
        <p:nvSpPr>
          <p:cNvPr id="4" name="Date Placeholder 3"/>
          <p:cNvSpPr>
            <a:spLocks noGrp="1"/>
          </p:cNvSpPr>
          <p:nvPr>
            <p:ph type="dt" sz="half" idx="10"/>
          </p:nvPr>
        </p:nvSpPr>
        <p:spPr>
          <a:xfrm>
            <a:off x="1597058" y="6299426"/>
            <a:ext cx="9011135" cy="275744"/>
          </a:xfrm>
          <a:prstGeom prst="rect">
            <a:avLst/>
          </a:prstGeom>
        </p:spPr>
        <p:txBody>
          <a:bodyPr anchor="t"/>
          <a:lstStyle>
            <a:lvl1pPr algn="ctr">
              <a:defRPr sz="900" b="0" i="0">
                <a:solidFill>
                  <a:schemeClr val="bg1"/>
                </a:solidFill>
                <a:latin typeface="Zoram ldsLat" charset="0"/>
                <a:ea typeface="Zoram ldsLat" charset="0"/>
                <a:cs typeface="Zoram ldsLat" charset="0"/>
              </a:defRPr>
            </a:lvl1pPr>
          </a:lstStyle>
          <a:p>
            <a:r>
              <a:rPr lang="en-US" dirty="0"/>
              <a:t>Confidential—for headquarters use only   |  © 2017 by Intellectual Reserve, Inc. All Rights Reserved. PD#88888888</a:t>
            </a:r>
          </a:p>
        </p:txBody>
      </p:sp>
      <p:sp>
        <p:nvSpPr>
          <p:cNvPr id="10" name="Text Placeholder 2"/>
          <p:cNvSpPr>
            <a:spLocks noGrp="1"/>
          </p:cNvSpPr>
          <p:nvPr>
            <p:ph type="body" idx="1"/>
          </p:nvPr>
        </p:nvSpPr>
        <p:spPr>
          <a:xfrm>
            <a:off x="841512" y="5702008"/>
            <a:ext cx="10515600" cy="383668"/>
          </a:xfrm>
        </p:spPr>
        <p:txBody>
          <a:bodyPr>
            <a:noAutofit/>
          </a:bodyPr>
          <a:lstStyle>
            <a:lvl1pPr marL="0" indent="0" algn="ctr">
              <a:lnSpc>
                <a:spcPct val="100000"/>
              </a:lnSpc>
              <a:buNone/>
              <a:defRPr sz="2800" b="0" i="1">
                <a:solidFill>
                  <a:schemeClr val="bg1"/>
                </a:solidFill>
                <a:latin typeface="Zoram ldsLat" charset="0"/>
                <a:ea typeface="Zoram ldsLat" charset="0"/>
                <a:cs typeface="Zoram ldsLat"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4" name="Text Placeholder 7"/>
          <p:cNvSpPr>
            <a:spLocks noGrp="1"/>
          </p:cNvSpPr>
          <p:nvPr>
            <p:ph type="body" sz="quarter" idx="12" hasCustomPrompt="1"/>
          </p:nvPr>
        </p:nvSpPr>
        <p:spPr>
          <a:xfrm>
            <a:off x="3067879" y="935936"/>
            <a:ext cx="4797286" cy="1944066"/>
          </a:xfrm>
        </p:spPr>
        <p:txBody>
          <a:bodyPr>
            <a:noAutofit/>
          </a:bodyPr>
          <a:lstStyle>
            <a:lvl1pPr marL="0" indent="0">
              <a:buFontTx/>
              <a:buNone/>
              <a:defRPr sz="1400" u="none" baseline="0"/>
            </a:lvl1pPr>
          </a:lstStyle>
          <a:p>
            <a:pPr marL="342900" marR="0" lvl="0" indent="-342900" algn="l" defTabSz="914400" rtl="0" eaLnBrk="1" fontAlgn="auto" latinLnBrk="0" hangingPunct="1">
              <a:lnSpc>
                <a:spcPct val="90000"/>
              </a:lnSpc>
              <a:spcBef>
                <a:spcPts val="1000"/>
              </a:spcBef>
              <a:spcAft>
                <a:spcPts val="0"/>
              </a:spcAft>
              <a:buClrTx/>
              <a:buSzTx/>
              <a:buFontTx/>
              <a:buNone/>
              <a:tabLst/>
              <a:defRPr/>
            </a:pPr>
            <a:r>
              <a:rPr lang="en-US" baseline="0" dirty="0"/>
              <a:t>TO ADD IMAGE BACKGROUND:                                                    1. RIGHT CLICK ON SLIDE                                                       2. SELECT FORMAT BACKGROUND                                       3. SELECT “PICTURE OR TEXTURE FILL”                               4. CLICK “FILE</a:t>
            </a:r>
            <a:r>
              <a:rPr lang="mr-IN" baseline="0" dirty="0"/>
              <a:t>…</a:t>
            </a:r>
            <a:r>
              <a:rPr lang="en-US" baseline="0" dirty="0"/>
              <a:t>” UNDERNEATH “INSERT PICTURE FROM”  5. DELETE THIS TEXT LAYER</a:t>
            </a:r>
            <a:endParaRPr lang="en-US" dirty="0"/>
          </a:p>
        </p:txBody>
      </p:sp>
    </p:spTree>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secHead" preserve="1">
  <p:cSld name="Section Header 1">
    <p:spTree>
      <p:nvGrpSpPr>
        <p:cNvPr id="1" name=""/>
        <p:cNvGrpSpPr/>
        <p:nvPr/>
      </p:nvGrpSpPr>
      <p:grpSpPr>
        <a:xfrm>
          <a:off x="0" y="0"/>
          <a:ext cx="0" cy="0"/>
          <a:chOff x="0" y="0"/>
          <a:chExt cx="0" cy="0"/>
        </a:xfrm>
      </p:grpSpPr>
      <p:sp>
        <p:nvSpPr>
          <p:cNvPr id="2" name="Title 1"/>
          <p:cNvSpPr>
            <a:spLocks noGrp="1"/>
          </p:cNvSpPr>
          <p:nvPr>
            <p:ph type="title"/>
          </p:nvPr>
        </p:nvSpPr>
        <p:spPr>
          <a:xfrm>
            <a:off x="1257300" y="723900"/>
            <a:ext cx="9788386" cy="2019300"/>
          </a:xfrm>
        </p:spPr>
        <p:txBody>
          <a:bodyPr anchor="b">
            <a:normAutofit/>
          </a:bodyPr>
          <a:lstStyle>
            <a:lvl1pPr algn="l">
              <a:lnSpc>
                <a:spcPct val="100000"/>
              </a:lnSpc>
              <a:defRPr sz="4000">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1257300" y="2889285"/>
            <a:ext cx="9788386" cy="1500187"/>
          </a:xfrm>
        </p:spPr>
        <p:txBody>
          <a:bodyPr>
            <a:normAutofit/>
          </a:bodyPr>
          <a:lstStyle>
            <a:lvl1pPr marL="0" indent="0" algn="l">
              <a:lnSpc>
                <a:spcPct val="100000"/>
              </a:lnSpc>
              <a:buNone/>
              <a:defRPr sz="2800" b="0" i="1">
                <a:solidFill>
                  <a:schemeClr val="accent1"/>
                </a:solidFill>
                <a:latin typeface="Zoram ldsLat" charset="0"/>
                <a:ea typeface="Zoram ldsLat" charset="0"/>
                <a:cs typeface="Zoram ldsLat"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3" name="Footer Placeholder 4"/>
          <p:cNvSpPr>
            <a:spLocks noGrp="1"/>
          </p:cNvSpPr>
          <p:nvPr>
            <p:ph type="ftr" sz="quarter" idx="3"/>
          </p:nvPr>
        </p:nvSpPr>
        <p:spPr>
          <a:xfrm>
            <a:off x="4876800" y="6356350"/>
            <a:ext cx="2438400" cy="365125"/>
          </a:xfrm>
          <a:prstGeom prst="rect">
            <a:avLst/>
          </a:prstGeom>
        </p:spPr>
        <p:txBody>
          <a:bodyPr vert="horz" lIns="91440" tIns="45720" rIns="91440" bIns="45720" rtlCol="0" anchor="ctr"/>
          <a:lstStyle>
            <a:lvl1pPr algn="ctr">
              <a:defRPr sz="1200">
                <a:solidFill>
                  <a:schemeClr val="accent1"/>
                </a:solidFill>
                <a:latin typeface="Zoram ldsLat" charset="0"/>
                <a:ea typeface="Zoram ldsLat" charset="0"/>
                <a:cs typeface="Zoram ldsLat" charset="0"/>
              </a:defRPr>
            </a:lvl1pPr>
          </a:lstStyle>
          <a:p>
            <a:fld id="{5B06C967-C119-3A46-8999-DDAAE48B2E46}" type="slidenum">
              <a:rPr lang="en-US" smtClean="0"/>
              <a:pPr/>
              <a:t>‹#›</a:t>
            </a:fld>
            <a:endParaRPr lang="en-US" dirty="0"/>
          </a:p>
        </p:txBody>
      </p:sp>
      <p:sp>
        <p:nvSpPr>
          <p:cNvPr id="14" name="Slide Number Placeholder 5"/>
          <p:cNvSpPr>
            <a:spLocks noGrp="1"/>
          </p:cNvSpPr>
          <p:nvPr>
            <p:ph type="sldNum" sz="quarter" idx="4"/>
          </p:nvPr>
        </p:nvSpPr>
        <p:spPr>
          <a:xfrm>
            <a:off x="7315200" y="6356350"/>
            <a:ext cx="4038600" cy="365125"/>
          </a:xfrm>
          <a:prstGeom prst="rect">
            <a:avLst/>
          </a:prstGeom>
        </p:spPr>
        <p:txBody>
          <a:bodyPr vert="horz" lIns="91440" tIns="45720" rIns="91440" bIns="45720" rtlCol="0" anchor="ctr"/>
          <a:lstStyle>
            <a:lvl1pPr algn="r">
              <a:defRPr sz="900">
                <a:solidFill>
                  <a:schemeClr val="accent5"/>
                </a:solidFill>
                <a:latin typeface="Zoram ldsLat" charset="0"/>
                <a:ea typeface="Zoram ldsLat" charset="0"/>
                <a:cs typeface="Zoram ldsLat" charset="0"/>
              </a:defRPr>
            </a:lvl1pPr>
          </a:lstStyle>
          <a:p>
            <a:r>
              <a:rPr lang="en-US" dirty="0"/>
              <a:t>DEPARTMENT NAME GOES HERE | FEBRUARY 2017</a:t>
            </a:r>
          </a:p>
        </p:txBody>
      </p:sp>
    </p:spTree>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Section Header 2">
    <p:bg>
      <p:bgPr>
        <a:solidFill>
          <a:schemeClr val="accent1"/>
        </a:solidFill>
        <a:effectLst/>
      </p:bgPr>
    </p:bg>
    <p:spTree>
      <p:nvGrpSpPr>
        <p:cNvPr id="1" name=""/>
        <p:cNvGrpSpPr/>
        <p:nvPr/>
      </p:nvGrpSpPr>
      <p:grpSpPr>
        <a:xfrm>
          <a:off x="0" y="0"/>
          <a:ext cx="0" cy="0"/>
          <a:chOff x="0" y="0"/>
          <a:chExt cx="0" cy="0"/>
        </a:xfrm>
      </p:grpSpPr>
      <p:sp>
        <p:nvSpPr>
          <p:cNvPr id="13" name="Footer Placeholder 4"/>
          <p:cNvSpPr>
            <a:spLocks noGrp="1"/>
          </p:cNvSpPr>
          <p:nvPr>
            <p:ph type="ftr" sz="quarter" idx="3"/>
          </p:nvPr>
        </p:nvSpPr>
        <p:spPr>
          <a:xfrm>
            <a:off x="4876800" y="6356350"/>
            <a:ext cx="2438400" cy="365125"/>
          </a:xfrm>
          <a:prstGeom prst="rect">
            <a:avLst/>
          </a:prstGeom>
        </p:spPr>
        <p:txBody>
          <a:bodyPr vert="horz" lIns="91440" tIns="45720" rIns="91440" bIns="45720" rtlCol="0" anchor="ctr"/>
          <a:lstStyle>
            <a:lvl1pPr algn="ctr">
              <a:defRPr sz="1200">
                <a:solidFill>
                  <a:schemeClr val="bg1"/>
                </a:solidFill>
                <a:latin typeface="Zoram ldsLat" charset="0"/>
                <a:ea typeface="Zoram ldsLat" charset="0"/>
                <a:cs typeface="Zoram ldsLat" charset="0"/>
              </a:defRPr>
            </a:lvl1pPr>
          </a:lstStyle>
          <a:p>
            <a:fld id="{5B06C967-C119-3A46-8999-DDAAE48B2E46}" type="slidenum">
              <a:rPr lang="en-US" smtClean="0"/>
              <a:pPr/>
              <a:t>‹#›</a:t>
            </a:fld>
            <a:endParaRPr lang="en-US" dirty="0"/>
          </a:p>
        </p:txBody>
      </p:sp>
      <p:sp>
        <p:nvSpPr>
          <p:cNvPr id="14" name="Slide Number Placeholder 5"/>
          <p:cNvSpPr>
            <a:spLocks noGrp="1"/>
          </p:cNvSpPr>
          <p:nvPr>
            <p:ph type="sldNum" sz="quarter" idx="4"/>
          </p:nvPr>
        </p:nvSpPr>
        <p:spPr>
          <a:xfrm>
            <a:off x="7315200" y="6356350"/>
            <a:ext cx="4038600" cy="365125"/>
          </a:xfrm>
          <a:prstGeom prst="rect">
            <a:avLst/>
          </a:prstGeom>
        </p:spPr>
        <p:txBody>
          <a:bodyPr vert="horz" lIns="91440" tIns="45720" rIns="91440" bIns="45720" rtlCol="0" anchor="ctr"/>
          <a:lstStyle>
            <a:lvl1pPr algn="r">
              <a:defRPr sz="900">
                <a:solidFill>
                  <a:schemeClr val="bg1"/>
                </a:solidFill>
                <a:latin typeface="Zoram ldsLat" charset="0"/>
                <a:ea typeface="Zoram ldsLat" charset="0"/>
                <a:cs typeface="Zoram ldsLat" charset="0"/>
              </a:defRPr>
            </a:lvl1pPr>
          </a:lstStyle>
          <a:p>
            <a:r>
              <a:rPr lang="en-US"/>
              <a:t>DEPARTMENT NAME GOES HERE | FEBRUARY 2017</a:t>
            </a:r>
            <a:endParaRPr lang="en-US" dirty="0"/>
          </a:p>
        </p:txBody>
      </p:sp>
      <p:sp>
        <p:nvSpPr>
          <p:cNvPr id="6" name="Title 1"/>
          <p:cNvSpPr>
            <a:spLocks noGrp="1"/>
          </p:cNvSpPr>
          <p:nvPr>
            <p:ph type="title"/>
          </p:nvPr>
        </p:nvSpPr>
        <p:spPr>
          <a:xfrm>
            <a:off x="1257300" y="723900"/>
            <a:ext cx="9788386" cy="2019300"/>
          </a:xfrm>
        </p:spPr>
        <p:txBody>
          <a:bodyPr anchor="b">
            <a:normAutofit/>
          </a:bodyPr>
          <a:lstStyle>
            <a:lvl1pPr algn="l">
              <a:lnSpc>
                <a:spcPct val="100000"/>
              </a:lnSpc>
              <a:defRPr sz="4000">
                <a:solidFill>
                  <a:schemeClr val="bg1"/>
                </a:solidFill>
                <a:latin typeface="McKay ldsLat" charset="0"/>
                <a:ea typeface="McKay ldsLat" charset="0"/>
                <a:cs typeface="McKay ldsLat" charset="0"/>
              </a:defRPr>
            </a:lvl1pPr>
          </a:lstStyle>
          <a:p>
            <a:r>
              <a:rPr lang="en-US" dirty="0"/>
              <a:t>Click to edit Master title style</a:t>
            </a:r>
          </a:p>
        </p:txBody>
      </p:sp>
      <p:sp>
        <p:nvSpPr>
          <p:cNvPr id="7" name="Text Placeholder 2"/>
          <p:cNvSpPr>
            <a:spLocks noGrp="1"/>
          </p:cNvSpPr>
          <p:nvPr>
            <p:ph type="body" idx="1"/>
          </p:nvPr>
        </p:nvSpPr>
        <p:spPr>
          <a:xfrm>
            <a:off x="1257300" y="2889285"/>
            <a:ext cx="9788386" cy="1500187"/>
          </a:xfrm>
        </p:spPr>
        <p:txBody>
          <a:bodyPr>
            <a:normAutofit/>
          </a:bodyPr>
          <a:lstStyle>
            <a:lvl1pPr marL="0" indent="0" algn="l">
              <a:lnSpc>
                <a:spcPct val="100000"/>
              </a:lnSpc>
              <a:buNone/>
              <a:defRPr sz="2800" b="0" i="1">
                <a:solidFill>
                  <a:schemeClr val="bg1"/>
                </a:solidFill>
                <a:latin typeface="Zoram ldsLat" charset="0"/>
                <a:ea typeface="Zoram ldsLat" charset="0"/>
                <a:cs typeface="Zoram ldsLat"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Section Header 3">
    <p:bg>
      <p:bgPr>
        <a:solidFill>
          <a:schemeClr val="accent1"/>
        </a:solid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1888714" y="723900"/>
            <a:ext cx="8402161" cy="2019300"/>
          </a:xfrm>
        </p:spPr>
        <p:txBody>
          <a:bodyPr anchor="b">
            <a:normAutofit/>
          </a:bodyPr>
          <a:lstStyle>
            <a:lvl1pPr algn="l">
              <a:lnSpc>
                <a:spcPct val="100000"/>
              </a:lnSpc>
              <a:defRPr sz="4000">
                <a:solidFill>
                  <a:schemeClr val="bg1"/>
                </a:solidFill>
              </a:defRPr>
            </a:lvl1pPr>
          </a:lstStyle>
          <a:p>
            <a:r>
              <a:rPr lang="en-US" dirty="0"/>
              <a:t>Click to edit Master title style</a:t>
            </a:r>
          </a:p>
        </p:txBody>
      </p:sp>
      <p:sp>
        <p:nvSpPr>
          <p:cNvPr id="7" name="Text Placeholder 2"/>
          <p:cNvSpPr>
            <a:spLocks noGrp="1"/>
          </p:cNvSpPr>
          <p:nvPr>
            <p:ph type="body" idx="1"/>
          </p:nvPr>
        </p:nvSpPr>
        <p:spPr>
          <a:xfrm>
            <a:off x="1888714" y="2889285"/>
            <a:ext cx="8402161" cy="1500187"/>
          </a:xfrm>
        </p:spPr>
        <p:txBody>
          <a:bodyPr>
            <a:normAutofit/>
          </a:bodyPr>
          <a:lstStyle>
            <a:lvl1pPr marL="0" indent="0" algn="l">
              <a:lnSpc>
                <a:spcPct val="100000"/>
              </a:lnSpc>
              <a:buNone/>
              <a:defRPr sz="2800" b="0" i="0">
                <a:solidFill>
                  <a:schemeClr val="bg1"/>
                </a:solidFill>
                <a:latin typeface="Zoram ldsLat" charset="0"/>
                <a:ea typeface="Zoram ldsLat" charset="0"/>
                <a:cs typeface="Zoram ldsLat"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8" name="Picture 7"/>
          <p:cNvPicPr>
            <a:picLocks noChangeAspect="1"/>
          </p:cNvPicPr>
          <p:nvPr userDrawn="1"/>
        </p:nvPicPr>
        <p:blipFill>
          <a:blip r:embed="rId2" cstate="screen">
            <a:alphaModFix amt="50000"/>
            <a:extLst>
              <a:ext uri="{28A0092B-C50C-407E-A947-70E740481C1C}">
                <a14:useLocalDpi xmlns:a14="http://schemas.microsoft.com/office/drawing/2010/main"/>
              </a:ext>
            </a:extLst>
          </a:blip>
          <a:stretch>
            <a:fillRect/>
          </a:stretch>
        </p:blipFill>
        <p:spPr>
          <a:xfrm rot="5400000" flipH="1" flipV="1">
            <a:off x="-2540398" y="2540399"/>
            <a:ext cx="6858000" cy="1777203"/>
          </a:xfrm>
          <a:prstGeom prst="rect">
            <a:avLst/>
          </a:prstGeom>
        </p:spPr>
      </p:pic>
      <p:sp>
        <p:nvSpPr>
          <p:cNvPr id="5" name="Footer Placeholder 4"/>
          <p:cNvSpPr>
            <a:spLocks noGrp="1"/>
          </p:cNvSpPr>
          <p:nvPr>
            <p:ph type="ftr" sz="quarter" idx="3"/>
          </p:nvPr>
        </p:nvSpPr>
        <p:spPr>
          <a:xfrm>
            <a:off x="4876800" y="6356350"/>
            <a:ext cx="2438400" cy="365125"/>
          </a:xfrm>
          <a:prstGeom prst="rect">
            <a:avLst/>
          </a:prstGeom>
        </p:spPr>
        <p:txBody>
          <a:bodyPr vert="horz" lIns="91440" tIns="45720" rIns="91440" bIns="45720" rtlCol="0" anchor="ctr"/>
          <a:lstStyle>
            <a:lvl1pPr algn="ctr">
              <a:defRPr sz="1200">
                <a:solidFill>
                  <a:schemeClr val="bg1"/>
                </a:solidFill>
                <a:latin typeface="Zoram ldsLat" charset="0"/>
                <a:ea typeface="Zoram ldsLat" charset="0"/>
                <a:cs typeface="Zoram ldsLat" charset="0"/>
              </a:defRPr>
            </a:lvl1pPr>
          </a:lstStyle>
          <a:p>
            <a:fld id="{5B06C967-C119-3A46-8999-DDAAE48B2E46}" type="slidenum">
              <a:rPr lang="en-US" smtClean="0"/>
              <a:pPr/>
              <a:t>‹#›</a:t>
            </a:fld>
            <a:endParaRPr lang="en-US" dirty="0"/>
          </a:p>
        </p:txBody>
      </p:sp>
      <p:sp>
        <p:nvSpPr>
          <p:cNvPr id="9" name="Slide Number Placeholder 5"/>
          <p:cNvSpPr>
            <a:spLocks noGrp="1"/>
          </p:cNvSpPr>
          <p:nvPr>
            <p:ph type="sldNum" sz="quarter" idx="4"/>
          </p:nvPr>
        </p:nvSpPr>
        <p:spPr>
          <a:xfrm>
            <a:off x="7315200" y="6356350"/>
            <a:ext cx="4038600" cy="365125"/>
          </a:xfrm>
          <a:prstGeom prst="rect">
            <a:avLst/>
          </a:prstGeom>
        </p:spPr>
        <p:txBody>
          <a:bodyPr vert="horz" lIns="91440" tIns="45720" rIns="91440" bIns="45720" rtlCol="0" anchor="ctr"/>
          <a:lstStyle>
            <a:lvl1pPr algn="r">
              <a:defRPr sz="900">
                <a:solidFill>
                  <a:schemeClr val="bg1"/>
                </a:solidFill>
                <a:latin typeface="Zoram ldsLat" charset="0"/>
                <a:ea typeface="Zoram ldsLat" charset="0"/>
                <a:cs typeface="Zoram ldsLat" charset="0"/>
              </a:defRPr>
            </a:lvl1pPr>
          </a:lstStyle>
          <a:p>
            <a:r>
              <a:rPr lang="en-US"/>
              <a:t>DEPARTMENT NAME GOES HERE | FEBRUARY 2017</a:t>
            </a:r>
            <a:endParaRPr lang="en-US" dirty="0"/>
          </a:p>
        </p:txBody>
      </p:sp>
    </p:spTree>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1_Section Header 4">
    <p:spTree>
      <p:nvGrpSpPr>
        <p:cNvPr id="1" name=""/>
        <p:cNvGrpSpPr/>
        <p:nvPr/>
      </p:nvGrpSpPr>
      <p:grpSpPr>
        <a:xfrm>
          <a:off x="0" y="0"/>
          <a:ext cx="0" cy="0"/>
          <a:chOff x="0" y="0"/>
          <a:chExt cx="0" cy="0"/>
        </a:xfrm>
      </p:grpSpPr>
      <p:sp>
        <p:nvSpPr>
          <p:cNvPr id="2" name="Title 1"/>
          <p:cNvSpPr>
            <a:spLocks noGrp="1"/>
          </p:cNvSpPr>
          <p:nvPr>
            <p:ph type="title"/>
          </p:nvPr>
        </p:nvSpPr>
        <p:spPr>
          <a:xfrm>
            <a:off x="609600" y="2054087"/>
            <a:ext cx="5188225" cy="1374913"/>
          </a:xfrm>
        </p:spPr>
        <p:txBody>
          <a:bodyPr anchor="t">
            <a:normAutofit/>
          </a:bodyPr>
          <a:lstStyle>
            <a:lvl1pPr algn="l">
              <a:lnSpc>
                <a:spcPct val="100000"/>
              </a:lnSpc>
              <a:defRPr sz="4000" b="1" i="1">
                <a:solidFill>
                  <a:schemeClr val="tx1"/>
                </a:solidFill>
                <a:latin typeface="McKay ldsLat" charset="0"/>
                <a:ea typeface="McKay ldsLat" charset="0"/>
                <a:cs typeface="McKay ldsLat" charset="0"/>
              </a:defRPr>
            </a:lvl1pPr>
          </a:lstStyle>
          <a:p>
            <a:r>
              <a:rPr lang="en-US" dirty="0"/>
              <a:t>Click to edit Master title style</a:t>
            </a:r>
          </a:p>
        </p:txBody>
      </p:sp>
      <p:sp>
        <p:nvSpPr>
          <p:cNvPr id="3" name="Text Placeholder 2"/>
          <p:cNvSpPr>
            <a:spLocks noGrp="1"/>
          </p:cNvSpPr>
          <p:nvPr>
            <p:ph type="body" idx="1"/>
          </p:nvPr>
        </p:nvSpPr>
        <p:spPr>
          <a:xfrm>
            <a:off x="602974" y="3364707"/>
            <a:ext cx="5188225" cy="1477052"/>
          </a:xfrm>
        </p:spPr>
        <p:txBody>
          <a:bodyPr>
            <a:normAutofit/>
          </a:bodyPr>
          <a:lstStyle>
            <a:lvl1pPr marL="0" indent="0" algn="l">
              <a:lnSpc>
                <a:spcPct val="100000"/>
              </a:lnSpc>
              <a:buNone/>
              <a:defRPr sz="2800" b="0" i="0">
                <a:solidFill>
                  <a:schemeClr val="accent1"/>
                </a:solidFill>
                <a:latin typeface="Zoram ldsLat Light" charset="0"/>
                <a:ea typeface="Zoram ldsLat Light" charset="0"/>
                <a:cs typeface="Zoram ldsLat Light"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6" name="Picture Placeholder 5"/>
          <p:cNvSpPr>
            <a:spLocks noGrp="1"/>
          </p:cNvSpPr>
          <p:nvPr>
            <p:ph type="pic" sz="quarter" idx="10"/>
          </p:nvPr>
        </p:nvSpPr>
        <p:spPr>
          <a:xfrm>
            <a:off x="6096000" y="1219200"/>
            <a:ext cx="3114675" cy="4419600"/>
          </a:xfrm>
        </p:spPr>
        <p:txBody>
          <a:bodyPr>
            <a:normAutofit/>
          </a:bodyPr>
          <a:lstStyle>
            <a:lvl1pPr>
              <a:defRPr sz="1600"/>
            </a:lvl1pPr>
          </a:lstStyle>
          <a:p>
            <a:endParaRPr lang="en-US" dirty="0"/>
          </a:p>
        </p:txBody>
      </p:sp>
      <p:sp>
        <p:nvSpPr>
          <p:cNvPr id="8" name="Picture Placeholder 7"/>
          <p:cNvSpPr>
            <a:spLocks noGrp="1"/>
          </p:cNvSpPr>
          <p:nvPr>
            <p:ph type="pic" sz="quarter" idx="11"/>
          </p:nvPr>
        </p:nvSpPr>
        <p:spPr>
          <a:xfrm>
            <a:off x="9356725" y="1219200"/>
            <a:ext cx="2828925" cy="2020888"/>
          </a:xfrm>
        </p:spPr>
        <p:txBody>
          <a:bodyPr>
            <a:normAutofit/>
          </a:bodyPr>
          <a:lstStyle>
            <a:lvl1pPr>
              <a:defRPr sz="1600"/>
            </a:lvl1pPr>
          </a:lstStyle>
          <a:p>
            <a:endParaRPr lang="en-US" dirty="0"/>
          </a:p>
        </p:txBody>
      </p:sp>
      <p:sp>
        <p:nvSpPr>
          <p:cNvPr id="10" name="Picture Placeholder 9"/>
          <p:cNvSpPr>
            <a:spLocks noGrp="1"/>
          </p:cNvSpPr>
          <p:nvPr>
            <p:ph type="pic" sz="quarter" idx="12"/>
          </p:nvPr>
        </p:nvSpPr>
        <p:spPr>
          <a:xfrm>
            <a:off x="9342438" y="3429000"/>
            <a:ext cx="2843212" cy="2209800"/>
          </a:xfrm>
        </p:spPr>
        <p:txBody>
          <a:bodyPr>
            <a:normAutofit/>
          </a:bodyPr>
          <a:lstStyle>
            <a:lvl1pPr>
              <a:defRPr sz="1600"/>
            </a:lvl1pPr>
          </a:lstStyle>
          <a:p>
            <a:endParaRPr lang="en-US" dirty="0"/>
          </a:p>
        </p:txBody>
      </p:sp>
      <p:sp>
        <p:nvSpPr>
          <p:cNvPr id="9" name="Footer Placeholder 12"/>
          <p:cNvSpPr>
            <a:spLocks noGrp="1"/>
          </p:cNvSpPr>
          <p:nvPr>
            <p:ph type="ftr" sz="quarter" idx="13"/>
          </p:nvPr>
        </p:nvSpPr>
        <p:spPr>
          <a:xfrm>
            <a:off x="4876800" y="6356350"/>
            <a:ext cx="2438400" cy="365125"/>
          </a:xfrm>
        </p:spPr>
        <p:txBody>
          <a:bodyPr/>
          <a:lstStyle/>
          <a:p>
            <a:fld id="{5B06C967-C119-3A46-8999-DDAAE48B2E46}" type="slidenum">
              <a:rPr lang="en-US" smtClean="0"/>
              <a:pPr/>
              <a:t>‹#›</a:t>
            </a:fld>
            <a:endParaRPr lang="en-US" dirty="0"/>
          </a:p>
        </p:txBody>
      </p:sp>
      <p:sp>
        <p:nvSpPr>
          <p:cNvPr id="12" name="Slide Number Placeholder 13"/>
          <p:cNvSpPr>
            <a:spLocks noGrp="1"/>
          </p:cNvSpPr>
          <p:nvPr>
            <p:ph type="sldNum" sz="quarter" idx="14"/>
          </p:nvPr>
        </p:nvSpPr>
        <p:spPr>
          <a:xfrm>
            <a:off x="7315200" y="6356350"/>
            <a:ext cx="4038600" cy="365125"/>
          </a:xfrm>
        </p:spPr>
        <p:txBody>
          <a:bodyPr/>
          <a:lstStyle/>
          <a:p>
            <a:r>
              <a:rPr lang="en-US"/>
              <a:t>DEPARTMENT NAME GOES HERE | FEBRUARY 2017</a:t>
            </a:r>
            <a:endParaRPr lang="en-US" dirty="0"/>
          </a:p>
        </p:txBody>
      </p:sp>
    </p:spTree>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Section Header 5 - Image Background">
    <p:bg>
      <p:bgPr>
        <a:solidFill>
          <a:schemeClr val="bg1">
            <a:lumMod val="8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63924" y="4122013"/>
            <a:ext cx="9801640" cy="689113"/>
          </a:xfrm>
        </p:spPr>
        <p:txBody>
          <a:bodyPr anchor="t">
            <a:noAutofit/>
          </a:bodyPr>
          <a:lstStyle>
            <a:lvl1pPr algn="l">
              <a:lnSpc>
                <a:spcPct val="100000"/>
              </a:lnSpc>
              <a:defRPr sz="4400" b="1" i="1">
                <a:solidFill>
                  <a:schemeClr val="bg1"/>
                </a:solidFill>
                <a:latin typeface="McKay ldsLat" charset="0"/>
                <a:ea typeface="McKay ldsLat" charset="0"/>
                <a:cs typeface="McKay ldsLat" charset="0"/>
              </a:defRPr>
            </a:lvl1pPr>
          </a:lstStyle>
          <a:p>
            <a:r>
              <a:rPr lang="en-US" dirty="0"/>
              <a:t>Click to edit Master title style</a:t>
            </a:r>
          </a:p>
        </p:txBody>
      </p:sp>
      <p:sp>
        <p:nvSpPr>
          <p:cNvPr id="3" name="Text Placeholder 2"/>
          <p:cNvSpPr>
            <a:spLocks noGrp="1"/>
          </p:cNvSpPr>
          <p:nvPr>
            <p:ph type="body" idx="1" hasCustomPrompt="1"/>
          </p:nvPr>
        </p:nvSpPr>
        <p:spPr>
          <a:xfrm>
            <a:off x="1263924" y="4856163"/>
            <a:ext cx="9808266" cy="1500187"/>
          </a:xfrm>
        </p:spPr>
        <p:txBody>
          <a:bodyPr>
            <a:normAutofit/>
          </a:bodyPr>
          <a:lstStyle>
            <a:lvl1pPr marL="0" indent="0" algn="l">
              <a:lnSpc>
                <a:spcPct val="100000"/>
              </a:lnSpc>
              <a:buNone/>
              <a:defRPr sz="2800" b="0" i="0">
                <a:solidFill>
                  <a:schemeClr val="bg1"/>
                </a:solidFill>
                <a:latin typeface="Zoram ldsLat Light" charset="0"/>
                <a:ea typeface="Zoram ldsLat Light" charset="0"/>
                <a:cs typeface="Zoram ldsLat Light"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7" name="Picture 6"/>
          <p:cNvPicPr>
            <a:picLocks noChangeAspect="1"/>
          </p:cNvPicPr>
          <p:nvPr userDrawn="1"/>
        </p:nvPicPr>
        <p:blipFill>
          <a:blip r:embed="rId2" cstate="screen">
            <a:alphaModFix amt="65000"/>
            <a:extLst>
              <a:ext uri="{28A0092B-C50C-407E-A947-70E740481C1C}">
                <a14:useLocalDpi xmlns:a14="http://schemas.microsoft.com/office/drawing/2010/main"/>
              </a:ext>
            </a:extLst>
          </a:blip>
          <a:stretch>
            <a:fillRect/>
          </a:stretch>
        </p:blipFill>
        <p:spPr>
          <a:xfrm rot="16200000" flipV="1">
            <a:off x="6544865" y="1210866"/>
            <a:ext cx="6858000" cy="4436269"/>
          </a:xfrm>
          <a:prstGeom prst="rect">
            <a:avLst/>
          </a:prstGeom>
        </p:spPr>
      </p:pic>
      <p:sp>
        <p:nvSpPr>
          <p:cNvPr id="9" name="Text Placeholder 7"/>
          <p:cNvSpPr>
            <a:spLocks noGrp="1"/>
          </p:cNvSpPr>
          <p:nvPr>
            <p:ph type="body" sz="quarter" idx="12" hasCustomPrompt="1"/>
          </p:nvPr>
        </p:nvSpPr>
        <p:spPr>
          <a:xfrm>
            <a:off x="3992153" y="1484933"/>
            <a:ext cx="4797286" cy="1944066"/>
          </a:xfrm>
        </p:spPr>
        <p:txBody>
          <a:bodyPr>
            <a:noAutofit/>
          </a:bodyPr>
          <a:lstStyle>
            <a:lvl1pPr marL="0" indent="0">
              <a:buFontTx/>
              <a:buNone/>
              <a:defRPr sz="1400" u="none" baseline="0"/>
            </a:lvl1pPr>
          </a:lstStyle>
          <a:p>
            <a:pPr marL="342900" marR="0" lvl="0" indent="-342900" algn="l" defTabSz="914400" rtl="0" eaLnBrk="1" fontAlgn="auto" latinLnBrk="0" hangingPunct="1">
              <a:lnSpc>
                <a:spcPct val="90000"/>
              </a:lnSpc>
              <a:spcBef>
                <a:spcPts val="1000"/>
              </a:spcBef>
              <a:spcAft>
                <a:spcPts val="0"/>
              </a:spcAft>
              <a:buClrTx/>
              <a:buSzTx/>
              <a:buFontTx/>
              <a:buNone/>
              <a:tabLst/>
              <a:defRPr/>
            </a:pPr>
            <a:r>
              <a:rPr lang="en-US" baseline="0" dirty="0"/>
              <a:t>TO ADD IMAGE BACKGROUND:                                                    1. RIGHT CLICK ON SLIDE                                                       2. SELECT FORMAT BACKGROUND                                       3. SELECT “PICTURE OR TEXTURE FILL”                               4. CLICK “FILE</a:t>
            </a:r>
            <a:r>
              <a:rPr lang="mr-IN" baseline="0" dirty="0"/>
              <a:t>…</a:t>
            </a:r>
            <a:r>
              <a:rPr lang="en-US" baseline="0" dirty="0"/>
              <a:t>” UNDERNEATH “INSERT PICTURE FROM”  5. DELETE THIS TEXT LAYER</a:t>
            </a:r>
            <a:endParaRPr lang="en-US" dirty="0"/>
          </a:p>
        </p:txBody>
      </p:sp>
      <p:sp>
        <p:nvSpPr>
          <p:cNvPr id="6" name="Footer Placeholder 4"/>
          <p:cNvSpPr>
            <a:spLocks noGrp="1"/>
          </p:cNvSpPr>
          <p:nvPr>
            <p:ph type="ftr" sz="quarter" idx="3"/>
          </p:nvPr>
        </p:nvSpPr>
        <p:spPr>
          <a:xfrm>
            <a:off x="4876800" y="6356350"/>
            <a:ext cx="2438400" cy="365125"/>
          </a:xfrm>
          <a:prstGeom prst="rect">
            <a:avLst/>
          </a:prstGeom>
        </p:spPr>
        <p:txBody>
          <a:bodyPr vert="horz" lIns="91440" tIns="45720" rIns="91440" bIns="45720" rtlCol="0" anchor="ctr"/>
          <a:lstStyle>
            <a:lvl1pPr algn="ctr">
              <a:defRPr sz="1200">
                <a:solidFill>
                  <a:schemeClr val="bg1"/>
                </a:solidFill>
                <a:latin typeface="Zoram ldsLat" charset="0"/>
                <a:ea typeface="Zoram ldsLat" charset="0"/>
                <a:cs typeface="Zoram ldsLat" charset="0"/>
              </a:defRPr>
            </a:lvl1pPr>
          </a:lstStyle>
          <a:p>
            <a:fld id="{5B06C967-C119-3A46-8999-DDAAE48B2E46}" type="slidenum">
              <a:rPr lang="en-US" smtClean="0"/>
              <a:pPr/>
              <a:t>‹#›</a:t>
            </a:fld>
            <a:endParaRPr lang="en-US" dirty="0"/>
          </a:p>
        </p:txBody>
      </p:sp>
      <p:sp>
        <p:nvSpPr>
          <p:cNvPr id="8" name="Slide Number Placeholder 5"/>
          <p:cNvSpPr>
            <a:spLocks noGrp="1"/>
          </p:cNvSpPr>
          <p:nvPr>
            <p:ph type="sldNum" sz="quarter" idx="4"/>
          </p:nvPr>
        </p:nvSpPr>
        <p:spPr>
          <a:xfrm>
            <a:off x="7315200" y="6356350"/>
            <a:ext cx="4038600" cy="365125"/>
          </a:xfrm>
          <a:prstGeom prst="rect">
            <a:avLst/>
          </a:prstGeom>
        </p:spPr>
        <p:txBody>
          <a:bodyPr vert="horz" lIns="91440" tIns="45720" rIns="91440" bIns="45720" rtlCol="0" anchor="ctr"/>
          <a:lstStyle>
            <a:lvl1pPr algn="r">
              <a:defRPr sz="900">
                <a:solidFill>
                  <a:schemeClr val="bg1"/>
                </a:solidFill>
                <a:latin typeface="Zoram ldsLat" charset="0"/>
                <a:ea typeface="Zoram ldsLat" charset="0"/>
                <a:cs typeface="Zoram ldsLat" charset="0"/>
              </a:defRPr>
            </a:lvl1pPr>
          </a:lstStyle>
          <a:p>
            <a:r>
              <a:rPr lang="en-US"/>
              <a:t>DEPARTMENT NAME GOES HERE | FEBRUARY 2017</a:t>
            </a:r>
            <a:endParaRPr lang="en-US" dirty="0"/>
          </a:p>
        </p:txBody>
      </p:sp>
    </p:spTree>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99763" y="378586"/>
            <a:ext cx="10187609" cy="769662"/>
          </a:xfrm>
        </p:spPr>
        <p:txBody>
          <a:bodyPr anchor="t"/>
          <a:lstStyle>
            <a:lvl1pPr>
              <a:lnSpc>
                <a:spcPct val="100000"/>
              </a:lnSpc>
              <a:defRPr/>
            </a:lvl1pPr>
          </a:lstStyle>
          <a:p>
            <a:r>
              <a:rPr lang="en-US" dirty="0"/>
              <a:t>Click to edit Master title style</a:t>
            </a:r>
          </a:p>
        </p:txBody>
      </p:sp>
      <p:sp>
        <p:nvSpPr>
          <p:cNvPr id="3" name="Content Placeholder 2"/>
          <p:cNvSpPr>
            <a:spLocks noGrp="1"/>
          </p:cNvSpPr>
          <p:nvPr>
            <p:ph idx="1"/>
          </p:nvPr>
        </p:nvSpPr>
        <p:spPr>
          <a:xfrm>
            <a:off x="499763" y="1216924"/>
            <a:ext cx="10187610" cy="4351338"/>
          </a:xfrm>
        </p:spPr>
        <p:txBody>
          <a:bodyPr/>
          <a:lstStyle>
            <a:lvl1pPr>
              <a:lnSpc>
                <a:spcPct val="100000"/>
              </a:lnSpc>
              <a:defRPr b="1" i="0">
                <a:latin typeface="Zoram ldsLat Semibold" charset="0"/>
                <a:ea typeface="Zoram ldsLat Semibold" charset="0"/>
                <a:cs typeface="Zoram ldsLat Semibold" charset="0"/>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Footer Placeholder 12"/>
          <p:cNvSpPr>
            <a:spLocks noGrp="1"/>
          </p:cNvSpPr>
          <p:nvPr>
            <p:ph type="ftr" sz="quarter" idx="10"/>
          </p:nvPr>
        </p:nvSpPr>
        <p:spPr/>
        <p:txBody>
          <a:bodyPr/>
          <a:lstStyle/>
          <a:p>
            <a:fld id="{5B06C967-C119-3A46-8999-DDAAE48B2E46}" type="slidenum">
              <a:rPr lang="en-US" smtClean="0"/>
              <a:pPr/>
              <a:t>‹#›</a:t>
            </a:fld>
            <a:endParaRPr lang="en-US" dirty="0"/>
          </a:p>
        </p:txBody>
      </p:sp>
      <p:sp>
        <p:nvSpPr>
          <p:cNvPr id="14" name="Slide Number Placeholder 13"/>
          <p:cNvSpPr>
            <a:spLocks noGrp="1"/>
          </p:cNvSpPr>
          <p:nvPr>
            <p:ph type="sldNum" sz="quarter" idx="11"/>
          </p:nvPr>
        </p:nvSpPr>
        <p:spPr/>
        <p:txBody>
          <a:bodyPr/>
          <a:lstStyle/>
          <a:p>
            <a:r>
              <a:rPr lang="en-US"/>
              <a:t>DEPARTMENT NAME GOES HERE | FEBRUARY 2017</a:t>
            </a:r>
            <a:endParaRPr lang="en-US" dirty="0"/>
          </a:p>
        </p:txBody>
      </p:sp>
    </p:spTree>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Title, Content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494468" y="379380"/>
            <a:ext cx="10187609" cy="617299"/>
          </a:xfrm>
        </p:spPr>
        <p:txBody>
          <a:bodyPr anchor="t"/>
          <a:lstStyle>
            <a:lvl1pPr>
              <a:lnSpc>
                <a:spcPct val="100000"/>
              </a:lnSpc>
              <a:defRPr/>
            </a:lvl1pPr>
          </a:lstStyle>
          <a:p>
            <a:r>
              <a:rPr lang="en-US" dirty="0"/>
              <a:t>Click to edit Master title style</a:t>
            </a:r>
          </a:p>
        </p:txBody>
      </p:sp>
      <p:sp>
        <p:nvSpPr>
          <p:cNvPr id="3" name="Content Placeholder 2"/>
          <p:cNvSpPr>
            <a:spLocks noGrp="1"/>
          </p:cNvSpPr>
          <p:nvPr>
            <p:ph idx="1"/>
          </p:nvPr>
        </p:nvSpPr>
        <p:spPr>
          <a:xfrm>
            <a:off x="494467" y="1943101"/>
            <a:ext cx="10187610" cy="3704114"/>
          </a:xfrm>
        </p:spPr>
        <p:txBody>
          <a:bodyPr/>
          <a:lstStyle>
            <a:lvl1pPr marL="228600" marR="0" indent="-228600" algn="l" defTabSz="914400" rtl="0" eaLnBrk="1" fontAlgn="auto" latinLnBrk="0" hangingPunct="1">
              <a:lnSpc>
                <a:spcPct val="90000"/>
              </a:lnSpc>
              <a:spcBef>
                <a:spcPts val="1000"/>
              </a:spcBef>
              <a:spcAft>
                <a:spcPts val="0"/>
              </a:spcAft>
              <a:buClrTx/>
              <a:buSzTx/>
              <a:buFont typeface="Arial"/>
              <a:buChar char="•"/>
              <a:tabLst/>
              <a:defRPr b="0" i="0">
                <a:latin typeface="McKay ldsLat Medium" charset="0"/>
                <a:ea typeface="McKay ldsLat Medium" charset="0"/>
                <a:cs typeface="McKay ldsLat Medium" charset="0"/>
              </a:defRPr>
            </a:lvl1pPr>
            <a:lvl2pPr marL="685800" marR="0" indent="-228600" algn="l" defTabSz="914400" rtl="0" eaLnBrk="1" fontAlgn="auto" latinLnBrk="0" hangingPunct="1">
              <a:lnSpc>
                <a:spcPct val="90000"/>
              </a:lnSpc>
              <a:spcBef>
                <a:spcPts val="500"/>
              </a:spcBef>
              <a:spcAft>
                <a:spcPts val="0"/>
              </a:spcAft>
              <a:buClrTx/>
              <a:buSzTx/>
              <a:buFont typeface="Arial"/>
              <a:buChar char="•"/>
              <a:tabLst/>
              <a:defRPr/>
            </a:lvl2pPr>
            <a:lvl3pPr marL="1143000" marR="0" indent="-228600" algn="l" defTabSz="914400" rtl="0" eaLnBrk="1" fontAlgn="auto" latinLnBrk="0" hangingPunct="1">
              <a:lnSpc>
                <a:spcPct val="90000"/>
              </a:lnSpc>
              <a:spcBef>
                <a:spcPts val="500"/>
              </a:spcBef>
              <a:spcAft>
                <a:spcPts val="0"/>
              </a:spcAft>
              <a:buClrTx/>
              <a:buSzTx/>
              <a:buFont typeface="Arial"/>
              <a:buChar char="•"/>
              <a:tabLst/>
              <a:defRPr/>
            </a:lvl3pPr>
            <a:lvl4pPr marL="1600200" marR="0" indent="-228600" algn="l" defTabSz="914400" rtl="0" eaLnBrk="1" fontAlgn="auto" latinLnBrk="0" hangingPunct="1">
              <a:lnSpc>
                <a:spcPct val="90000"/>
              </a:lnSpc>
              <a:spcBef>
                <a:spcPts val="500"/>
              </a:spcBef>
              <a:spcAft>
                <a:spcPts val="0"/>
              </a:spcAft>
              <a:buClrTx/>
              <a:buSzTx/>
              <a:buFont typeface="Arial"/>
              <a:buChar char="•"/>
              <a:tabLst/>
              <a:defRPr/>
            </a:lvl4pPr>
            <a:lvl5pPr marL="2057400" marR="0" indent="-228600" algn="l" defTabSz="914400" rtl="0" eaLnBrk="1" fontAlgn="auto" latinLnBrk="0" hangingPunct="1">
              <a:lnSpc>
                <a:spcPct val="90000"/>
              </a:lnSpc>
              <a:spcBef>
                <a:spcPts val="500"/>
              </a:spcBef>
              <a:spcAft>
                <a:spcPts val="0"/>
              </a:spcAft>
              <a:buClrTx/>
              <a:buSzTx/>
              <a:buFont typeface="Arial"/>
              <a:buChar char="•"/>
              <a:tabLst/>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1" i="0" u="none" strike="noStrike" kern="1200" cap="none" spc="0" normalizeH="0" baseline="0" noProof="0" dirty="0">
                <a:ln>
                  <a:noFill/>
                </a:ln>
                <a:solidFill>
                  <a:srgbClr val="8F1449"/>
                </a:solidFill>
                <a:effectLst/>
                <a:uLnTx/>
                <a:uFillTx/>
                <a:latin typeface="Zoram ldsLat Semibold" charset="0"/>
                <a:ea typeface="Zoram ldsLat Semibold" charset="0"/>
                <a:cs typeface="Zoram ldsLat Semibold" charset="0"/>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Fifth level</a:t>
            </a:r>
          </a:p>
        </p:txBody>
      </p:sp>
      <p:sp>
        <p:nvSpPr>
          <p:cNvPr id="13" name="Footer Placeholder 12"/>
          <p:cNvSpPr>
            <a:spLocks noGrp="1"/>
          </p:cNvSpPr>
          <p:nvPr>
            <p:ph type="ftr" sz="quarter" idx="10"/>
          </p:nvPr>
        </p:nvSpPr>
        <p:spPr/>
        <p:txBody>
          <a:bodyPr/>
          <a:lstStyle/>
          <a:p>
            <a:fld id="{5B06C967-C119-3A46-8999-DDAAE48B2E46}" type="slidenum">
              <a:rPr lang="en-US" smtClean="0"/>
              <a:pPr/>
              <a:t>‹#›</a:t>
            </a:fld>
            <a:endParaRPr lang="en-US" dirty="0"/>
          </a:p>
        </p:txBody>
      </p:sp>
      <p:sp>
        <p:nvSpPr>
          <p:cNvPr id="14" name="Slide Number Placeholder 13"/>
          <p:cNvSpPr>
            <a:spLocks noGrp="1"/>
          </p:cNvSpPr>
          <p:nvPr>
            <p:ph type="sldNum" sz="quarter" idx="11"/>
          </p:nvPr>
        </p:nvSpPr>
        <p:spPr/>
        <p:txBody>
          <a:bodyPr/>
          <a:lstStyle/>
          <a:p>
            <a:r>
              <a:rPr lang="en-US"/>
              <a:t>DEPARTMENT NAME GOES HERE | FEBRUARY 2017</a:t>
            </a:r>
            <a:endParaRPr lang="en-US" dirty="0"/>
          </a:p>
        </p:txBody>
      </p:sp>
      <p:sp>
        <p:nvSpPr>
          <p:cNvPr id="6" name="Text Placeholder 2"/>
          <p:cNvSpPr>
            <a:spLocks noGrp="1"/>
          </p:cNvSpPr>
          <p:nvPr>
            <p:ph type="body" idx="12"/>
          </p:nvPr>
        </p:nvSpPr>
        <p:spPr>
          <a:xfrm>
            <a:off x="494467" y="1171469"/>
            <a:ext cx="10515600" cy="383668"/>
          </a:xfrm>
        </p:spPr>
        <p:txBody>
          <a:bodyPr>
            <a:noAutofit/>
          </a:bodyPr>
          <a:lstStyle>
            <a:lvl1pPr marL="0" indent="0" algn="l">
              <a:lnSpc>
                <a:spcPct val="100000"/>
              </a:lnSpc>
              <a:buNone/>
              <a:defRPr sz="2800" b="1" i="1" cap="none" spc="0" baseline="0">
                <a:solidFill>
                  <a:schemeClr val="bg2">
                    <a:lumMod val="25000"/>
                  </a:schemeClr>
                </a:solidFill>
                <a:latin typeface="McKay ldsLat" charset="0"/>
                <a:ea typeface="McKay ldsLat" charset="0"/>
                <a:cs typeface="McKay ldsLat"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Title and Content - Reversed">
    <p:bg>
      <p:bgPr>
        <a:solidFill>
          <a:schemeClr val="accent1"/>
        </a:solidFill>
        <a:effectLst/>
      </p:bgPr>
    </p:bg>
    <p:spTree>
      <p:nvGrpSpPr>
        <p:cNvPr id="1" name=""/>
        <p:cNvGrpSpPr/>
        <p:nvPr/>
      </p:nvGrpSpPr>
      <p:grpSpPr>
        <a:xfrm>
          <a:off x="0" y="0"/>
          <a:ext cx="0" cy="0"/>
          <a:chOff x="0" y="0"/>
          <a:chExt cx="0" cy="0"/>
        </a:xfrm>
      </p:grpSpPr>
      <p:sp>
        <p:nvSpPr>
          <p:cNvPr id="13" name="Footer Placeholder 12"/>
          <p:cNvSpPr>
            <a:spLocks noGrp="1"/>
          </p:cNvSpPr>
          <p:nvPr>
            <p:ph type="ftr" sz="quarter" idx="10"/>
          </p:nvPr>
        </p:nvSpPr>
        <p:spPr/>
        <p:txBody>
          <a:bodyPr/>
          <a:lstStyle>
            <a:lvl1pPr>
              <a:defRPr>
                <a:solidFill>
                  <a:schemeClr val="bg1"/>
                </a:solidFill>
              </a:defRPr>
            </a:lvl1pPr>
          </a:lstStyle>
          <a:p>
            <a:fld id="{5B06C967-C119-3A46-8999-DDAAE48B2E46}" type="slidenum">
              <a:rPr lang="en-US" smtClean="0"/>
              <a:pPr/>
              <a:t>‹#›</a:t>
            </a:fld>
            <a:endParaRPr lang="en-US" dirty="0"/>
          </a:p>
        </p:txBody>
      </p:sp>
      <p:sp>
        <p:nvSpPr>
          <p:cNvPr id="14" name="Slide Number Placeholder 13"/>
          <p:cNvSpPr>
            <a:spLocks noGrp="1"/>
          </p:cNvSpPr>
          <p:nvPr>
            <p:ph type="sldNum" sz="quarter" idx="11"/>
          </p:nvPr>
        </p:nvSpPr>
        <p:spPr/>
        <p:txBody>
          <a:bodyPr/>
          <a:lstStyle>
            <a:lvl1pPr>
              <a:defRPr>
                <a:solidFill>
                  <a:schemeClr val="bg1"/>
                </a:solidFill>
              </a:defRPr>
            </a:lvl1pPr>
          </a:lstStyle>
          <a:p>
            <a:r>
              <a:rPr lang="en-US" dirty="0"/>
              <a:t>DEPARTMENT NAME GOES HERE | FEBRUARY 2017</a:t>
            </a:r>
          </a:p>
        </p:txBody>
      </p:sp>
      <p:sp>
        <p:nvSpPr>
          <p:cNvPr id="6" name="Title 1"/>
          <p:cNvSpPr>
            <a:spLocks noGrp="1"/>
          </p:cNvSpPr>
          <p:nvPr>
            <p:ph type="title"/>
          </p:nvPr>
        </p:nvSpPr>
        <p:spPr>
          <a:xfrm>
            <a:off x="499763" y="378586"/>
            <a:ext cx="10187609" cy="769662"/>
          </a:xfrm>
        </p:spPr>
        <p:txBody>
          <a:bodyPr anchor="t"/>
          <a:lstStyle>
            <a:lvl1pPr>
              <a:lnSpc>
                <a:spcPct val="100000"/>
              </a:lnSpc>
              <a:defRPr>
                <a:solidFill>
                  <a:schemeClr val="bg1"/>
                </a:solidFill>
              </a:defRPr>
            </a:lvl1pPr>
          </a:lstStyle>
          <a:p>
            <a:r>
              <a:rPr lang="en-US" dirty="0"/>
              <a:t>Click to edit Master title style</a:t>
            </a:r>
          </a:p>
        </p:txBody>
      </p:sp>
      <p:sp>
        <p:nvSpPr>
          <p:cNvPr id="7" name="Content Placeholder 2"/>
          <p:cNvSpPr>
            <a:spLocks noGrp="1"/>
          </p:cNvSpPr>
          <p:nvPr>
            <p:ph idx="1"/>
          </p:nvPr>
        </p:nvSpPr>
        <p:spPr>
          <a:xfrm>
            <a:off x="499763" y="1216924"/>
            <a:ext cx="10187610" cy="4351338"/>
          </a:xfrm>
        </p:spPr>
        <p:txBody>
          <a:bodyPr/>
          <a:lstStyle>
            <a:lvl1pPr>
              <a:lnSpc>
                <a:spcPct val="100000"/>
              </a:lnSpc>
              <a:defRPr b="1" i="0">
                <a:solidFill>
                  <a:schemeClr val="bg1"/>
                </a:solidFill>
                <a:latin typeface="Zoram ldsLat Semibold" charset="0"/>
                <a:ea typeface="Zoram ldsLat Semibold" charset="0"/>
                <a:cs typeface="Zoram ldsLat Semibold" charset="0"/>
              </a:defRPr>
            </a:lvl1pPr>
            <a:lvl2pPr>
              <a:lnSpc>
                <a:spcPct val="100000"/>
              </a:lnSpc>
              <a:defRPr>
                <a:solidFill>
                  <a:schemeClr val="bg1"/>
                </a:solidFill>
              </a:defRPr>
            </a:lvl2pPr>
            <a:lvl3pPr>
              <a:lnSpc>
                <a:spcPct val="100000"/>
              </a:lnSpc>
              <a:defRPr>
                <a:solidFill>
                  <a:schemeClr val="bg1"/>
                </a:solidFill>
              </a:defRPr>
            </a:lvl3pPr>
            <a:lvl4pPr>
              <a:lnSpc>
                <a:spcPct val="100000"/>
              </a:lnSpc>
              <a:defRPr>
                <a:solidFill>
                  <a:schemeClr val="bg1"/>
                </a:solidFill>
              </a:defRPr>
            </a:lvl4pPr>
            <a:lvl5pPr>
              <a:lnSpc>
                <a:spcPct val="100000"/>
              </a:lnSpc>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obj" preserve="1">
  <p:cSld name="2 Line 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99763" y="378584"/>
            <a:ext cx="10187609" cy="1424610"/>
          </a:xfrm>
        </p:spPr>
        <p:txBody>
          <a:bodyPr anchor="t"/>
          <a:lstStyle>
            <a:lvl1pPr>
              <a:lnSpc>
                <a:spcPct val="100000"/>
              </a:lnSpc>
              <a:defRPr/>
            </a:lvl1pPr>
          </a:lstStyle>
          <a:p>
            <a:r>
              <a:rPr lang="en-US" dirty="0"/>
              <a:t>Click to edit Master title style longer title goes here</a:t>
            </a:r>
          </a:p>
        </p:txBody>
      </p:sp>
      <p:sp>
        <p:nvSpPr>
          <p:cNvPr id="3" name="Content Placeholder 2"/>
          <p:cNvSpPr>
            <a:spLocks noGrp="1"/>
          </p:cNvSpPr>
          <p:nvPr>
            <p:ph idx="1"/>
          </p:nvPr>
        </p:nvSpPr>
        <p:spPr>
          <a:xfrm>
            <a:off x="499763" y="1895959"/>
            <a:ext cx="10187610" cy="3672301"/>
          </a:xfrm>
        </p:spPr>
        <p:txBody>
          <a:bodyPr/>
          <a:lstStyle>
            <a:lvl1pPr marL="228600" marR="0" indent="-228600" algn="l" defTabSz="914400" rtl="0" eaLnBrk="1" fontAlgn="auto" latinLnBrk="0" hangingPunct="1">
              <a:lnSpc>
                <a:spcPct val="100000"/>
              </a:lnSpc>
              <a:spcBef>
                <a:spcPts val="1000"/>
              </a:spcBef>
              <a:spcAft>
                <a:spcPts val="0"/>
              </a:spcAft>
              <a:buClrTx/>
              <a:buSzTx/>
              <a:buFont typeface="Arial"/>
              <a:buChar char="•"/>
              <a:tabLst/>
              <a:defRPr b="1" i="0">
                <a:latin typeface="Zoram ldsLat Semibold" charset="0"/>
                <a:ea typeface="Zoram ldsLat Semibold" charset="0"/>
                <a:cs typeface="Zoram ldsLat Semibold" charset="0"/>
              </a:defRPr>
            </a:lvl1pPr>
            <a:lvl2pPr marL="685800" marR="0" indent="-228600" algn="l" defTabSz="914400" rtl="0" eaLnBrk="1" fontAlgn="auto" latinLnBrk="0" hangingPunct="1">
              <a:lnSpc>
                <a:spcPct val="100000"/>
              </a:lnSpc>
              <a:spcBef>
                <a:spcPts val="500"/>
              </a:spcBef>
              <a:spcAft>
                <a:spcPts val="0"/>
              </a:spcAft>
              <a:buClrTx/>
              <a:buSzTx/>
              <a:buFont typeface="Arial"/>
              <a:buChar char="•"/>
              <a:tabLst/>
              <a:defRPr/>
            </a:lvl2pPr>
            <a:lvl3pPr marL="1143000" marR="0" indent="-228600" algn="l" defTabSz="914400" rtl="0" eaLnBrk="1" fontAlgn="auto" latinLnBrk="0" hangingPunct="1">
              <a:lnSpc>
                <a:spcPct val="100000"/>
              </a:lnSpc>
              <a:spcBef>
                <a:spcPts val="500"/>
              </a:spcBef>
              <a:spcAft>
                <a:spcPts val="0"/>
              </a:spcAft>
              <a:buClrTx/>
              <a:buSzTx/>
              <a:buFont typeface="Arial"/>
              <a:buChar char="•"/>
              <a:tabLst/>
              <a:defRPr/>
            </a:lvl3pPr>
            <a:lvl4pPr marL="1600200" marR="0" indent="-228600" algn="l" defTabSz="914400" rtl="0" eaLnBrk="1" fontAlgn="auto" latinLnBrk="0" hangingPunct="1">
              <a:lnSpc>
                <a:spcPct val="100000"/>
              </a:lnSpc>
              <a:spcBef>
                <a:spcPts val="500"/>
              </a:spcBef>
              <a:spcAft>
                <a:spcPts val="0"/>
              </a:spcAft>
              <a:buClrTx/>
              <a:buSzTx/>
              <a:buFont typeface="Arial"/>
              <a:buChar char="•"/>
              <a:tabLst/>
              <a:defRPr/>
            </a:lvl4pPr>
            <a:lvl5pPr marL="2057400" marR="0" indent="-228600" algn="l" defTabSz="914400" rtl="0" eaLnBrk="1" fontAlgn="auto" latinLnBrk="0" hangingPunct="1">
              <a:lnSpc>
                <a:spcPct val="100000"/>
              </a:lnSpc>
              <a:spcBef>
                <a:spcPts val="500"/>
              </a:spcBef>
              <a:spcAft>
                <a:spcPts val="0"/>
              </a:spcAft>
              <a:buClrTx/>
              <a:buSzTx/>
              <a:buFont typeface="Arial"/>
              <a:buChar char="•"/>
              <a:tabLst/>
              <a:defRPr/>
            </a:lvl5pPr>
          </a:lstStyle>
          <a:p>
            <a:pPr marL="228600" marR="0" lvl="0" indent="-228600" algn="l" defTabSz="914400" rtl="0" eaLnBrk="1" fontAlgn="auto" latinLnBrk="0" hangingPunct="1">
              <a:lnSpc>
                <a:spcPct val="100000"/>
              </a:lnSpc>
              <a:spcBef>
                <a:spcPts val="1000"/>
              </a:spcBef>
              <a:spcAft>
                <a:spcPts val="0"/>
              </a:spcAft>
              <a:buClrTx/>
              <a:buSzTx/>
              <a:buFont typeface="Arial"/>
              <a:buChar char="•"/>
              <a:tabLst/>
              <a:defRPr/>
            </a:pPr>
            <a:r>
              <a:rPr kumimoji="0" lang="en-US" sz="2800" b="1" i="0" u="none" strike="noStrike" kern="1200" cap="none" spc="0" normalizeH="0" baseline="0" noProof="0" dirty="0">
                <a:ln>
                  <a:noFill/>
                </a:ln>
                <a:solidFill>
                  <a:srgbClr val="8F1449"/>
                </a:solidFill>
                <a:effectLst/>
                <a:uLnTx/>
                <a:uFillTx/>
                <a:latin typeface="Zoram ldsLat Semibold" charset="0"/>
                <a:ea typeface="Zoram ldsLat Semibold" charset="0"/>
                <a:cs typeface="Zoram ldsLat Semibold" charset="0"/>
              </a:rPr>
              <a:t>Click to edit Master text styles</a:t>
            </a:r>
          </a:p>
          <a:p>
            <a:pPr marL="685800" marR="0" lvl="1"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Second level</a:t>
            </a:r>
          </a:p>
          <a:p>
            <a:pPr marL="1143000" marR="0" lvl="2"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Third level</a:t>
            </a:r>
          </a:p>
          <a:p>
            <a:pPr marL="1600200" marR="0" lvl="3"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Fourth level</a:t>
            </a:r>
          </a:p>
          <a:p>
            <a:pPr marL="2057400" marR="0" lvl="4"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Fifth level</a:t>
            </a:r>
          </a:p>
        </p:txBody>
      </p:sp>
      <p:sp>
        <p:nvSpPr>
          <p:cNvPr id="13" name="Footer Placeholder 12"/>
          <p:cNvSpPr>
            <a:spLocks noGrp="1"/>
          </p:cNvSpPr>
          <p:nvPr>
            <p:ph type="ftr" sz="quarter" idx="10"/>
          </p:nvPr>
        </p:nvSpPr>
        <p:spPr/>
        <p:txBody>
          <a:bodyPr/>
          <a:lstStyle/>
          <a:p>
            <a:fld id="{5B06C967-C119-3A46-8999-DDAAE48B2E46}" type="slidenum">
              <a:rPr lang="en-US" smtClean="0"/>
              <a:pPr/>
              <a:t>‹#›</a:t>
            </a:fld>
            <a:endParaRPr lang="en-US" dirty="0"/>
          </a:p>
        </p:txBody>
      </p:sp>
      <p:sp>
        <p:nvSpPr>
          <p:cNvPr id="14" name="Slide Number Placeholder 13"/>
          <p:cNvSpPr>
            <a:spLocks noGrp="1"/>
          </p:cNvSpPr>
          <p:nvPr>
            <p:ph type="sldNum" sz="quarter" idx="11"/>
          </p:nvPr>
        </p:nvSpPr>
        <p:spPr/>
        <p:txBody>
          <a:bodyPr/>
          <a:lstStyle/>
          <a:p>
            <a:r>
              <a:rPr lang="en-US"/>
              <a:t>DEPARTMENT NAME GOES HERE | FEBRUARY 2017</a:t>
            </a:r>
            <a:endParaRPr lang="en-US" dirty="0"/>
          </a:p>
        </p:txBody>
      </p:sp>
    </p:spTree>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Title and Two Column">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599" y="1219200"/>
            <a:ext cx="4977539" cy="4351338"/>
          </a:xfrm>
        </p:spPr>
        <p:txBody>
          <a:bodyPr/>
          <a:lstStyle>
            <a:lvl1pPr marL="228600" marR="0" indent="-228600" algn="l" defTabSz="914400" rtl="0" eaLnBrk="1" fontAlgn="auto" latinLnBrk="0" hangingPunct="1">
              <a:lnSpc>
                <a:spcPct val="100000"/>
              </a:lnSpc>
              <a:spcBef>
                <a:spcPts val="1000"/>
              </a:spcBef>
              <a:spcAft>
                <a:spcPts val="0"/>
              </a:spcAft>
              <a:buClrTx/>
              <a:buSzTx/>
              <a:buFont typeface="Arial"/>
              <a:buChar char="•"/>
              <a:tabLst/>
              <a:defRPr/>
            </a:lvl1pPr>
            <a:lvl2pPr marL="685800" marR="0" indent="-228600" algn="l" defTabSz="914400" rtl="0" eaLnBrk="1" fontAlgn="auto" latinLnBrk="0" hangingPunct="1">
              <a:lnSpc>
                <a:spcPct val="100000"/>
              </a:lnSpc>
              <a:spcBef>
                <a:spcPts val="500"/>
              </a:spcBef>
              <a:spcAft>
                <a:spcPts val="0"/>
              </a:spcAft>
              <a:buClrTx/>
              <a:buSzTx/>
              <a:buFont typeface="Arial"/>
              <a:buChar char="•"/>
              <a:tabLst/>
              <a:defRPr/>
            </a:lvl2pPr>
            <a:lvl3pPr marL="1143000" marR="0" indent="-228600" algn="l" defTabSz="914400" rtl="0" eaLnBrk="1" fontAlgn="auto" latinLnBrk="0" hangingPunct="1">
              <a:lnSpc>
                <a:spcPct val="100000"/>
              </a:lnSpc>
              <a:spcBef>
                <a:spcPts val="500"/>
              </a:spcBef>
              <a:spcAft>
                <a:spcPts val="0"/>
              </a:spcAft>
              <a:buClrTx/>
              <a:buSzTx/>
              <a:buFont typeface="Arial"/>
              <a:buChar char="•"/>
              <a:tabLst/>
              <a:defRPr/>
            </a:lvl3pPr>
            <a:lvl4pPr marL="1600200" marR="0" indent="-228600" algn="l" defTabSz="914400" rtl="0" eaLnBrk="1" fontAlgn="auto" latinLnBrk="0" hangingPunct="1">
              <a:lnSpc>
                <a:spcPct val="100000"/>
              </a:lnSpc>
              <a:spcBef>
                <a:spcPts val="500"/>
              </a:spcBef>
              <a:spcAft>
                <a:spcPts val="0"/>
              </a:spcAft>
              <a:buClrTx/>
              <a:buSzTx/>
              <a:buFont typeface="Arial"/>
              <a:buChar char="•"/>
              <a:tabLst/>
              <a:defRPr/>
            </a:lvl4pPr>
            <a:lvl5pPr marL="2057400" marR="0" indent="-228600" algn="l" defTabSz="914400" rtl="0" eaLnBrk="1" fontAlgn="auto" latinLnBrk="0" hangingPunct="1">
              <a:lnSpc>
                <a:spcPct val="100000"/>
              </a:lnSpc>
              <a:spcBef>
                <a:spcPts val="500"/>
              </a:spcBef>
              <a:spcAft>
                <a:spcPts val="0"/>
              </a:spcAft>
              <a:buClrTx/>
              <a:buSzTx/>
              <a:buFont typeface="Arial"/>
              <a:buChar char="•"/>
              <a:tabLst/>
              <a:defRPr/>
            </a:lvl5pPr>
          </a:lstStyle>
          <a:p>
            <a:pPr marL="228600" marR="0" lvl="0" indent="-228600" algn="l" defTabSz="914400" rtl="0" eaLnBrk="1" fontAlgn="auto" latinLnBrk="0" hangingPunct="1">
              <a:lnSpc>
                <a:spcPct val="100000"/>
              </a:lnSpc>
              <a:spcBef>
                <a:spcPts val="1000"/>
              </a:spcBef>
              <a:spcAft>
                <a:spcPts val="0"/>
              </a:spcAft>
              <a:buClrTx/>
              <a:buSzTx/>
              <a:buFont typeface="Arial"/>
              <a:buChar char="•"/>
              <a:tabLst/>
              <a:defRPr/>
            </a:pPr>
            <a:r>
              <a:rPr kumimoji="0" lang="en-US" sz="2800" b="1" i="0" u="none" strike="noStrike" kern="1200" cap="none" spc="0" normalizeH="0" baseline="0" noProof="0" dirty="0">
                <a:ln>
                  <a:noFill/>
                </a:ln>
                <a:solidFill>
                  <a:srgbClr val="8F1449"/>
                </a:solidFill>
                <a:effectLst/>
                <a:uLnTx/>
                <a:uFillTx/>
                <a:latin typeface="Zoram ldsLat Semibold" charset="0"/>
                <a:ea typeface="Zoram ldsLat Semibold" charset="0"/>
                <a:cs typeface="Zoram ldsLat Semibold" charset="0"/>
              </a:rPr>
              <a:t>Click to edit Master text styles</a:t>
            </a:r>
          </a:p>
          <a:p>
            <a:pPr marL="685800" marR="0" lvl="1"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Second level</a:t>
            </a:r>
          </a:p>
          <a:p>
            <a:pPr marL="1143000" marR="0" lvl="2"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Third level</a:t>
            </a:r>
          </a:p>
          <a:p>
            <a:pPr marL="1600200" marR="0" lvl="3"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Fourth level</a:t>
            </a:r>
          </a:p>
          <a:p>
            <a:pPr marL="2057400" marR="0" lvl="4"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Fifth level</a:t>
            </a:r>
          </a:p>
        </p:txBody>
      </p:sp>
      <p:sp>
        <p:nvSpPr>
          <p:cNvPr id="4" name="Content Placeholder 3"/>
          <p:cNvSpPr>
            <a:spLocks noGrp="1"/>
          </p:cNvSpPr>
          <p:nvPr>
            <p:ph sz="half" idx="2"/>
          </p:nvPr>
        </p:nvSpPr>
        <p:spPr>
          <a:xfrm>
            <a:off x="6602278" y="1219200"/>
            <a:ext cx="4942022" cy="4351338"/>
          </a:xfrm>
        </p:spPr>
        <p:txBody>
          <a:bodyPr/>
          <a:lstStyle>
            <a:lvl1pPr marL="228600" marR="0" indent="-228600" algn="l" defTabSz="914400" rtl="0" eaLnBrk="1" fontAlgn="auto" latinLnBrk="0" hangingPunct="1">
              <a:lnSpc>
                <a:spcPct val="100000"/>
              </a:lnSpc>
              <a:spcBef>
                <a:spcPts val="1000"/>
              </a:spcBef>
              <a:spcAft>
                <a:spcPts val="0"/>
              </a:spcAft>
              <a:buClrTx/>
              <a:buSzTx/>
              <a:buFont typeface="Arial"/>
              <a:buChar char="•"/>
              <a:tabLst/>
              <a:defRPr/>
            </a:lvl1pPr>
            <a:lvl2pPr marL="685800" marR="0" indent="-228600" algn="l" defTabSz="914400" rtl="0" eaLnBrk="1" fontAlgn="auto" latinLnBrk="0" hangingPunct="1">
              <a:lnSpc>
                <a:spcPct val="100000"/>
              </a:lnSpc>
              <a:spcBef>
                <a:spcPts val="500"/>
              </a:spcBef>
              <a:spcAft>
                <a:spcPts val="0"/>
              </a:spcAft>
              <a:buClrTx/>
              <a:buSzTx/>
              <a:buFont typeface="Arial"/>
              <a:buChar char="•"/>
              <a:tabLst/>
              <a:defRPr/>
            </a:lvl2pPr>
            <a:lvl3pPr marL="1143000" marR="0" indent="-228600" algn="l" defTabSz="914400" rtl="0" eaLnBrk="1" fontAlgn="auto" latinLnBrk="0" hangingPunct="1">
              <a:lnSpc>
                <a:spcPct val="100000"/>
              </a:lnSpc>
              <a:spcBef>
                <a:spcPts val="500"/>
              </a:spcBef>
              <a:spcAft>
                <a:spcPts val="0"/>
              </a:spcAft>
              <a:buClrTx/>
              <a:buSzTx/>
              <a:buFont typeface="Arial"/>
              <a:buChar char="•"/>
              <a:tabLst/>
              <a:defRPr/>
            </a:lvl3pPr>
            <a:lvl4pPr marL="1600200" marR="0" indent="-228600" algn="l" defTabSz="914400" rtl="0" eaLnBrk="1" fontAlgn="auto" latinLnBrk="0" hangingPunct="1">
              <a:lnSpc>
                <a:spcPct val="100000"/>
              </a:lnSpc>
              <a:spcBef>
                <a:spcPts val="500"/>
              </a:spcBef>
              <a:spcAft>
                <a:spcPts val="0"/>
              </a:spcAft>
              <a:buClrTx/>
              <a:buSzTx/>
              <a:buFont typeface="Arial"/>
              <a:buChar char="•"/>
              <a:tabLst/>
              <a:defRPr/>
            </a:lvl4pPr>
            <a:lvl5pPr marL="2057400" marR="0" indent="-228600" algn="l" defTabSz="914400" rtl="0" eaLnBrk="1" fontAlgn="auto" latinLnBrk="0" hangingPunct="1">
              <a:lnSpc>
                <a:spcPct val="100000"/>
              </a:lnSpc>
              <a:spcBef>
                <a:spcPts val="500"/>
              </a:spcBef>
              <a:spcAft>
                <a:spcPts val="0"/>
              </a:spcAft>
              <a:buClrTx/>
              <a:buSzTx/>
              <a:buFont typeface="Arial"/>
              <a:buChar char="•"/>
              <a:tabLst/>
              <a:defRPr/>
            </a:lvl5pPr>
          </a:lstStyle>
          <a:p>
            <a:pPr marL="228600" marR="0" lvl="0" indent="-228600" algn="l" defTabSz="914400" rtl="0" eaLnBrk="1" fontAlgn="auto" latinLnBrk="0" hangingPunct="1">
              <a:lnSpc>
                <a:spcPct val="100000"/>
              </a:lnSpc>
              <a:spcBef>
                <a:spcPts val="1000"/>
              </a:spcBef>
              <a:spcAft>
                <a:spcPts val="0"/>
              </a:spcAft>
              <a:buClrTx/>
              <a:buSzTx/>
              <a:buFont typeface="Arial"/>
              <a:buChar char="•"/>
              <a:tabLst/>
              <a:defRPr/>
            </a:pPr>
            <a:r>
              <a:rPr kumimoji="0" lang="en-US" sz="2800" b="1" i="0" u="none" strike="noStrike" kern="1200" cap="none" spc="0" normalizeH="0" baseline="0" noProof="0" dirty="0">
                <a:ln>
                  <a:noFill/>
                </a:ln>
                <a:solidFill>
                  <a:srgbClr val="8F1449"/>
                </a:solidFill>
                <a:effectLst/>
                <a:uLnTx/>
                <a:uFillTx/>
                <a:latin typeface="Zoram ldsLat Semibold" charset="0"/>
                <a:ea typeface="Zoram ldsLat Semibold" charset="0"/>
                <a:cs typeface="Zoram ldsLat Semibold" charset="0"/>
              </a:rPr>
              <a:t>Click to edit Master text styles</a:t>
            </a:r>
          </a:p>
          <a:p>
            <a:pPr marL="685800" marR="0" lvl="1"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Second level</a:t>
            </a:r>
          </a:p>
          <a:p>
            <a:pPr marL="1143000" marR="0" lvl="2"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Third level</a:t>
            </a:r>
          </a:p>
          <a:p>
            <a:pPr marL="1600200" marR="0" lvl="3"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Fourth level</a:t>
            </a:r>
          </a:p>
          <a:p>
            <a:pPr marL="2057400" marR="0" lvl="4"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Fifth level</a:t>
            </a:r>
          </a:p>
        </p:txBody>
      </p:sp>
      <p:sp>
        <p:nvSpPr>
          <p:cNvPr id="10" name="Footer Placeholder 9"/>
          <p:cNvSpPr>
            <a:spLocks noGrp="1"/>
          </p:cNvSpPr>
          <p:nvPr>
            <p:ph type="ftr" sz="quarter" idx="10"/>
          </p:nvPr>
        </p:nvSpPr>
        <p:spPr/>
        <p:txBody>
          <a:bodyPr/>
          <a:lstStyle/>
          <a:p>
            <a:fld id="{5B06C967-C119-3A46-8999-DDAAE48B2E46}" type="slidenum">
              <a:rPr lang="en-US" smtClean="0"/>
              <a:pPr/>
              <a:t>‹#›</a:t>
            </a:fld>
            <a:endParaRPr lang="en-US" dirty="0"/>
          </a:p>
        </p:txBody>
      </p:sp>
      <p:sp>
        <p:nvSpPr>
          <p:cNvPr id="11" name="Slide Number Placeholder 10"/>
          <p:cNvSpPr>
            <a:spLocks noGrp="1"/>
          </p:cNvSpPr>
          <p:nvPr>
            <p:ph type="sldNum" sz="quarter" idx="11"/>
          </p:nvPr>
        </p:nvSpPr>
        <p:spPr/>
        <p:txBody>
          <a:bodyPr/>
          <a:lstStyle/>
          <a:p>
            <a:r>
              <a:rPr lang="en-US"/>
              <a:t>DEPARTMENT NAME GOES HERE | FEBRUARY 2017</a:t>
            </a:r>
            <a:endParaRPr lang="en-US" dirty="0"/>
          </a:p>
        </p:txBody>
      </p:sp>
      <p:sp>
        <p:nvSpPr>
          <p:cNvPr id="7" name="Title 1"/>
          <p:cNvSpPr txBox="1">
            <a:spLocks/>
          </p:cNvSpPr>
          <p:nvPr userDrawn="1"/>
        </p:nvSpPr>
        <p:spPr>
          <a:xfrm>
            <a:off x="499763" y="378586"/>
            <a:ext cx="10187609" cy="769662"/>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accent1"/>
                </a:solidFill>
                <a:latin typeface="Zoram ldsLat" charset="0"/>
                <a:ea typeface="Zoram ldsLat" charset="0"/>
                <a:cs typeface="Zoram ldsLat" charset="0"/>
              </a:defRPr>
            </a:lvl1pPr>
          </a:lstStyle>
          <a:p>
            <a:pPr>
              <a:lnSpc>
                <a:spcPct val="100000"/>
              </a:lnSpc>
            </a:pPr>
            <a:r>
              <a:rPr lang="en-US" dirty="0">
                <a:latin typeface="McKay ldsLat" charset="0"/>
                <a:ea typeface="McKay ldsLat" charset="0"/>
                <a:cs typeface="McKay ldsLat" charset="0"/>
              </a:rPr>
              <a:t>Click to edit Master title style</a:t>
            </a:r>
          </a:p>
        </p:txBody>
      </p:sp>
    </p:spTree>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13" name="Footer Placeholder 12"/>
          <p:cNvSpPr>
            <a:spLocks noGrp="1"/>
          </p:cNvSpPr>
          <p:nvPr>
            <p:ph type="ftr" sz="quarter" idx="10"/>
          </p:nvPr>
        </p:nvSpPr>
        <p:spPr/>
        <p:txBody>
          <a:bodyPr/>
          <a:lstStyle/>
          <a:p>
            <a:fld id="{5B06C967-C119-3A46-8999-DDAAE48B2E46}" type="slidenum">
              <a:rPr lang="en-US" smtClean="0"/>
              <a:pPr/>
              <a:t>‹#›</a:t>
            </a:fld>
            <a:endParaRPr lang="en-US" dirty="0"/>
          </a:p>
        </p:txBody>
      </p:sp>
      <p:sp>
        <p:nvSpPr>
          <p:cNvPr id="14" name="Slide Number Placeholder 13"/>
          <p:cNvSpPr>
            <a:spLocks noGrp="1"/>
          </p:cNvSpPr>
          <p:nvPr>
            <p:ph type="sldNum" sz="quarter" idx="11"/>
          </p:nvPr>
        </p:nvSpPr>
        <p:spPr/>
        <p:txBody>
          <a:bodyPr/>
          <a:lstStyle/>
          <a:p>
            <a:r>
              <a:rPr lang="en-US"/>
              <a:t>DEPARTMENT NAME GOES HERE | FEBRUARY 2017</a:t>
            </a:r>
            <a:endParaRPr lang="en-US" dirty="0"/>
          </a:p>
        </p:txBody>
      </p:sp>
      <p:sp>
        <p:nvSpPr>
          <p:cNvPr id="5" name="Title 1"/>
          <p:cNvSpPr>
            <a:spLocks noGrp="1"/>
          </p:cNvSpPr>
          <p:nvPr>
            <p:ph type="title"/>
          </p:nvPr>
        </p:nvSpPr>
        <p:spPr>
          <a:xfrm>
            <a:off x="499763" y="378586"/>
            <a:ext cx="10187609" cy="769662"/>
          </a:xfrm>
        </p:spPr>
        <p:txBody>
          <a:bodyPr anchor="t"/>
          <a:lstStyle>
            <a:lvl1pPr>
              <a:lnSpc>
                <a:spcPct val="100000"/>
              </a:lnSpc>
              <a:defRPr/>
            </a:lvl1pPr>
          </a:lstStyle>
          <a:p>
            <a:r>
              <a:rPr lang="en-US" dirty="0"/>
              <a:t>Click to edit Master title style</a:t>
            </a:r>
          </a:p>
        </p:txBody>
      </p:sp>
    </p:spTree>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Scripture">
    <p:spTree>
      <p:nvGrpSpPr>
        <p:cNvPr id="1" name=""/>
        <p:cNvGrpSpPr/>
        <p:nvPr/>
      </p:nvGrpSpPr>
      <p:grpSpPr>
        <a:xfrm>
          <a:off x="0" y="0"/>
          <a:ext cx="0" cy="0"/>
          <a:chOff x="0" y="0"/>
          <a:chExt cx="0" cy="0"/>
        </a:xfrm>
      </p:grpSpPr>
      <p:sp>
        <p:nvSpPr>
          <p:cNvPr id="10" name="Footer Placeholder 9"/>
          <p:cNvSpPr>
            <a:spLocks noGrp="1"/>
          </p:cNvSpPr>
          <p:nvPr>
            <p:ph type="ftr" sz="quarter" idx="10"/>
          </p:nvPr>
        </p:nvSpPr>
        <p:spPr/>
        <p:txBody>
          <a:bodyPr/>
          <a:lstStyle/>
          <a:p>
            <a:fld id="{5B06C967-C119-3A46-8999-DDAAE48B2E46}" type="slidenum">
              <a:rPr lang="en-US" smtClean="0"/>
              <a:pPr/>
              <a:t>‹#›</a:t>
            </a:fld>
            <a:endParaRPr lang="en-US" dirty="0"/>
          </a:p>
        </p:txBody>
      </p:sp>
      <p:sp>
        <p:nvSpPr>
          <p:cNvPr id="11" name="Slide Number Placeholder 10"/>
          <p:cNvSpPr>
            <a:spLocks noGrp="1"/>
          </p:cNvSpPr>
          <p:nvPr>
            <p:ph type="sldNum" sz="quarter" idx="11"/>
          </p:nvPr>
        </p:nvSpPr>
        <p:spPr/>
        <p:txBody>
          <a:bodyPr/>
          <a:lstStyle/>
          <a:p>
            <a:r>
              <a:rPr lang="en-US"/>
              <a:t>DEPARTMENT NAME GOES HERE | FEBRUARY 2017</a:t>
            </a:r>
            <a:endParaRPr lang="en-US" dirty="0"/>
          </a:p>
        </p:txBody>
      </p:sp>
      <p:sp>
        <p:nvSpPr>
          <p:cNvPr id="7" name="Title 1"/>
          <p:cNvSpPr>
            <a:spLocks noGrp="1"/>
          </p:cNvSpPr>
          <p:nvPr>
            <p:ph type="title"/>
          </p:nvPr>
        </p:nvSpPr>
        <p:spPr>
          <a:xfrm>
            <a:off x="609600" y="457200"/>
            <a:ext cx="10934700" cy="5329003"/>
          </a:xfrm>
        </p:spPr>
        <p:txBody>
          <a:bodyPr anchor="ctr">
            <a:normAutofit/>
          </a:bodyPr>
          <a:lstStyle>
            <a:lvl1pPr marL="114300" indent="-114300">
              <a:lnSpc>
                <a:spcPct val="100000"/>
              </a:lnSpc>
              <a:tabLst/>
              <a:defRPr sz="2800">
                <a:solidFill>
                  <a:schemeClr val="tx1"/>
                </a:solidFill>
              </a:defRPr>
            </a:lvl1pPr>
          </a:lstStyle>
          <a:p>
            <a:endParaRPr lang="en-US" dirty="0"/>
          </a:p>
        </p:txBody>
      </p:sp>
      <p:sp>
        <p:nvSpPr>
          <p:cNvPr id="8" name="Text Placeholder 2"/>
          <p:cNvSpPr>
            <a:spLocks noGrp="1"/>
          </p:cNvSpPr>
          <p:nvPr>
            <p:ph type="body" idx="1"/>
          </p:nvPr>
        </p:nvSpPr>
        <p:spPr>
          <a:xfrm>
            <a:off x="1723791" y="5793638"/>
            <a:ext cx="9820509" cy="354402"/>
          </a:xfrm>
        </p:spPr>
        <p:txBody>
          <a:bodyPr>
            <a:normAutofit/>
          </a:bodyPr>
          <a:lstStyle>
            <a:lvl1pPr algn="r">
              <a:lnSpc>
                <a:spcPct val="100000"/>
              </a:lnSpc>
              <a:defRPr sz="1800" b="0" i="0" spc="300">
                <a:latin typeface="Zoram ldsLat Light" charset="0"/>
                <a:ea typeface="Zoram ldsLat Light" charset="0"/>
                <a:cs typeface="Zoram ldsLat Light" charset="0"/>
              </a:defRPr>
            </a:lvl1pPr>
          </a:lstStyle>
          <a:p>
            <a:pPr marL="228600" marR="0" lvl="0" indent="-228600" algn="r" defTabSz="914400" rtl="0" eaLnBrk="1" fontAlgn="auto" latinLnBrk="0" hangingPunct="1">
              <a:lnSpc>
                <a:spcPct val="90000"/>
              </a:lnSpc>
              <a:spcBef>
                <a:spcPts val="1000"/>
              </a:spcBef>
              <a:spcAft>
                <a:spcPts val="0"/>
              </a:spcAft>
              <a:buClrTx/>
              <a:buSzTx/>
              <a:buFont typeface="Arial"/>
              <a:buNone/>
              <a:tabLst/>
              <a:defRPr/>
            </a:pPr>
            <a:endParaRPr lang="en-US" dirty="0"/>
          </a:p>
        </p:txBody>
      </p:sp>
    </p:spTree>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Scripture - Image Background">
    <p:bg>
      <p:bgPr>
        <a:solidFill>
          <a:schemeClr val="bg1"/>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ooter Placeholder 4"/>
          <p:cNvSpPr>
            <a:spLocks noGrp="1"/>
          </p:cNvSpPr>
          <p:nvPr>
            <p:ph type="ftr" sz="quarter" idx="3"/>
          </p:nvPr>
        </p:nvSpPr>
        <p:spPr>
          <a:xfrm>
            <a:off x="4876800" y="6356350"/>
            <a:ext cx="2438400" cy="365125"/>
          </a:xfrm>
          <a:prstGeom prst="rect">
            <a:avLst/>
          </a:prstGeom>
        </p:spPr>
        <p:txBody>
          <a:bodyPr vert="horz" lIns="91440" tIns="45720" rIns="91440" bIns="45720" rtlCol="0" anchor="ctr"/>
          <a:lstStyle>
            <a:lvl1pPr algn="ctr">
              <a:defRPr sz="1200">
                <a:solidFill>
                  <a:schemeClr val="bg1"/>
                </a:solidFill>
                <a:latin typeface="Zoram ldsLat" charset="0"/>
                <a:ea typeface="Zoram ldsLat" charset="0"/>
                <a:cs typeface="Zoram ldsLat" charset="0"/>
              </a:defRPr>
            </a:lvl1pPr>
          </a:lstStyle>
          <a:p>
            <a:fld id="{5B06C967-C119-3A46-8999-DDAAE48B2E46}" type="slidenum">
              <a:rPr lang="en-US" smtClean="0"/>
              <a:pPr/>
              <a:t>‹#›</a:t>
            </a:fld>
            <a:endParaRPr lang="en-US" dirty="0"/>
          </a:p>
        </p:txBody>
      </p:sp>
      <p:sp>
        <p:nvSpPr>
          <p:cNvPr id="14" name="Slide Number Placeholder 5"/>
          <p:cNvSpPr>
            <a:spLocks noGrp="1"/>
          </p:cNvSpPr>
          <p:nvPr>
            <p:ph type="sldNum" sz="quarter" idx="4"/>
          </p:nvPr>
        </p:nvSpPr>
        <p:spPr>
          <a:xfrm>
            <a:off x="7315200" y="6356350"/>
            <a:ext cx="4038600" cy="365125"/>
          </a:xfrm>
          <a:prstGeom prst="rect">
            <a:avLst/>
          </a:prstGeom>
        </p:spPr>
        <p:txBody>
          <a:bodyPr vert="horz" lIns="91440" tIns="45720" rIns="91440" bIns="45720" rtlCol="0" anchor="ctr"/>
          <a:lstStyle>
            <a:lvl1pPr algn="r">
              <a:defRPr sz="900">
                <a:solidFill>
                  <a:schemeClr val="bg1"/>
                </a:solidFill>
                <a:latin typeface="Zoram ldsLat" charset="0"/>
                <a:ea typeface="Zoram ldsLat" charset="0"/>
                <a:cs typeface="Zoram ldsLat" charset="0"/>
              </a:defRPr>
            </a:lvl1pPr>
          </a:lstStyle>
          <a:p>
            <a:r>
              <a:rPr lang="en-US" dirty="0"/>
              <a:t>DEPARTMENT NAME GOES HERE | FEBRUARY 2017</a:t>
            </a:r>
          </a:p>
        </p:txBody>
      </p:sp>
      <p:sp>
        <p:nvSpPr>
          <p:cNvPr id="6" name="Title 1"/>
          <p:cNvSpPr>
            <a:spLocks noGrp="1"/>
          </p:cNvSpPr>
          <p:nvPr>
            <p:ph type="title" hasCustomPrompt="1"/>
          </p:nvPr>
        </p:nvSpPr>
        <p:spPr>
          <a:xfrm>
            <a:off x="1257300" y="2564295"/>
            <a:ext cx="9715500" cy="689112"/>
          </a:xfrm>
        </p:spPr>
        <p:txBody>
          <a:bodyPr anchor="b">
            <a:normAutofit/>
          </a:bodyPr>
          <a:lstStyle>
            <a:lvl1pPr algn="ctr">
              <a:lnSpc>
                <a:spcPct val="100000"/>
              </a:lnSpc>
              <a:defRPr sz="3600" cap="none" baseline="0">
                <a:solidFill>
                  <a:schemeClr val="bg1"/>
                </a:solidFill>
                <a:latin typeface="McKay ldsLat" charset="0"/>
                <a:ea typeface="McKay ldsLat" charset="0"/>
                <a:cs typeface="McKay ldsLat" charset="0"/>
              </a:defRPr>
            </a:lvl1pPr>
          </a:lstStyle>
          <a:p>
            <a:r>
              <a:rPr lang="en-US" dirty="0"/>
              <a:t>Click to edit master title style</a:t>
            </a:r>
          </a:p>
        </p:txBody>
      </p:sp>
      <p:sp>
        <p:nvSpPr>
          <p:cNvPr id="7" name="Text Placeholder 2"/>
          <p:cNvSpPr>
            <a:spLocks noGrp="1"/>
          </p:cNvSpPr>
          <p:nvPr>
            <p:ph type="body" idx="1"/>
          </p:nvPr>
        </p:nvSpPr>
        <p:spPr>
          <a:xfrm>
            <a:off x="1257300" y="3364706"/>
            <a:ext cx="9715500" cy="1500187"/>
          </a:xfrm>
        </p:spPr>
        <p:txBody>
          <a:bodyPr>
            <a:normAutofit/>
          </a:bodyPr>
          <a:lstStyle>
            <a:lvl1pPr marL="0" indent="0" algn="ctr">
              <a:lnSpc>
                <a:spcPct val="100000"/>
              </a:lnSpc>
              <a:buNone/>
              <a:defRPr sz="2800" b="0" i="1">
                <a:solidFill>
                  <a:schemeClr val="bg1"/>
                </a:solidFill>
                <a:latin typeface="Zoram ldsLat" charset="0"/>
                <a:ea typeface="Zoram ldsLat" charset="0"/>
                <a:cs typeface="Zoram ldsLat"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8" name="Text Placeholder 7"/>
          <p:cNvSpPr>
            <a:spLocks noGrp="1"/>
          </p:cNvSpPr>
          <p:nvPr>
            <p:ph type="body" sz="quarter" idx="12" hasCustomPrompt="1"/>
          </p:nvPr>
        </p:nvSpPr>
        <p:spPr>
          <a:xfrm>
            <a:off x="3786744" y="620229"/>
            <a:ext cx="4797286" cy="1944066"/>
          </a:xfrm>
        </p:spPr>
        <p:txBody>
          <a:bodyPr>
            <a:noAutofit/>
          </a:bodyPr>
          <a:lstStyle>
            <a:lvl1pPr marL="0" indent="0">
              <a:buFontTx/>
              <a:buNone/>
              <a:defRPr sz="1400" u="none" baseline="0">
                <a:solidFill>
                  <a:schemeClr val="bg1"/>
                </a:solidFill>
              </a:defRPr>
            </a:lvl1pPr>
          </a:lstStyle>
          <a:p>
            <a:pPr marL="342900" marR="0" lvl="0" indent="-342900" algn="l" defTabSz="914400" rtl="0" eaLnBrk="1" fontAlgn="auto" latinLnBrk="0" hangingPunct="1">
              <a:lnSpc>
                <a:spcPct val="90000"/>
              </a:lnSpc>
              <a:spcBef>
                <a:spcPts val="1000"/>
              </a:spcBef>
              <a:spcAft>
                <a:spcPts val="0"/>
              </a:spcAft>
              <a:buClrTx/>
              <a:buSzTx/>
              <a:buFontTx/>
              <a:buNone/>
              <a:tabLst/>
              <a:defRPr/>
            </a:pPr>
            <a:r>
              <a:rPr lang="en-US" baseline="0" dirty="0"/>
              <a:t>TO ADD IMAGE BACKGROUND:                                                    1. RIGHT CLICK ON SLIDE                                                       2. SELECT FORMAT BACKGROUND                                       3. SELECT “PICTURE OR TEXTURE FILL”                               4. CLICK “FILE</a:t>
            </a:r>
            <a:r>
              <a:rPr lang="mr-IN" baseline="0" dirty="0"/>
              <a:t>…</a:t>
            </a:r>
            <a:r>
              <a:rPr lang="en-US" baseline="0" dirty="0"/>
              <a:t>” UNDERNEATH “INSERT PICTURE FROM”  5. DELETE THIS TEXT LAYER</a:t>
            </a:r>
            <a:endParaRPr lang="en-US" dirty="0"/>
          </a:p>
        </p:txBody>
      </p:sp>
    </p:spTree>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Scripture and Image">
    <p:spTree>
      <p:nvGrpSpPr>
        <p:cNvPr id="1" name=""/>
        <p:cNvGrpSpPr/>
        <p:nvPr/>
      </p:nvGrpSpPr>
      <p:grpSpPr>
        <a:xfrm>
          <a:off x="0" y="0"/>
          <a:ext cx="0" cy="0"/>
          <a:chOff x="0" y="0"/>
          <a:chExt cx="0" cy="0"/>
        </a:xfrm>
      </p:grpSpPr>
      <p:sp>
        <p:nvSpPr>
          <p:cNvPr id="16" name="Title 1"/>
          <p:cNvSpPr>
            <a:spLocks noGrp="1"/>
          </p:cNvSpPr>
          <p:nvPr>
            <p:ph type="title"/>
          </p:nvPr>
        </p:nvSpPr>
        <p:spPr>
          <a:xfrm>
            <a:off x="609600" y="457200"/>
            <a:ext cx="4923295" cy="5146866"/>
          </a:xfrm>
        </p:spPr>
        <p:txBody>
          <a:bodyPr anchor="ctr">
            <a:normAutofit/>
          </a:bodyPr>
          <a:lstStyle>
            <a:lvl1pPr marL="114300" indent="-114300">
              <a:lnSpc>
                <a:spcPct val="100000"/>
              </a:lnSpc>
              <a:tabLst/>
              <a:defRPr sz="2800">
                <a:solidFill>
                  <a:schemeClr val="tx1"/>
                </a:solidFill>
              </a:defRPr>
            </a:lvl1pPr>
          </a:lstStyle>
          <a:p>
            <a:endParaRPr lang="en-US" dirty="0"/>
          </a:p>
        </p:txBody>
      </p:sp>
      <p:sp>
        <p:nvSpPr>
          <p:cNvPr id="17" name="Text Placeholder 2"/>
          <p:cNvSpPr>
            <a:spLocks noGrp="1"/>
          </p:cNvSpPr>
          <p:nvPr>
            <p:ph type="body" idx="1"/>
          </p:nvPr>
        </p:nvSpPr>
        <p:spPr>
          <a:xfrm>
            <a:off x="609599" y="5793637"/>
            <a:ext cx="4923296" cy="322241"/>
          </a:xfrm>
        </p:spPr>
        <p:txBody>
          <a:bodyPr>
            <a:normAutofit/>
          </a:bodyPr>
          <a:lstStyle>
            <a:lvl1pPr algn="r">
              <a:lnSpc>
                <a:spcPct val="100000"/>
              </a:lnSpc>
              <a:defRPr sz="1800" b="0" i="0" spc="300">
                <a:latin typeface="Zoram ldsLat Light" charset="0"/>
                <a:ea typeface="Zoram ldsLat Light" charset="0"/>
                <a:cs typeface="Zoram ldsLat Light" charset="0"/>
              </a:defRPr>
            </a:lvl1pPr>
          </a:lstStyle>
          <a:p>
            <a:pPr marL="228600" marR="0" lvl="0" indent="-228600" algn="r" defTabSz="914400" rtl="0" eaLnBrk="1" fontAlgn="auto" latinLnBrk="0" hangingPunct="1">
              <a:lnSpc>
                <a:spcPct val="90000"/>
              </a:lnSpc>
              <a:spcBef>
                <a:spcPts val="1000"/>
              </a:spcBef>
              <a:spcAft>
                <a:spcPts val="0"/>
              </a:spcAft>
              <a:buClrTx/>
              <a:buSzTx/>
              <a:buFont typeface="Arial"/>
              <a:buNone/>
              <a:tabLst/>
              <a:defRPr/>
            </a:pPr>
            <a:endParaRPr lang="en-US" dirty="0"/>
          </a:p>
        </p:txBody>
      </p:sp>
      <p:sp>
        <p:nvSpPr>
          <p:cNvPr id="3" name="Picture Placeholder 2"/>
          <p:cNvSpPr>
            <a:spLocks noGrp="1"/>
          </p:cNvSpPr>
          <p:nvPr>
            <p:ph type="pic" sz="quarter" idx="10"/>
          </p:nvPr>
        </p:nvSpPr>
        <p:spPr>
          <a:xfrm>
            <a:off x="6096000" y="0"/>
            <a:ext cx="6096000" cy="6858000"/>
          </a:xfrm>
        </p:spPr>
        <p:txBody>
          <a:bodyPr>
            <a:normAutofit/>
          </a:bodyPr>
          <a:lstStyle>
            <a:lvl1pPr>
              <a:defRPr sz="1800"/>
            </a:lvl1pPr>
          </a:lstStyle>
          <a:p>
            <a:endParaRPr lang="en-US" dirty="0"/>
          </a:p>
        </p:txBody>
      </p:sp>
      <p:sp>
        <p:nvSpPr>
          <p:cNvPr id="6" name="Footer Placeholder 9"/>
          <p:cNvSpPr>
            <a:spLocks noGrp="1"/>
          </p:cNvSpPr>
          <p:nvPr>
            <p:ph type="ftr" sz="quarter" idx="11"/>
          </p:nvPr>
        </p:nvSpPr>
        <p:spPr>
          <a:xfrm>
            <a:off x="3164115" y="6356350"/>
            <a:ext cx="2438400" cy="365125"/>
          </a:xfrm>
        </p:spPr>
        <p:txBody>
          <a:bodyPr/>
          <a:lstStyle>
            <a:lvl1pPr algn="r">
              <a:defRPr/>
            </a:lvl1pPr>
          </a:lstStyle>
          <a:p>
            <a:fld id="{5B06C967-C119-3A46-8999-DDAAE48B2E46}" type="slidenum">
              <a:rPr lang="en-US" smtClean="0"/>
              <a:pPr/>
              <a:t>‹#›</a:t>
            </a:fld>
            <a:endParaRPr lang="en-US" dirty="0"/>
          </a:p>
        </p:txBody>
      </p:sp>
    </p:spTree>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Image and Scriptur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6096000" cy="6858000"/>
          </a:xfrm>
        </p:spPr>
        <p:txBody>
          <a:bodyPr>
            <a:normAutofit/>
          </a:bodyPr>
          <a:lstStyle>
            <a:lvl1pPr>
              <a:defRPr sz="1800"/>
            </a:lvl1pPr>
          </a:lstStyle>
          <a:p>
            <a:endParaRPr lang="en-US" dirty="0"/>
          </a:p>
        </p:txBody>
      </p:sp>
      <p:sp>
        <p:nvSpPr>
          <p:cNvPr id="5" name="Title 1"/>
          <p:cNvSpPr>
            <a:spLocks noGrp="1"/>
          </p:cNvSpPr>
          <p:nvPr>
            <p:ph type="title"/>
          </p:nvPr>
        </p:nvSpPr>
        <p:spPr>
          <a:xfrm>
            <a:off x="6662057" y="457200"/>
            <a:ext cx="4882243" cy="5329003"/>
          </a:xfrm>
        </p:spPr>
        <p:txBody>
          <a:bodyPr anchor="ctr">
            <a:normAutofit/>
          </a:bodyPr>
          <a:lstStyle>
            <a:lvl1pPr marL="114300" indent="-114300">
              <a:lnSpc>
                <a:spcPct val="100000"/>
              </a:lnSpc>
              <a:tabLst/>
              <a:defRPr sz="2800">
                <a:solidFill>
                  <a:schemeClr val="tx1"/>
                </a:solidFill>
              </a:defRPr>
            </a:lvl1pPr>
          </a:lstStyle>
          <a:p>
            <a:endParaRPr lang="en-US" dirty="0"/>
          </a:p>
        </p:txBody>
      </p:sp>
      <p:sp>
        <p:nvSpPr>
          <p:cNvPr id="6" name="Text Placeholder 2"/>
          <p:cNvSpPr>
            <a:spLocks noGrp="1"/>
          </p:cNvSpPr>
          <p:nvPr>
            <p:ph type="body" idx="1"/>
          </p:nvPr>
        </p:nvSpPr>
        <p:spPr>
          <a:xfrm>
            <a:off x="6662057" y="5793637"/>
            <a:ext cx="4882243" cy="322241"/>
          </a:xfrm>
        </p:spPr>
        <p:txBody>
          <a:bodyPr>
            <a:normAutofit/>
          </a:bodyPr>
          <a:lstStyle>
            <a:lvl1pPr algn="r">
              <a:lnSpc>
                <a:spcPct val="100000"/>
              </a:lnSpc>
              <a:defRPr sz="1800" b="0" i="0" spc="300">
                <a:latin typeface="Zoram ldsLat Light" charset="0"/>
                <a:ea typeface="Zoram ldsLat Light" charset="0"/>
                <a:cs typeface="Zoram ldsLat Light" charset="0"/>
              </a:defRPr>
            </a:lvl1pPr>
          </a:lstStyle>
          <a:p>
            <a:pPr marL="228600" marR="0" lvl="0" indent="-228600" algn="r" defTabSz="914400" rtl="0" eaLnBrk="1" fontAlgn="auto" latinLnBrk="0" hangingPunct="1">
              <a:lnSpc>
                <a:spcPct val="90000"/>
              </a:lnSpc>
              <a:spcBef>
                <a:spcPts val="1000"/>
              </a:spcBef>
              <a:spcAft>
                <a:spcPts val="0"/>
              </a:spcAft>
              <a:buClrTx/>
              <a:buSzTx/>
              <a:buFont typeface="Arial"/>
              <a:buNone/>
              <a:tabLst/>
              <a:defRPr/>
            </a:pPr>
            <a:endParaRPr lang="en-US" dirty="0"/>
          </a:p>
        </p:txBody>
      </p:sp>
      <p:sp>
        <p:nvSpPr>
          <p:cNvPr id="7" name="Footer Placeholder 9"/>
          <p:cNvSpPr>
            <a:spLocks noGrp="1"/>
          </p:cNvSpPr>
          <p:nvPr>
            <p:ph type="ftr" sz="quarter" idx="11"/>
          </p:nvPr>
        </p:nvSpPr>
        <p:spPr>
          <a:xfrm>
            <a:off x="6662057" y="6356350"/>
            <a:ext cx="2438400" cy="365125"/>
          </a:xfrm>
        </p:spPr>
        <p:txBody>
          <a:bodyPr/>
          <a:lstStyle>
            <a:lvl1pPr algn="l">
              <a:defRPr/>
            </a:lvl1pPr>
          </a:lstStyle>
          <a:p>
            <a:fld id="{5B06C967-C119-3A46-8999-DDAAE48B2E46}" type="slidenum">
              <a:rPr lang="en-US" smtClean="0"/>
              <a:pPr/>
              <a:t>‹#›</a:t>
            </a:fld>
            <a:endParaRPr lang="en-US" dirty="0"/>
          </a:p>
        </p:txBody>
      </p:sp>
    </p:spTree>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1_Small Image and Quot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609600" y="1219200"/>
            <a:ext cx="1886768" cy="2012054"/>
          </a:xfrm>
        </p:spPr>
        <p:txBody>
          <a:bodyPr>
            <a:normAutofit/>
          </a:bodyPr>
          <a:lstStyle>
            <a:lvl1pPr>
              <a:defRPr sz="1800"/>
            </a:lvl1pPr>
          </a:lstStyle>
          <a:p>
            <a:endParaRPr lang="en-US" dirty="0"/>
          </a:p>
        </p:txBody>
      </p:sp>
      <p:sp>
        <p:nvSpPr>
          <p:cNvPr id="5" name="Title 1"/>
          <p:cNvSpPr>
            <a:spLocks noGrp="1"/>
          </p:cNvSpPr>
          <p:nvPr>
            <p:ph type="title"/>
          </p:nvPr>
        </p:nvSpPr>
        <p:spPr>
          <a:xfrm>
            <a:off x="3057351" y="1219199"/>
            <a:ext cx="8486950" cy="4567003"/>
          </a:xfrm>
        </p:spPr>
        <p:txBody>
          <a:bodyPr anchor="ctr">
            <a:normAutofit/>
          </a:bodyPr>
          <a:lstStyle>
            <a:lvl1pPr marL="114300" indent="-114300">
              <a:lnSpc>
                <a:spcPct val="100000"/>
              </a:lnSpc>
              <a:tabLst/>
              <a:defRPr sz="2800">
                <a:solidFill>
                  <a:schemeClr val="tx1"/>
                </a:solidFill>
              </a:defRPr>
            </a:lvl1pPr>
          </a:lstStyle>
          <a:p>
            <a:endParaRPr lang="en-US" dirty="0"/>
          </a:p>
        </p:txBody>
      </p:sp>
      <p:sp>
        <p:nvSpPr>
          <p:cNvPr id="4" name="Text Placeholder 3"/>
          <p:cNvSpPr>
            <a:spLocks noGrp="1"/>
          </p:cNvSpPr>
          <p:nvPr>
            <p:ph type="body" sz="quarter" idx="12"/>
          </p:nvPr>
        </p:nvSpPr>
        <p:spPr>
          <a:xfrm>
            <a:off x="609600" y="3429000"/>
            <a:ext cx="1887538" cy="334963"/>
          </a:xfrm>
        </p:spPr>
        <p:txBody>
          <a:bodyPr>
            <a:noAutofit/>
          </a:bodyPr>
          <a:lstStyle>
            <a:lvl1pPr marL="0" indent="0">
              <a:buNone/>
              <a:defRPr sz="1800" b="0" i="0">
                <a:latin typeface="Zoram ldsLat Light" charset="0"/>
                <a:ea typeface="Zoram ldsLat Light" charset="0"/>
                <a:cs typeface="Zoram ldsLat Light" charset="0"/>
              </a:defRPr>
            </a:lvl1pPr>
            <a:lvl2pPr marL="457200" indent="0">
              <a:buNone/>
              <a:defRPr sz="1800">
                <a:latin typeface="Zoram ldsLat" charset="0"/>
                <a:ea typeface="Zoram ldsLat" charset="0"/>
                <a:cs typeface="Zoram ldsLat" charset="0"/>
              </a:defRPr>
            </a:lvl2pPr>
            <a:lvl3pPr marL="914400" indent="0">
              <a:buNone/>
              <a:defRPr sz="1800">
                <a:latin typeface="Zoram ldsLat" charset="0"/>
                <a:ea typeface="Zoram ldsLat" charset="0"/>
                <a:cs typeface="Zoram ldsLat" charset="0"/>
              </a:defRPr>
            </a:lvl3pPr>
            <a:lvl4pPr marL="1371600" indent="0">
              <a:buNone/>
              <a:defRPr sz="1800">
                <a:latin typeface="Zoram ldsLat" charset="0"/>
                <a:ea typeface="Zoram ldsLat" charset="0"/>
                <a:cs typeface="Zoram ldsLat" charset="0"/>
              </a:defRPr>
            </a:lvl4pPr>
            <a:lvl5pPr marL="1828800" indent="0">
              <a:buNone/>
              <a:defRPr sz="1800">
                <a:latin typeface="Zoram ldsLat" charset="0"/>
                <a:ea typeface="Zoram ldsLat" charset="0"/>
                <a:cs typeface="Zoram ldsLat" charset="0"/>
              </a:defRPr>
            </a:lvl5pPr>
          </a:lstStyle>
          <a:p>
            <a:pPr lvl="0"/>
            <a:endParaRPr lang="en-US" dirty="0"/>
          </a:p>
        </p:txBody>
      </p:sp>
      <p:sp>
        <p:nvSpPr>
          <p:cNvPr id="9" name="Footer Placeholder 12"/>
          <p:cNvSpPr>
            <a:spLocks noGrp="1"/>
          </p:cNvSpPr>
          <p:nvPr>
            <p:ph type="ftr" sz="quarter" idx="13"/>
          </p:nvPr>
        </p:nvSpPr>
        <p:spPr>
          <a:xfrm>
            <a:off x="4876800" y="6356350"/>
            <a:ext cx="2438400" cy="365125"/>
          </a:xfrm>
        </p:spPr>
        <p:txBody>
          <a:bodyPr/>
          <a:lstStyle/>
          <a:p>
            <a:fld id="{5B06C967-C119-3A46-8999-DDAAE48B2E46}" type="slidenum">
              <a:rPr lang="en-US" smtClean="0"/>
              <a:pPr/>
              <a:t>‹#›</a:t>
            </a:fld>
            <a:endParaRPr lang="en-US" dirty="0"/>
          </a:p>
        </p:txBody>
      </p:sp>
      <p:sp>
        <p:nvSpPr>
          <p:cNvPr id="10" name="Slide Number Placeholder 13"/>
          <p:cNvSpPr>
            <a:spLocks noGrp="1"/>
          </p:cNvSpPr>
          <p:nvPr>
            <p:ph type="sldNum" sz="quarter" idx="11"/>
          </p:nvPr>
        </p:nvSpPr>
        <p:spPr>
          <a:xfrm>
            <a:off x="7315200" y="6356350"/>
            <a:ext cx="4038600" cy="365125"/>
          </a:xfrm>
        </p:spPr>
        <p:txBody>
          <a:bodyPr/>
          <a:lstStyle/>
          <a:p>
            <a:r>
              <a:rPr lang="en-US"/>
              <a:t>DEPARTMENT NAME GOES HERE | FEBRUARY 2017</a:t>
            </a:r>
            <a:endParaRPr lang="en-US" dirty="0"/>
          </a:p>
        </p:txBody>
      </p:sp>
    </p:spTree>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Content and Image">
    <p:bg>
      <p:bgPr>
        <a:solidFill>
          <a:schemeClr val="accent1"/>
        </a:solidFill>
        <a:effectLst/>
      </p:bgPr>
    </p:bg>
    <p:spTree>
      <p:nvGrpSpPr>
        <p:cNvPr id="1" name=""/>
        <p:cNvGrpSpPr/>
        <p:nvPr/>
      </p:nvGrpSpPr>
      <p:grpSpPr>
        <a:xfrm>
          <a:off x="0" y="0"/>
          <a:ext cx="0" cy="0"/>
          <a:chOff x="0" y="0"/>
          <a:chExt cx="0" cy="0"/>
        </a:xfrm>
      </p:grpSpPr>
      <p:sp>
        <p:nvSpPr>
          <p:cNvPr id="7" name="Picture Placeholder 2"/>
          <p:cNvSpPr>
            <a:spLocks noGrp="1"/>
          </p:cNvSpPr>
          <p:nvPr>
            <p:ph type="pic" sz="quarter" idx="10"/>
          </p:nvPr>
        </p:nvSpPr>
        <p:spPr>
          <a:xfrm>
            <a:off x="6096000" y="0"/>
            <a:ext cx="6096000" cy="6858000"/>
          </a:xfrm>
        </p:spPr>
        <p:txBody>
          <a:bodyPr>
            <a:normAutofit/>
          </a:bodyPr>
          <a:lstStyle>
            <a:lvl1pPr>
              <a:defRPr sz="1800"/>
            </a:lvl1pPr>
          </a:lstStyle>
          <a:p>
            <a:endParaRPr lang="en-US" dirty="0"/>
          </a:p>
        </p:txBody>
      </p:sp>
      <p:sp>
        <p:nvSpPr>
          <p:cNvPr id="5" name="Title 1"/>
          <p:cNvSpPr>
            <a:spLocks noGrp="1"/>
          </p:cNvSpPr>
          <p:nvPr>
            <p:ph type="title"/>
          </p:nvPr>
        </p:nvSpPr>
        <p:spPr>
          <a:xfrm>
            <a:off x="505790" y="383997"/>
            <a:ext cx="5082209" cy="1477616"/>
          </a:xfrm>
        </p:spPr>
        <p:txBody>
          <a:bodyPr anchor="t"/>
          <a:lstStyle>
            <a:lvl1pPr>
              <a:lnSpc>
                <a:spcPct val="100000"/>
              </a:lnSpc>
              <a:defRPr>
                <a:solidFill>
                  <a:schemeClr val="bg1"/>
                </a:solidFill>
              </a:defRPr>
            </a:lvl1pPr>
          </a:lstStyle>
          <a:p>
            <a:r>
              <a:rPr lang="en-US" dirty="0"/>
              <a:t>Click to edit Master title style</a:t>
            </a:r>
          </a:p>
        </p:txBody>
      </p:sp>
      <p:sp>
        <p:nvSpPr>
          <p:cNvPr id="6" name="Content Placeholder 2"/>
          <p:cNvSpPr>
            <a:spLocks noGrp="1"/>
          </p:cNvSpPr>
          <p:nvPr>
            <p:ph idx="1"/>
          </p:nvPr>
        </p:nvSpPr>
        <p:spPr>
          <a:xfrm>
            <a:off x="505789" y="1954380"/>
            <a:ext cx="5082211" cy="4165929"/>
          </a:xfrm>
        </p:spPr>
        <p:txBody>
          <a:bodyPr/>
          <a:lstStyle>
            <a:lvl1pPr>
              <a:lnSpc>
                <a:spcPct val="100000"/>
              </a:lnSpc>
              <a:defRPr b="1" i="0">
                <a:solidFill>
                  <a:schemeClr val="bg1"/>
                </a:solidFill>
                <a:latin typeface="Zoram ldsLat Semibold" charset="0"/>
                <a:ea typeface="Zoram ldsLat Semibold" charset="0"/>
                <a:cs typeface="Zoram ldsLat Semibold" charset="0"/>
              </a:defRPr>
            </a:lvl1pPr>
            <a:lvl2pPr>
              <a:lnSpc>
                <a:spcPct val="100000"/>
              </a:lnSpc>
              <a:defRPr>
                <a:solidFill>
                  <a:schemeClr val="bg1"/>
                </a:solidFill>
              </a:defRPr>
            </a:lvl2pPr>
            <a:lvl3pPr>
              <a:lnSpc>
                <a:spcPct val="100000"/>
              </a:lnSpc>
              <a:defRPr>
                <a:solidFill>
                  <a:schemeClr val="bg1"/>
                </a:solidFill>
              </a:defRPr>
            </a:lvl3pPr>
            <a:lvl4pPr>
              <a:lnSpc>
                <a:spcPct val="100000"/>
              </a:lnSpc>
              <a:defRPr>
                <a:solidFill>
                  <a:schemeClr val="bg1"/>
                </a:solidFill>
              </a:defRPr>
            </a:lvl4pPr>
            <a:lvl5pPr>
              <a:lnSpc>
                <a:spcPct val="100000"/>
              </a:lnSpc>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9"/>
          <p:cNvSpPr>
            <a:spLocks noGrp="1"/>
          </p:cNvSpPr>
          <p:nvPr>
            <p:ph type="ftr" sz="quarter" idx="11"/>
          </p:nvPr>
        </p:nvSpPr>
        <p:spPr>
          <a:xfrm>
            <a:off x="3164115" y="6356350"/>
            <a:ext cx="2438400" cy="365125"/>
          </a:xfrm>
        </p:spPr>
        <p:txBody>
          <a:bodyPr/>
          <a:lstStyle>
            <a:lvl1pPr algn="r">
              <a:defRPr>
                <a:solidFill>
                  <a:schemeClr val="bg1"/>
                </a:solidFill>
              </a:defRPr>
            </a:lvl1pPr>
          </a:lstStyle>
          <a:p>
            <a:fld id="{5B06C967-C119-3A46-8999-DDAAE48B2E46}" type="slidenum">
              <a:rPr lang="en-US" smtClean="0"/>
              <a:pPr/>
              <a:t>‹#›</a:t>
            </a:fld>
            <a:endParaRPr lang="en-US" dirty="0"/>
          </a:p>
        </p:txBody>
      </p:sp>
    </p:spTree>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Image and Content">
    <p:spTree>
      <p:nvGrpSpPr>
        <p:cNvPr id="1" name=""/>
        <p:cNvGrpSpPr/>
        <p:nvPr/>
      </p:nvGrpSpPr>
      <p:grpSpPr>
        <a:xfrm>
          <a:off x="0" y="0"/>
          <a:ext cx="0" cy="0"/>
          <a:chOff x="0" y="0"/>
          <a:chExt cx="0" cy="0"/>
        </a:xfrm>
      </p:grpSpPr>
      <p:sp>
        <p:nvSpPr>
          <p:cNvPr id="7" name="Picture Placeholder 2"/>
          <p:cNvSpPr>
            <a:spLocks noGrp="1"/>
          </p:cNvSpPr>
          <p:nvPr>
            <p:ph type="pic" sz="quarter" idx="10"/>
          </p:nvPr>
        </p:nvSpPr>
        <p:spPr>
          <a:xfrm>
            <a:off x="0" y="0"/>
            <a:ext cx="6096000" cy="6858000"/>
          </a:xfrm>
        </p:spPr>
        <p:txBody>
          <a:bodyPr>
            <a:normAutofit/>
          </a:bodyPr>
          <a:lstStyle>
            <a:lvl1pPr>
              <a:defRPr sz="1800"/>
            </a:lvl1pPr>
          </a:lstStyle>
          <a:p>
            <a:endParaRPr lang="en-US" dirty="0"/>
          </a:p>
        </p:txBody>
      </p:sp>
      <p:sp>
        <p:nvSpPr>
          <p:cNvPr id="5" name="Title 1"/>
          <p:cNvSpPr>
            <a:spLocks noGrp="1"/>
          </p:cNvSpPr>
          <p:nvPr>
            <p:ph type="title"/>
          </p:nvPr>
        </p:nvSpPr>
        <p:spPr>
          <a:xfrm>
            <a:off x="6683829" y="457200"/>
            <a:ext cx="4860471" cy="1477616"/>
          </a:xfrm>
        </p:spPr>
        <p:txBody>
          <a:bodyPr anchor="t"/>
          <a:lstStyle>
            <a:lvl1pPr>
              <a:lnSpc>
                <a:spcPct val="100000"/>
              </a:lnSpc>
              <a:defRPr/>
            </a:lvl1pPr>
          </a:lstStyle>
          <a:p>
            <a:r>
              <a:rPr lang="en-US" dirty="0"/>
              <a:t>Click to edit Master title style</a:t>
            </a:r>
          </a:p>
        </p:txBody>
      </p:sp>
      <p:sp>
        <p:nvSpPr>
          <p:cNvPr id="6" name="Content Placeholder 2"/>
          <p:cNvSpPr>
            <a:spLocks noGrp="1"/>
          </p:cNvSpPr>
          <p:nvPr>
            <p:ph idx="1"/>
          </p:nvPr>
        </p:nvSpPr>
        <p:spPr>
          <a:xfrm>
            <a:off x="6683828" y="2027582"/>
            <a:ext cx="4860471" cy="4103947"/>
          </a:xfrm>
        </p:spPr>
        <p:txBody>
          <a:bodyPr/>
          <a:lstStyle>
            <a:lvl1pPr marL="228600" marR="0" indent="-228600" algn="l" defTabSz="914400" rtl="0" eaLnBrk="1" fontAlgn="auto" latinLnBrk="0" hangingPunct="1">
              <a:lnSpc>
                <a:spcPct val="100000"/>
              </a:lnSpc>
              <a:spcBef>
                <a:spcPts val="1000"/>
              </a:spcBef>
              <a:spcAft>
                <a:spcPts val="0"/>
              </a:spcAft>
              <a:buClrTx/>
              <a:buSzTx/>
              <a:buFont typeface="Arial"/>
              <a:buChar char="•"/>
              <a:tabLst/>
              <a:defRPr b="0" i="0">
                <a:latin typeface="McKay ldsLat Medium" charset="0"/>
                <a:ea typeface="McKay ldsLat Medium" charset="0"/>
                <a:cs typeface="McKay ldsLat Medium" charset="0"/>
              </a:defRPr>
            </a:lvl1pPr>
            <a:lvl2pPr marL="685800" marR="0" indent="-228600" algn="l" defTabSz="914400" rtl="0" eaLnBrk="1" fontAlgn="auto" latinLnBrk="0" hangingPunct="1">
              <a:lnSpc>
                <a:spcPct val="100000"/>
              </a:lnSpc>
              <a:spcBef>
                <a:spcPts val="500"/>
              </a:spcBef>
              <a:spcAft>
                <a:spcPts val="0"/>
              </a:spcAft>
              <a:buClrTx/>
              <a:buSzTx/>
              <a:buFont typeface="Arial"/>
              <a:buChar char="•"/>
              <a:tabLst/>
              <a:defRPr/>
            </a:lvl2pPr>
            <a:lvl3pPr marL="1143000" marR="0" indent="-228600" algn="l" defTabSz="914400" rtl="0" eaLnBrk="1" fontAlgn="auto" latinLnBrk="0" hangingPunct="1">
              <a:lnSpc>
                <a:spcPct val="100000"/>
              </a:lnSpc>
              <a:spcBef>
                <a:spcPts val="500"/>
              </a:spcBef>
              <a:spcAft>
                <a:spcPts val="0"/>
              </a:spcAft>
              <a:buClrTx/>
              <a:buSzTx/>
              <a:buFont typeface="Arial"/>
              <a:buChar char="•"/>
              <a:tabLst/>
              <a:defRPr/>
            </a:lvl3pPr>
            <a:lvl4pPr marL="1600200" marR="0" indent="-228600" algn="l" defTabSz="914400" rtl="0" eaLnBrk="1" fontAlgn="auto" latinLnBrk="0" hangingPunct="1">
              <a:lnSpc>
                <a:spcPct val="100000"/>
              </a:lnSpc>
              <a:spcBef>
                <a:spcPts val="500"/>
              </a:spcBef>
              <a:spcAft>
                <a:spcPts val="0"/>
              </a:spcAft>
              <a:buClrTx/>
              <a:buSzTx/>
              <a:buFont typeface="Arial"/>
              <a:buChar char="•"/>
              <a:tabLst/>
              <a:defRPr/>
            </a:lvl4pPr>
            <a:lvl5pPr marL="2057400" marR="0" indent="-228600" algn="l" defTabSz="914400" rtl="0" eaLnBrk="1" fontAlgn="auto" latinLnBrk="0" hangingPunct="1">
              <a:lnSpc>
                <a:spcPct val="100000"/>
              </a:lnSpc>
              <a:spcBef>
                <a:spcPts val="500"/>
              </a:spcBef>
              <a:spcAft>
                <a:spcPts val="0"/>
              </a:spcAft>
              <a:buClrTx/>
              <a:buSzTx/>
              <a:buFont typeface="Arial"/>
              <a:buChar char="•"/>
              <a:tabLst/>
              <a:defRPr/>
            </a:lvl5pPr>
          </a:lstStyle>
          <a:p>
            <a:pPr marL="228600" marR="0" lvl="0" indent="-228600" algn="l" defTabSz="914400" rtl="0" eaLnBrk="1" fontAlgn="auto" latinLnBrk="0" hangingPunct="1">
              <a:lnSpc>
                <a:spcPct val="100000"/>
              </a:lnSpc>
              <a:spcBef>
                <a:spcPts val="1000"/>
              </a:spcBef>
              <a:spcAft>
                <a:spcPts val="0"/>
              </a:spcAft>
              <a:buClrTx/>
              <a:buSzTx/>
              <a:buFont typeface="Arial"/>
              <a:buChar char="•"/>
              <a:tabLst/>
              <a:defRPr/>
            </a:pPr>
            <a:r>
              <a:rPr kumimoji="0" lang="en-US" sz="2800" b="1" i="0" u="none" strike="noStrike" kern="1200" cap="none" spc="0" normalizeH="0" baseline="0" noProof="0" dirty="0">
                <a:ln>
                  <a:noFill/>
                </a:ln>
                <a:solidFill>
                  <a:srgbClr val="8F1449"/>
                </a:solidFill>
                <a:effectLst/>
                <a:uLnTx/>
                <a:uFillTx/>
                <a:latin typeface="Zoram ldsLat Semibold" charset="0"/>
                <a:ea typeface="Zoram ldsLat Semibold" charset="0"/>
                <a:cs typeface="Zoram ldsLat Semibold" charset="0"/>
              </a:rPr>
              <a:t>Click to edit Master text styles</a:t>
            </a:r>
          </a:p>
          <a:p>
            <a:pPr marL="685800" marR="0" lvl="1"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Second level</a:t>
            </a:r>
          </a:p>
          <a:p>
            <a:pPr marL="1143000" marR="0" lvl="2"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Third level</a:t>
            </a:r>
          </a:p>
          <a:p>
            <a:pPr marL="1600200" marR="0" lvl="3"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Fourth level</a:t>
            </a:r>
          </a:p>
          <a:p>
            <a:pPr marL="2057400" marR="0" lvl="4"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Fifth level</a:t>
            </a:r>
          </a:p>
        </p:txBody>
      </p:sp>
      <p:sp>
        <p:nvSpPr>
          <p:cNvPr id="8" name="Footer Placeholder 9"/>
          <p:cNvSpPr>
            <a:spLocks noGrp="1"/>
          </p:cNvSpPr>
          <p:nvPr>
            <p:ph type="ftr" sz="quarter" idx="11"/>
          </p:nvPr>
        </p:nvSpPr>
        <p:spPr>
          <a:xfrm>
            <a:off x="6662057" y="6356350"/>
            <a:ext cx="2438400" cy="365125"/>
          </a:xfrm>
        </p:spPr>
        <p:txBody>
          <a:bodyPr/>
          <a:lstStyle>
            <a:lvl1pPr algn="l">
              <a:defRPr/>
            </a:lvl1pPr>
          </a:lstStyle>
          <a:p>
            <a:fld id="{5B06C967-C119-3A46-8999-DDAAE48B2E46}" type="slidenum">
              <a:rPr lang="en-US" smtClean="0"/>
              <a:pPr/>
              <a:t>‹#›</a:t>
            </a:fld>
            <a:endParaRPr lang="en-US" dirty="0"/>
          </a:p>
        </p:txBody>
      </p:sp>
    </p:spTree>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Content and  2 Images">
    <p:spTree>
      <p:nvGrpSpPr>
        <p:cNvPr id="1" name=""/>
        <p:cNvGrpSpPr/>
        <p:nvPr/>
      </p:nvGrpSpPr>
      <p:grpSpPr>
        <a:xfrm>
          <a:off x="0" y="0"/>
          <a:ext cx="0" cy="0"/>
          <a:chOff x="0" y="0"/>
          <a:chExt cx="0" cy="0"/>
        </a:xfrm>
      </p:grpSpPr>
      <p:sp>
        <p:nvSpPr>
          <p:cNvPr id="2" name="Title 1"/>
          <p:cNvSpPr>
            <a:spLocks noGrp="1"/>
          </p:cNvSpPr>
          <p:nvPr>
            <p:ph type="title"/>
          </p:nvPr>
        </p:nvSpPr>
        <p:spPr>
          <a:xfrm>
            <a:off x="505790" y="383997"/>
            <a:ext cx="5082209" cy="1477616"/>
          </a:xfrm>
        </p:spPr>
        <p:txBody>
          <a:bodyPr anchor="t"/>
          <a:lstStyle>
            <a:lvl1pPr>
              <a:lnSpc>
                <a:spcPct val="100000"/>
              </a:lnSpc>
              <a:defRPr/>
            </a:lvl1pPr>
          </a:lstStyle>
          <a:p>
            <a:r>
              <a:rPr lang="en-US" dirty="0"/>
              <a:t>Click to edit Master title style</a:t>
            </a:r>
          </a:p>
        </p:txBody>
      </p:sp>
      <p:sp>
        <p:nvSpPr>
          <p:cNvPr id="3" name="Content Placeholder 2"/>
          <p:cNvSpPr>
            <a:spLocks noGrp="1"/>
          </p:cNvSpPr>
          <p:nvPr>
            <p:ph idx="1"/>
          </p:nvPr>
        </p:nvSpPr>
        <p:spPr>
          <a:xfrm>
            <a:off x="505789" y="1954380"/>
            <a:ext cx="5082211" cy="4165929"/>
          </a:xfrm>
        </p:spPr>
        <p:txBody>
          <a:bodyPr/>
          <a:lstStyle>
            <a:lvl1pPr marL="228600" marR="0" indent="-228600" algn="l" defTabSz="914400" rtl="0" eaLnBrk="1" fontAlgn="auto" latinLnBrk="0" hangingPunct="1">
              <a:lnSpc>
                <a:spcPct val="100000"/>
              </a:lnSpc>
              <a:spcBef>
                <a:spcPts val="1000"/>
              </a:spcBef>
              <a:spcAft>
                <a:spcPts val="0"/>
              </a:spcAft>
              <a:buClrTx/>
              <a:buSzTx/>
              <a:buFont typeface="Arial"/>
              <a:buChar char="•"/>
              <a:tabLst/>
              <a:defRPr b="0" i="0">
                <a:latin typeface="McKay ldsLat Medium" charset="0"/>
                <a:ea typeface="McKay ldsLat Medium" charset="0"/>
                <a:cs typeface="McKay ldsLat Medium" charset="0"/>
              </a:defRPr>
            </a:lvl1pPr>
            <a:lvl2pPr marL="685800" marR="0" indent="-228600" algn="l" defTabSz="914400" rtl="0" eaLnBrk="1" fontAlgn="auto" latinLnBrk="0" hangingPunct="1">
              <a:lnSpc>
                <a:spcPct val="100000"/>
              </a:lnSpc>
              <a:spcBef>
                <a:spcPts val="500"/>
              </a:spcBef>
              <a:spcAft>
                <a:spcPts val="0"/>
              </a:spcAft>
              <a:buClrTx/>
              <a:buSzTx/>
              <a:buFont typeface="Arial"/>
              <a:buChar char="•"/>
              <a:tabLst/>
              <a:defRPr/>
            </a:lvl2pPr>
            <a:lvl3pPr marL="1143000" marR="0" indent="-228600" algn="l" defTabSz="914400" rtl="0" eaLnBrk="1" fontAlgn="auto" latinLnBrk="0" hangingPunct="1">
              <a:lnSpc>
                <a:spcPct val="100000"/>
              </a:lnSpc>
              <a:spcBef>
                <a:spcPts val="500"/>
              </a:spcBef>
              <a:spcAft>
                <a:spcPts val="0"/>
              </a:spcAft>
              <a:buClrTx/>
              <a:buSzTx/>
              <a:buFont typeface="Arial"/>
              <a:buChar char="•"/>
              <a:tabLst/>
              <a:defRPr/>
            </a:lvl3pPr>
            <a:lvl4pPr marL="1600200" marR="0" indent="-228600" algn="l" defTabSz="914400" rtl="0" eaLnBrk="1" fontAlgn="auto" latinLnBrk="0" hangingPunct="1">
              <a:lnSpc>
                <a:spcPct val="100000"/>
              </a:lnSpc>
              <a:spcBef>
                <a:spcPts val="500"/>
              </a:spcBef>
              <a:spcAft>
                <a:spcPts val="0"/>
              </a:spcAft>
              <a:buClrTx/>
              <a:buSzTx/>
              <a:buFont typeface="Arial"/>
              <a:buChar char="•"/>
              <a:tabLst/>
              <a:defRPr/>
            </a:lvl4pPr>
            <a:lvl5pPr marL="2057400" marR="0" indent="-228600" algn="l" defTabSz="914400" rtl="0" eaLnBrk="1" fontAlgn="auto" latinLnBrk="0" hangingPunct="1">
              <a:lnSpc>
                <a:spcPct val="100000"/>
              </a:lnSpc>
              <a:spcBef>
                <a:spcPts val="500"/>
              </a:spcBef>
              <a:spcAft>
                <a:spcPts val="0"/>
              </a:spcAft>
              <a:buClrTx/>
              <a:buSzTx/>
              <a:buFont typeface="Arial"/>
              <a:buChar char="•"/>
              <a:tabLst/>
              <a:defRPr/>
            </a:lvl5pPr>
          </a:lstStyle>
          <a:p>
            <a:pPr marL="228600" marR="0" lvl="0" indent="-228600" algn="l" defTabSz="914400" rtl="0" eaLnBrk="1" fontAlgn="auto" latinLnBrk="0" hangingPunct="1">
              <a:lnSpc>
                <a:spcPct val="100000"/>
              </a:lnSpc>
              <a:spcBef>
                <a:spcPts val="1000"/>
              </a:spcBef>
              <a:spcAft>
                <a:spcPts val="0"/>
              </a:spcAft>
              <a:buClrTx/>
              <a:buSzTx/>
              <a:buFont typeface="Arial"/>
              <a:buChar char="•"/>
              <a:tabLst/>
              <a:defRPr/>
            </a:pPr>
            <a:r>
              <a:rPr kumimoji="0" lang="en-US" sz="2800" b="1" i="0" u="none" strike="noStrike" kern="1200" cap="none" spc="0" normalizeH="0" baseline="0" noProof="0" dirty="0">
                <a:ln>
                  <a:noFill/>
                </a:ln>
                <a:solidFill>
                  <a:srgbClr val="8F1449"/>
                </a:solidFill>
                <a:effectLst/>
                <a:uLnTx/>
                <a:uFillTx/>
                <a:latin typeface="Zoram ldsLat Semibold" charset="0"/>
                <a:ea typeface="Zoram ldsLat Semibold" charset="0"/>
                <a:cs typeface="Zoram ldsLat Semibold" charset="0"/>
              </a:rPr>
              <a:t>Click to edit Master text styles</a:t>
            </a:r>
          </a:p>
          <a:p>
            <a:pPr marL="685800" marR="0" lvl="1"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Second level</a:t>
            </a:r>
          </a:p>
          <a:p>
            <a:pPr marL="1143000" marR="0" lvl="2"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Third level</a:t>
            </a:r>
          </a:p>
          <a:p>
            <a:pPr marL="1600200" marR="0" lvl="3"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Fourth level</a:t>
            </a:r>
          </a:p>
          <a:p>
            <a:pPr marL="2057400" marR="0" lvl="4"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Fifth level</a:t>
            </a:r>
          </a:p>
        </p:txBody>
      </p:sp>
      <p:sp>
        <p:nvSpPr>
          <p:cNvPr id="7" name="Picture Placeholder 2"/>
          <p:cNvSpPr>
            <a:spLocks noGrp="1"/>
          </p:cNvSpPr>
          <p:nvPr>
            <p:ph type="pic" sz="quarter" idx="10"/>
          </p:nvPr>
        </p:nvSpPr>
        <p:spPr>
          <a:xfrm>
            <a:off x="6096000" y="0"/>
            <a:ext cx="6096000" cy="3429000"/>
          </a:xfrm>
        </p:spPr>
        <p:txBody>
          <a:bodyPr>
            <a:normAutofit/>
          </a:bodyPr>
          <a:lstStyle>
            <a:lvl1pPr>
              <a:defRPr sz="1800"/>
            </a:lvl1pPr>
          </a:lstStyle>
          <a:p>
            <a:endParaRPr lang="en-US" dirty="0"/>
          </a:p>
        </p:txBody>
      </p:sp>
      <p:sp>
        <p:nvSpPr>
          <p:cNvPr id="5" name="Footer Placeholder 9"/>
          <p:cNvSpPr>
            <a:spLocks noGrp="1"/>
          </p:cNvSpPr>
          <p:nvPr>
            <p:ph type="ftr" sz="quarter" idx="11"/>
          </p:nvPr>
        </p:nvSpPr>
        <p:spPr>
          <a:xfrm>
            <a:off x="3164115" y="6356350"/>
            <a:ext cx="2438400" cy="365125"/>
          </a:xfrm>
        </p:spPr>
        <p:txBody>
          <a:bodyPr/>
          <a:lstStyle>
            <a:lvl1pPr algn="r">
              <a:defRPr/>
            </a:lvl1pPr>
          </a:lstStyle>
          <a:p>
            <a:fld id="{5B06C967-C119-3A46-8999-DDAAE48B2E46}" type="slidenum">
              <a:rPr lang="en-US" smtClean="0"/>
              <a:pPr/>
              <a:t>‹#›</a:t>
            </a:fld>
            <a:endParaRPr lang="en-US" dirty="0"/>
          </a:p>
        </p:txBody>
      </p:sp>
      <p:sp>
        <p:nvSpPr>
          <p:cNvPr id="6" name="Picture Placeholder 2"/>
          <p:cNvSpPr>
            <a:spLocks noGrp="1"/>
          </p:cNvSpPr>
          <p:nvPr>
            <p:ph type="pic" sz="quarter" idx="12"/>
          </p:nvPr>
        </p:nvSpPr>
        <p:spPr>
          <a:xfrm>
            <a:off x="6096000" y="3429000"/>
            <a:ext cx="6096000" cy="3429000"/>
          </a:xfrm>
        </p:spPr>
        <p:txBody>
          <a:bodyPr>
            <a:normAutofit/>
          </a:bodyPr>
          <a:lstStyle>
            <a:lvl1pPr>
              <a:defRPr sz="1800"/>
            </a:lvl1pPr>
          </a:lstStyle>
          <a:p>
            <a:endParaRPr lang="en-US" dirty="0"/>
          </a:p>
        </p:txBody>
      </p:sp>
    </p:spTree>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Content and 3 Images">
    <p:spTree>
      <p:nvGrpSpPr>
        <p:cNvPr id="1" name=""/>
        <p:cNvGrpSpPr/>
        <p:nvPr/>
      </p:nvGrpSpPr>
      <p:grpSpPr>
        <a:xfrm>
          <a:off x="0" y="0"/>
          <a:ext cx="0" cy="0"/>
          <a:chOff x="0" y="0"/>
          <a:chExt cx="0" cy="0"/>
        </a:xfrm>
      </p:grpSpPr>
      <p:sp>
        <p:nvSpPr>
          <p:cNvPr id="2" name="Title 1"/>
          <p:cNvSpPr>
            <a:spLocks noGrp="1"/>
          </p:cNvSpPr>
          <p:nvPr>
            <p:ph type="title"/>
          </p:nvPr>
        </p:nvSpPr>
        <p:spPr>
          <a:xfrm>
            <a:off x="505790" y="383997"/>
            <a:ext cx="5082209" cy="1477616"/>
          </a:xfrm>
        </p:spPr>
        <p:txBody>
          <a:bodyPr anchor="t"/>
          <a:lstStyle>
            <a:lvl1pPr>
              <a:lnSpc>
                <a:spcPct val="100000"/>
              </a:lnSpc>
              <a:defRPr/>
            </a:lvl1pPr>
          </a:lstStyle>
          <a:p>
            <a:r>
              <a:rPr lang="en-US" dirty="0"/>
              <a:t>Click to edit Master title style</a:t>
            </a:r>
          </a:p>
        </p:txBody>
      </p:sp>
      <p:sp>
        <p:nvSpPr>
          <p:cNvPr id="3" name="Content Placeholder 2"/>
          <p:cNvSpPr>
            <a:spLocks noGrp="1"/>
          </p:cNvSpPr>
          <p:nvPr>
            <p:ph idx="1"/>
          </p:nvPr>
        </p:nvSpPr>
        <p:spPr>
          <a:xfrm>
            <a:off x="505789" y="1954380"/>
            <a:ext cx="5082211" cy="4165929"/>
          </a:xfrm>
        </p:spPr>
        <p:txBody>
          <a:bodyPr/>
          <a:lstStyle>
            <a:lvl1pPr marL="228600" marR="0" indent="-228600" algn="l" defTabSz="914400" rtl="0" eaLnBrk="1" fontAlgn="auto" latinLnBrk="0" hangingPunct="1">
              <a:lnSpc>
                <a:spcPct val="100000"/>
              </a:lnSpc>
              <a:spcBef>
                <a:spcPts val="1000"/>
              </a:spcBef>
              <a:spcAft>
                <a:spcPts val="0"/>
              </a:spcAft>
              <a:buClrTx/>
              <a:buSzTx/>
              <a:buFont typeface="Arial"/>
              <a:buChar char="•"/>
              <a:tabLst/>
              <a:defRPr b="0" i="0">
                <a:latin typeface="McKay ldsLat Medium" charset="0"/>
                <a:ea typeface="McKay ldsLat Medium" charset="0"/>
                <a:cs typeface="McKay ldsLat Medium" charset="0"/>
              </a:defRPr>
            </a:lvl1pPr>
            <a:lvl2pPr marL="685800" marR="0" indent="-228600" algn="l" defTabSz="914400" rtl="0" eaLnBrk="1" fontAlgn="auto" latinLnBrk="0" hangingPunct="1">
              <a:lnSpc>
                <a:spcPct val="100000"/>
              </a:lnSpc>
              <a:spcBef>
                <a:spcPts val="500"/>
              </a:spcBef>
              <a:spcAft>
                <a:spcPts val="0"/>
              </a:spcAft>
              <a:buClrTx/>
              <a:buSzTx/>
              <a:buFont typeface="Arial"/>
              <a:buChar char="•"/>
              <a:tabLst/>
              <a:defRPr/>
            </a:lvl2pPr>
            <a:lvl3pPr marL="1143000" marR="0" indent="-228600" algn="l" defTabSz="914400" rtl="0" eaLnBrk="1" fontAlgn="auto" latinLnBrk="0" hangingPunct="1">
              <a:lnSpc>
                <a:spcPct val="100000"/>
              </a:lnSpc>
              <a:spcBef>
                <a:spcPts val="500"/>
              </a:spcBef>
              <a:spcAft>
                <a:spcPts val="0"/>
              </a:spcAft>
              <a:buClrTx/>
              <a:buSzTx/>
              <a:buFont typeface="Arial"/>
              <a:buChar char="•"/>
              <a:tabLst/>
              <a:defRPr/>
            </a:lvl3pPr>
            <a:lvl4pPr marL="1600200" marR="0" indent="-228600" algn="l" defTabSz="914400" rtl="0" eaLnBrk="1" fontAlgn="auto" latinLnBrk="0" hangingPunct="1">
              <a:lnSpc>
                <a:spcPct val="100000"/>
              </a:lnSpc>
              <a:spcBef>
                <a:spcPts val="500"/>
              </a:spcBef>
              <a:spcAft>
                <a:spcPts val="0"/>
              </a:spcAft>
              <a:buClrTx/>
              <a:buSzTx/>
              <a:buFont typeface="Arial"/>
              <a:buChar char="•"/>
              <a:tabLst/>
              <a:defRPr/>
            </a:lvl4pPr>
            <a:lvl5pPr marL="2057400" marR="0" indent="-228600" algn="l" defTabSz="914400" rtl="0" eaLnBrk="1" fontAlgn="auto" latinLnBrk="0" hangingPunct="1">
              <a:lnSpc>
                <a:spcPct val="100000"/>
              </a:lnSpc>
              <a:spcBef>
                <a:spcPts val="500"/>
              </a:spcBef>
              <a:spcAft>
                <a:spcPts val="0"/>
              </a:spcAft>
              <a:buClrTx/>
              <a:buSzTx/>
              <a:buFont typeface="Arial"/>
              <a:buChar char="•"/>
              <a:tabLst/>
              <a:defRPr/>
            </a:lvl5pPr>
          </a:lstStyle>
          <a:p>
            <a:pPr marL="228600" marR="0" lvl="0" indent="-228600" algn="l" defTabSz="914400" rtl="0" eaLnBrk="1" fontAlgn="auto" latinLnBrk="0" hangingPunct="1">
              <a:lnSpc>
                <a:spcPct val="100000"/>
              </a:lnSpc>
              <a:spcBef>
                <a:spcPts val="1000"/>
              </a:spcBef>
              <a:spcAft>
                <a:spcPts val="0"/>
              </a:spcAft>
              <a:buClrTx/>
              <a:buSzTx/>
              <a:buFont typeface="Arial"/>
              <a:buChar char="•"/>
              <a:tabLst/>
              <a:defRPr/>
            </a:pPr>
            <a:r>
              <a:rPr kumimoji="0" lang="en-US" sz="2800" b="1" i="0" u="none" strike="noStrike" kern="1200" cap="none" spc="0" normalizeH="0" baseline="0" noProof="0" dirty="0">
                <a:ln>
                  <a:noFill/>
                </a:ln>
                <a:solidFill>
                  <a:srgbClr val="8F1449"/>
                </a:solidFill>
                <a:effectLst/>
                <a:uLnTx/>
                <a:uFillTx/>
                <a:latin typeface="Zoram ldsLat Semibold" charset="0"/>
                <a:ea typeface="Zoram ldsLat Semibold" charset="0"/>
                <a:cs typeface="Zoram ldsLat Semibold" charset="0"/>
              </a:rPr>
              <a:t>Click to edit Master text styles</a:t>
            </a:r>
          </a:p>
          <a:p>
            <a:pPr marL="685800" marR="0" lvl="1"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Second level</a:t>
            </a:r>
          </a:p>
          <a:p>
            <a:pPr marL="1143000" marR="0" lvl="2"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Third level</a:t>
            </a:r>
          </a:p>
          <a:p>
            <a:pPr marL="1600200" marR="0" lvl="3"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Fourth level</a:t>
            </a:r>
          </a:p>
          <a:p>
            <a:pPr marL="2057400" marR="0" lvl="4"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Fifth level</a:t>
            </a:r>
          </a:p>
        </p:txBody>
      </p:sp>
      <p:sp>
        <p:nvSpPr>
          <p:cNvPr id="7" name="Picture Placeholder 2"/>
          <p:cNvSpPr>
            <a:spLocks noGrp="1"/>
          </p:cNvSpPr>
          <p:nvPr>
            <p:ph type="pic" sz="quarter" idx="10"/>
          </p:nvPr>
        </p:nvSpPr>
        <p:spPr>
          <a:xfrm>
            <a:off x="6096000" y="0"/>
            <a:ext cx="6096000" cy="3429000"/>
          </a:xfrm>
        </p:spPr>
        <p:txBody>
          <a:bodyPr>
            <a:normAutofit/>
          </a:bodyPr>
          <a:lstStyle>
            <a:lvl1pPr>
              <a:defRPr sz="1800"/>
            </a:lvl1pPr>
          </a:lstStyle>
          <a:p>
            <a:endParaRPr lang="en-US" dirty="0"/>
          </a:p>
        </p:txBody>
      </p:sp>
      <p:sp>
        <p:nvSpPr>
          <p:cNvPr id="5" name="Footer Placeholder 9"/>
          <p:cNvSpPr>
            <a:spLocks noGrp="1"/>
          </p:cNvSpPr>
          <p:nvPr>
            <p:ph type="ftr" sz="quarter" idx="11"/>
          </p:nvPr>
        </p:nvSpPr>
        <p:spPr>
          <a:xfrm>
            <a:off x="3164115" y="6356350"/>
            <a:ext cx="2438400" cy="365125"/>
          </a:xfrm>
        </p:spPr>
        <p:txBody>
          <a:bodyPr/>
          <a:lstStyle>
            <a:lvl1pPr algn="r">
              <a:defRPr/>
            </a:lvl1pPr>
          </a:lstStyle>
          <a:p>
            <a:fld id="{5B06C967-C119-3A46-8999-DDAAE48B2E46}" type="slidenum">
              <a:rPr lang="en-US" smtClean="0"/>
              <a:pPr/>
              <a:t>‹#›</a:t>
            </a:fld>
            <a:endParaRPr lang="en-US" dirty="0"/>
          </a:p>
        </p:txBody>
      </p:sp>
      <p:sp>
        <p:nvSpPr>
          <p:cNvPr id="6" name="Picture Placeholder 2"/>
          <p:cNvSpPr>
            <a:spLocks noGrp="1"/>
          </p:cNvSpPr>
          <p:nvPr>
            <p:ph type="pic" sz="quarter" idx="12"/>
          </p:nvPr>
        </p:nvSpPr>
        <p:spPr>
          <a:xfrm>
            <a:off x="6096000" y="3429000"/>
            <a:ext cx="3048000" cy="3429000"/>
          </a:xfrm>
        </p:spPr>
        <p:txBody>
          <a:bodyPr>
            <a:normAutofit/>
          </a:bodyPr>
          <a:lstStyle>
            <a:lvl1pPr>
              <a:defRPr sz="1800"/>
            </a:lvl1pPr>
          </a:lstStyle>
          <a:p>
            <a:endParaRPr lang="en-US" dirty="0"/>
          </a:p>
        </p:txBody>
      </p:sp>
      <p:sp>
        <p:nvSpPr>
          <p:cNvPr id="8" name="Picture Placeholder 2"/>
          <p:cNvSpPr>
            <a:spLocks noGrp="1"/>
          </p:cNvSpPr>
          <p:nvPr>
            <p:ph type="pic" sz="quarter" idx="13"/>
          </p:nvPr>
        </p:nvSpPr>
        <p:spPr>
          <a:xfrm>
            <a:off x="9144001" y="3429000"/>
            <a:ext cx="3048000" cy="3429000"/>
          </a:xfrm>
        </p:spPr>
        <p:txBody>
          <a:bodyPr>
            <a:normAutofit/>
          </a:bodyPr>
          <a:lstStyle>
            <a:lvl1pPr>
              <a:defRPr sz="1800"/>
            </a:lvl1pPr>
          </a:lstStyle>
          <a:p>
            <a:endParaRPr lang="en-US" dirty="0"/>
          </a:p>
        </p:txBody>
      </p:sp>
    </p:spTree>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Image">
    <p:spTree>
      <p:nvGrpSpPr>
        <p:cNvPr id="1" name=""/>
        <p:cNvGrpSpPr/>
        <p:nvPr/>
      </p:nvGrpSpPr>
      <p:grpSpPr>
        <a:xfrm>
          <a:off x="0" y="0"/>
          <a:ext cx="0" cy="0"/>
          <a:chOff x="0" y="0"/>
          <a:chExt cx="0" cy="0"/>
        </a:xfrm>
      </p:grpSpPr>
      <p:sp>
        <p:nvSpPr>
          <p:cNvPr id="7" name="Picture Placeholder 2"/>
          <p:cNvSpPr>
            <a:spLocks noGrp="1"/>
          </p:cNvSpPr>
          <p:nvPr>
            <p:ph type="pic" sz="quarter" idx="10"/>
          </p:nvPr>
        </p:nvSpPr>
        <p:spPr>
          <a:xfrm>
            <a:off x="0" y="0"/>
            <a:ext cx="12192000" cy="6858000"/>
          </a:xfrm>
        </p:spPr>
        <p:txBody>
          <a:bodyPr>
            <a:normAutofit/>
          </a:bodyPr>
          <a:lstStyle>
            <a:lvl1pPr>
              <a:defRPr sz="1800"/>
            </a:lvl1pPr>
          </a:lstStyle>
          <a:p>
            <a:endParaRPr lang="en-US" dirty="0"/>
          </a:p>
        </p:txBody>
      </p:sp>
      <p:sp>
        <p:nvSpPr>
          <p:cNvPr id="3" name="Footer Placeholder 12"/>
          <p:cNvSpPr>
            <a:spLocks noGrp="1"/>
          </p:cNvSpPr>
          <p:nvPr>
            <p:ph type="ftr" sz="quarter" idx="11"/>
          </p:nvPr>
        </p:nvSpPr>
        <p:spPr>
          <a:xfrm>
            <a:off x="4876800" y="6356350"/>
            <a:ext cx="2438400" cy="365125"/>
          </a:xfrm>
        </p:spPr>
        <p:txBody>
          <a:bodyPr/>
          <a:lstStyle>
            <a:lvl1pPr>
              <a:defRPr>
                <a:solidFill>
                  <a:schemeClr val="bg1"/>
                </a:solidFill>
              </a:defRPr>
            </a:lvl1pPr>
          </a:lstStyle>
          <a:p>
            <a:fld id="{5B06C967-C119-3A46-8999-DDAAE48B2E46}" type="slidenum">
              <a:rPr lang="en-US" smtClean="0"/>
              <a:pPr/>
              <a:t>‹#›</a:t>
            </a:fld>
            <a:endParaRPr lang="en-US" dirty="0"/>
          </a:p>
        </p:txBody>
      </p:sp>
    </p:spTree>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Image Collage">
    <p:spTree>
      <p:nvGrpSpPr>
        <p:cNvPr id="1" name=""/>
        <p:cNvGrpSpPr/>
        <p:nvPr/>
      </p:nvGrpSpPr>
      <p:grpSpPr>
        <a:xfrm>
          <a:off x="0" y="0"/>
          <a:ext cx="0" cy="0"/>
          <a:chOff x="0" y="0"/>
          <a:chExt cx="0" cy="0"/>
        </a:xfrm>
      </p:grpSpPr>
      <p:sp>
        <p:nvSpPr>
          <p:cNvPr id="7" name="Picture Placeholder 2"/>
          <p:cNvSpPr>
            <a:spLocks noGrp="1"/>
          </p:cNvSpPr>
          <p:nvPr>
            <p:ph type="pic" sz="quarter" idx="10"/>
          </p:nvPr>
        </p:nvSpPr>
        <p:spPr>
          <a:xfrm>
            <a:off x="0" y="0"/>
            <a:ext cx="6096000" cy="6858000"/>
          </a:xfrm>
        </p:spPr>
        <p:txBody>
          <a:bodyPr>
            <a:normAutofit/>
          </a:bodyPr>
          <a:lstStyle>
            <a:lvl1pPr>
              <a:defRPr sz="1800"/>
            </a:lvl1pPr>
          </a:lstStyle>
          <a:p>
            <a:endParaRPr lang="en-US" dirty="0"/>
          </a:p>
        </p:txBody>
      </p:sp>
      <p:sp>
        <p:nvSpPr>
          <p:cNvPr id="3" name="Picture Placeholder 2"/>
          <p:cNvSpPr>
            <a:spLocks noGrp="1"/>
          </p:cNvSpPr>
          <p:nvPr>
            <p:ph type="pic" sz="quarter" idx="11"/>
          </p:nvPr>
        </p:nvSpPr>
        <p:spPr>
          <a:xfrm>
            <a:off x="6096000" y="0"/>
            <a:ext cx="6096000" cy="3429000"/>
          </a:xfrm>
        </p:spPr>
        <p:txBody>
          <a:bodyPr>
            <a:normAutofit/>
          </a:bodyPr>
          <a:lstStyle>
            <a:lvl1pPr>
              <a:defRPr sz="1800"/>
            </a:lvl1pPr>
          </a:lstStyle>
          <a:p>
            <a:endParaRPr lang="en-US" dirty="0"/>
          </a:p>
        </p:txBody>
      </p:sp>
      <p:sp>
        <p:nvSpPr>
          <p:cNvPr id="4" name="Picture Placeholder 2"/>
          <p:cNvSpPr>
            <a:spLocks noGrp="1"/>
          </p:cNvSpPr>
          <p:nvPr>
            <p:ph type="pic" sz="quarter" idx="12"/>
          </p:nvPr>
        </p:nvSpPr>
        <p:spPr>
          <a:xfrm>
            <a:off x="6096000" y="3429000"/>
            <a:ext cx="6096000" cy="3429000"/>
          </a:xfrm>
        </p:spPr>
        <p:txBody>
          <a:bodyPr>
            <a:normAutofit/>
          </a:bodyPr>
          <a:lstStyle>
            <a:lvl1pPr>
              <a:defRPr sz="1800"/>
            </a:lvl1pPr>
          </a:lstStyle>
          <a:p>
            <a:endParaRPr lang="en-US" dirty="0"/>
          </a:p>
        </p:txBody>
      </p:sp>
      <p:sp>
        <p:nvSpPr>
          <p:cNvPr id="5" name="Footer Placeholder 9"/>
          <p:cNvSpPr>
            <a:spLocks noGrp="1"/>
          </p:cNvSpPr>
          <p:nvPr>
            <p:ph type="ftr" sz="quarter" idx="13"/>
          </p:nvPr>
        </p:nvSpPr>
        <p:spPr>
          <a:xfrm>
            <a:off x="3164115" y="6356350"/>
            <a:ext cx="2438400" cy="365125"/>
          </a:xfrm>
        </p:spPr>
        <p:txBody>
          <a:bodyPr/>
          <a:lstStyle>
            <a:lvl1pPr algn="r">
              <a:defRPr>
                <a:solidFill>
                  <a:schemeClr val="bg1"/>
                </a:solidFill>
              </a:defRPr>
            </a:lvl1pPr>
          </a:lstStyle>
          <a:p>
            <a:fld id="{5B06C967-C119-3A46-8999-DDAAE48B2E46}" type="slidenum">
              <a:rPr lang="en-US" smtClean="0"/>
              <a:pPr/>
              <a:t>‹#›</a:t>
            </a:fld>
            <a:endParaRPr lang="en-US" dirty="0"/>
          </a:p>
        </p:txBody>
      </p:sp>
    </p:spTree>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Video">
    <p:spTree>
      <p:nvGrpSpPr>
        <p:cNvPr id="1" name=""/>
        <p:cNvGrpSpPr/>
        <p:nvPr/>
      </p:nvGrpSpPr>
      <p:grpSpPr>
        <a:xfrm>
          <a:off x="0" y="0"/>
          <a:ext cx="0" cy="0"/>
          <a:chOff x="0" y="0"/>
          <a:chExt cx="0" cy="0"/>
        </a:xfrm>
      </p:grpSpPr>
      <p:sp>
        <p:nvSpPr>
          <p:cNvPr id="5" name="Media Placeholder 4"/>
          <p:cNvSpPr>
            <a:spLocks noGrp="1"/>
          </p:cNvSpPr>
          <p:nvPr>
            <p:ph type="media" sz="quarter" idx="10"/>
          </p:nvPr>
        </p:nvSpPr>
        <p:spPr>
          <a:xfrm>
            <a:off x="0" y="0"/>
            <a:ext cx="12192000" cy="6858000"/>
          </a:xfrm>
        </p:spPr>
        <p:txBody>
          <a:bodyPr/>
          <a:lstStyle/>
          <a:p>
            <a:endParaRPr lang="en-US"/>
          </a:p>
        </p:txBody>
      </p:sp>
      <p:sp>
        <p:nvSpPr>
          <p:cNvPr id="3" name="Footer Placeholder 12"/>
          <p:cNvSpPr>
            <a:spLocks noGrp="1"/>
          </p:cNvSpPr>
          <p:nvPr>
            <p:ph type="ftr" sz="quarter" idx="11"/>
          </p:nvPr>
        </p:nvSpPr>
        <p:spPr>
          <a:xfrm>
            <a:off x="4876800" y="6356350"/>
            <a:ext cx="2438400" cy="365125"/>
          </a:xfrm>
        </p:spPr>
        <p:txBody>
          <a:bodyPr/>
          <a:lstStyle>
            <a:lvl1pPr>
              <a:defRPr>
                <a:solidFill>
                  <a:schemeClr val="bg1"/>
                </a:solidFill>
              </a:defRPr>
            </a:lvl1pPr>
          </a:lstStyle>
          <a:p>
            <a:fld id="{5B06C967-C119-3A46-8999-DDAAE48B2E46}" type="slidenum">
              <a:rPr lang="en-US" smtClean="0"/>
              <a:pPr/>
              <a:t>‹#›</a:t>
            </a:fld>
            <a:endParaRPr lang="en-US" dirty="0"/>
          </a:p>
        </p:txBody>
      </p:sp>
    </p:spTree>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Blank Slide">
    <p:spTree>
      <p:nvGrpSpPr>
        <p:cNvPr id="1" name=""/>
        <p:cNvGrpSpPr/>
        <p:nvPr/>
      </p:nvGrpSpPr>
      <p:grpSpPr>
        <a:xfrm>
          <a:off x="0" y="0"/>
          <a:ext cx="0" cy="0"/>
          <a:chOff x="0" y="0"/>
          <a:chExt cx="0" cy="0"/>
        </a:xfrm>
      </p:grpSpPr>
      <p:sp>
        <p:nvSpPr>
          <p:cNvPr id="7" name="Footer Placeholder 12"/>
          <p:cNvSpPr>
            <a:spLocks noGrp="1"/>
          </p:cNvSpPr>
          <p:nvPr>
            <p:ph type="ftr" sz="quarter" idx="13"/>
          </p:nvPr>
        </p:nvSpPr>
        <p:spPr>
          <a:xfrm>
            <a:off x="4876800" y="6356350"/>
            <a:ext cx="2438400" cy="365125"/>
          </a:xfrm>
        </p:spPr>
        <p:txBody>
          <a:bodyPr/>
          <a:lstStyle/>
          <a:p>
            <a:fld id="{5B06C967-C119-3A46-8999-DDAAE48B2E46}" type="slidenum">
              <a:rPr lang="en-US" smtClean="0"/>
              <a:pPr/>
              <a:t>‹#›</a:t>
            </a:fld>
            <a:endParaRPr lang="en-US" dirty="0"/>
          </a:p>
        </p:txBody>
      </p:sp>
      <p:sp>
        <p:nvSpPr>
          <p:cNvPr id="8" name="Slide Number Placeholder 13"/>
          <p:cNvSpPr>
            <a:spLocks noGrp="1"/>
          </p:cNvSpPr>
          <p:nvPr>
            <p:ph type="sldNum" sz="quarter" idx="11"/>
          </p:nvPr>
        </p:nvSpPr>
        <p:spPr>
          <a:xfrm>
            <a:off x="7315200" y="6356350"/>
            <a:ext cx="4038600" cy="365125"/>
          </a:xfrm>
        </p:spPr>
        <p:txBody>
          <a:bodyPr/>
          <a:lstStyle/>
          <a:p>
            <a:r>
              <a:rPr lang="en-US"/>
              <a:t>DEPARTMENT NAME GOES HERE | FEBRUARY 2017</a:t>
            </a:r>
            <a:endParaRPr lang="en-US" dirty="0"/>
          </a:p>
        </p:txBody>
      </p:sp>
    </p:spTree>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End Slide">
    <p:bg>
      <p:bgPr>
        <a:solidFill>
          <a:schemeClr val="accent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alphaModFix amt="20000"/>
            <a:extLst>
              <a:ext uri="{28A0092B-C50C-407E-A947-70E740481C1C}">
                <a14:useLocalDpi xmlns:a14="http://schemas.microsoft.com/office/drawing/2010/main"/>
              </a:ext>
            </a:extLst>
          </a:blip>
          <a:stretch>
            <a:fillRect/>
          </a:stretch>
        </p:blipFill>
        <p:spPr>
          <a:xfrm>
            <a:off x="0" y="-170037"/>
            <a:ext cx="12192000" cy="3159473"/>
          </a:xfrm>
          <a:prstGeom prst="rect">
            <a:avLst/>
          </a:prstGeom>
        </p:spPr>
      </p:pic>
      <p:pic>
        <p:nvPicPr>
          <p:cNvPr id="3" name="Picture 2"/>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3168304" y="2554159"/>
            <a:ext cx="5842692" cy="1749682"/>
          </a:xfrm>
          <a:prstGeom prst="rect">
            <a:avLst/>
          </a:prstGeom>
        </p:spPr>
      </p:pic>
      <p:sp>
        <p:nvSpPr>
          <p:cNvPr id="4" name="Rectangle 3"/>
          <p:cNvSpPr/>
          <p:nvPr userDrawn="1"/>
        </p:nvSpPr>
        <p:spPr>
          <a:xfrm>
            <a:off x="4076856" y="6152109"/>
            <a:ext cx="4038285" cy="261610"/>
          </a:xfrm>
          <a:prstGeom prst="rect">
            <a:avLst/>
          </a:prstGeom>
        </p:spPr>
        <p:txBody>
          <a:bodyPr wrap="none">
            <a:spAutoFit/>
          </a:bodyPr>
          <a:lstStyle/>
          <a:p>
            <a:pPr algn="ctr"/>
            <a:r>
              <a:rPr lang="en-US" sz="1100" b="1" i="0" dirty="0">
                <a:solidFill>
                  <a:schemeClr val="bg1">
                    <a:alpha val="20000"/>
                  </a:schemeClr>
                </a:solidFill>
                <a:latin typeface="Zoram ldsLat" charset="0"/>
                <a:ea typeface="Zoram ldsLat" charset="0"/>
                <a:cs typeface="Zoram ldsLat" charset="0"/>
              </a:rPr>
              <a:t> © 2017 by Intellectual Reserve, Inc. All rights reserved.</a:t>
            </a:r>
          </a:p>
        </p:txBody>
      </p:sp>
    </p:spTree>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Title Slide 1">
    <p:spTree>
      <p:nvGrpSpPr>
        <p:cNvPr id="1" name=""/>
        <p:cNvGrpSpPr/>
        <p:nvPr/>
      </p:nvGrpSpPr>
      <p:grpSpPr>
        <a:xfrm>
          <a:off x="0" y="0"/>
          <a:ext cx="0" cy="0"/>
          <a:chOff x="0" y="0"/>
          <a:chExt cx="0" cy="0"/>
        </a:xfrm>
      </p:grpSpPr>
      <p:sp>
        <p:nvSpPr>
          <p:cNvPr id="12" name="Rectangle 11"/>
          <p:cNvSpPr/>
          <p:nvPr userDrawn="1"/>
        </p:nvSpPr>
        <p:spPr>
          <a:xfrm>
            <a:off x="0" y="3429000"/>
            <a:ext cx="12192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57190" y="3435447"/>
            <a:ext cx="12667102" cy="3282593"/>
          </a:xfrm>
          <a:prstGeom prst="rect">
            <a:avLst/>
          </a:prstGeom>
        </p:spPr>
      </p:pic>
      <p:sp>
        <p:nvSpPr>
          <p:cNvPr id="2" name="Title 1"/>
          <p:cNvSpPr>
            <a:spLocks noGrp="1"/>
          </p:cNvSpPr>
          <p:nvPr>
            <p:ph type="ctrTitle" hasCustomPrompt="1"/>
          </p:nvPr>
        </p:nvSpPr>
        <p:spPr>
          <a:xfrm>
            <a:off x="526942" y="634659"/>
            <a:ext cx="11017358" cy="1362091"/>
          </a:xfrm>
        </p:spPr>
        <p:txBody>
          <a:bodyPr anchor="t">
            <a:normAutofit/>
          </a:bodyPr>
          <a:lstStyle>
            <a:lvl1pPr marL="0" marR="0" indent="0" algn="l" defTabSz="914400" rtl="0" eaLnBrk="1" fontAlgn="auto" latinLnBrk="0" hangingPunct="1">
              <a:lnSpc>
                <a:spcPct val="100000"/>
              </a:lnSpc>
              <a:spcBef>
                <a:spcPct val="0"/>
              </a:spcBef>
              <a:spcAft>
                <a:spcPts val="0"/>
              </a:spcAft>
              <a:buClrTx/>
              <a:buSzTx/>
              <a:buFontTx/>
              <a:buNone/>
              <a:tabLst/>
              <a:defRPr sz="4800" baseline="0">
                <a:solidFill>
                  <a:schemeClr val="tx1"/>
                </a:solidFill>
                <a:latin typeface="McKay ldsLat" charset="0"/>
                <a:ea typeface="McKay ldsLat" charset="0"/>
                <a:cs typeface="McKay ldsLat" charset="0"/>
              </a:defRPr>
            </a:lvl1pPr>
          </a:lstStyle>
          <a:p>
            <a:r>
              <a:rPr lang="en-US" dirty="0"/>
              <a:t>Presentation title</a:t>
            </a:r>
            <a:br>
              <a:rPr lang="en-US" dirty="0"/>
            </a:br>
            <a:r>
              <a:rPr lang="en-US" dirty="0"/>
              <a:t>Goes Here</a:t>
            </a:r>
          </a:p>
        </p:txBody>
      </p:sp>
      <p:sp>
        <p:nvSpPr>
          <p:cNvPr id="4" name="Date Placeholder 3"/>
          <p:cNvSpPr>
            <a:spLocks noGrp="1"/>
          </p:cNvSpPr>
          <p:nvPr>
            <p:ph type="dt" sz="half" idx="10"/>
          </p:nvPr>
        </p:nvSpPr>
        <p:spPr>
          <a:xfrm>
            <a:off x="7598429" y="5886839"/>
            <a:ext cx="3945871" cy="511175"/>
          </a:xfrm>
          <a:prstGeom prst="rect">
            <a:avLst/>
          </a:prstGeom>
        </p:spPr>
        <p:txBody>
          <a:bodyPr anchor="t"/>
          <a:lstStyle>
            <a:lvl1pPr algn="r">
              <a:defRPr sz="900" b="0" i="0">
                <a:solidFill>
                  <a:schemeClr val="bg1"/>
                </a:solidFill>
                <a:latin typeface="Zoram ldsLat" charset="0"/>
                <a:ea typeface="Zoram ldsLat" charset="0"/>
                <a:cs typeface="Zoram ldsLat" charset="0"/>
              </a:defRPr>
            </a:lvl1pPr>
          </a:lstStyle>
          <a:p>
            <a:r>
              <a:rPr lang="en-US" dirty="0"/>
              <a:t>Confidential—for headquarters use only  </a:t>
            </a:r>
          </a:p>
          <a:p>
            <a:r>
              <a:rPr lang="en-US" dirty="0"/>
              <a:t>© 2017 by Intellectual Reserve, Inc. All Rights Reserved. PD#88888888</a:t>
            </a:r>
          </a:p>
        </p:txBody>
      </p:sp>
      <p:sp>
        <p:nvSpPr>
          <p:cNvPr id="5" name="Footer Placeholder 4"/>
          <p:cNvSpPr>
            <a:spLocks noGrp="1"/>
          </p:cNvSpPr>
          <p:nvPr>
            <p:ph type="ftr" sz="quarter" idx="11"/>
          </p:nvPr>
        </p:nvSpPr>
        <p:spPr>
          <a:xfrm>
            <a:off x="7803573" y="5428832"/>
            <a:ext cx="3740727" cy="301756"/>
          </a:xfrm>
          <a:prstGeom prst="rect">
            <a:avLst/>
          </a:prstGeom>
        </p:spPr>
        <p:txBody>
          <a:bodyPr anchor="t"/>
          <a:lstStyle>
            <a:lvl1pPr algn="r">
              <a:defRPr sz="1400" b="1" i="0">
                <a:solidFill>
                  <a:schemeClr val="bg1"/>
                </a:solidFill>
                <a:latin typeface="Zoram ldsLat Semibold" charset="0"/>
                <a:ea typeface="Zoram ldsLat Semibold" charset="0"/>
                <a:cs typeface="Zoram ldsLat Semibold" charset="0"/>
              </a:defRPr>
            </a:lvl1pPr>
          </a:lstStyle>
          <a:p>
            <a:r>
              <a:rPr lang="en-US" dirty="0"/>
              <a:t>Department Goes Here</a:t>
            </a:r>
          </a:p>
        </p:txBody>
      </p:sp>
      <p:sp>
        <p:nvSpPr>
          <p:cNvPr id="18" name="Text Placeholder 2"/>
          <p:cNvSpPr>
            <a:spLocks noGrp="1"/>
          </p:cNvSpPr>
          <p:nvPr>
            <p:ph type="body" idx="1"/>
          </p:nvPr>
        </p:nvSpPr>
        <p:spPr>
          <a:xfrm>
            <a:off x="574824" y="2245412"/>
            <a:ext cx="10969476" cy="464239"/>
          </a:xfrm>
        </p:spPr>
        <p:txBody>
          <a:bodyPr>
            <a:noAutofit/>
          </a:bodyPr>
          <a:lstStyle>
            <a:lvl1pPr marL="0" indent="0" algn="l">
              <a:lnSpc>
                <a:spcPct val="100000"/>
              </a:lnSpc>
              <a:buNone/>
              <a:defRPr sz="2800" b="0" i="1">
                <a:solidFill>
                  <a:schemeClr val="accent1"/>
                </a:solidFill>
                <a:latin typeface="Zoram ldsLat" charset="0"/>
                <a:ea typeface="Zoram ldsLat" charset="0"/>
                <a:cs typeface="Zoram ldsLat"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Title Slide 2">
    <p:bg>
      <p:bgPr>
        <a:solidFill>
          <a:schemeClr val="accent1"/>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alphaModFix amt="80000"/>
            <a:extLst>
              <a:ext uri="{28A0092B-C50C-407E-A947-70E740481C1C}">
                <a14:useLocalDpi xmlns:a14="http://schemas.microsoft.com/office/drawing/2010/main"/>
              </a:ext>
            </a:extLst>
          </a:blip>
          <a:stretch>
            <a:fillRect/>
          </a:stretch>
        </p:blipFill>
        <p:spPr>
          <a:xfrm>
            <a:off x="0" y="1"/>
            <a:ext cx="12192000" cy="3162300"/>
          </a:xfrm>
          <a:prstGeom prst="rect">
            <a:avLst/>
          </a:prstGeom>
        </p:spPr>
      </p:pic>
      <p:sp>
        <p:nvSpPr>
          <p:cNvPr id="2" name="Title 1"/>
          <p:cNvSpPr>
            <a:spLocks noGrp="1"/>
          </p:cNvSpPr>
          <p:nvPr>
            <p:ph type="ctrTitle" hasCustomPrompt="1"/>
          </p:nvPr>
        </p:nvSpPr>
        <p:spPr>
          <a:xfrm>
            <a:off x="609600" y="2533974"/>
            <a:ext cx="10934700" cy="1379529"/>
          </a:xfrm>
        </p:spPr>
        <p:txBody>
          <a:bodyPr anchor="t">
            <a:normAutofit/>
          </a:bodyPr>
          <a:lstStyle>
            <a:lvl1pPr marL="0" marR="0" indent="0" algn="ctr" defTabSz="914400" rtl="0" eaLnBrk="1" fontAlgn="auto" latinLnBrk="0" hangingPunct="1">
              <a:lnSpc>
                <a:spcPct val="100000"/>
              </a:lnSpc>
              <a:spcBef>
                <a:spcPct val="0"/>
              </a:spcBef>
              <a:spcAft>
                <a:spcPts val="0"/>
              </a:spcAft>
              <a:buClrTx/>
              <a:buSzTx/>
              <a:buFontTx/>
              <a:buNone/>
              <a:tabLst/>
              <a:defRPr sz="4800" baseline="0">
                <a:solidFill>
                  <a:schemeClr val="bg1"/>
                </a:solidFill>
                <a:latin typeface="McKay ldsLat" charset="0"/>
                <a:ea typeface="McKay ldsLat" charset="0"/>
                <a:cs typeface="McKay ldsLat" charset="0"/>
              </a:defRPr>
            </a:lvl1pPr>
          </a:lstStyle>
          <a:p>
            <a:r>
              <a:rPr lang="en-US" dirty="0"/>
              <a:t>Presentation title</a:t>
            </a:r>
            <a:br>
              <a:rPr lang="en-US" dirty="0"/>
            </a:br>
            <a:r>
              <a:rPr lang="en-US" dirty="0"/>
              <a:t>Goes Here</a:t>
            </a:r>
          </a:p>
        </p:txBody>
      </p:sp>
      <p:sp>
        <p:nvSpPr>
          <p:cNvPr id="10" name="Text Placeholder 2"/>
          <p:cNvSpPr>
            <a:spLocks noGrp="1"/>
          </p:cNvSpPr>
          <p:nvPr>
            <p:ph type="body" idx="1" hasCustomPrompt="1"/>
          </p:nvPr>
        </p:nvSpPr>
        <p:spPr>
          <a:xfrm>
            <a:off x="1257300" y="4160997"/>
            <a:ext cx="9715500" cy="383668"/>
          </a:xfrm>
        </p:spPr>
        <p:txBody>
          <a:bodyPr>
            <a:noAutofit/>
          </a:bodyPr>
          <a:lstStyle>
            <a:lvl1pPr marL="0" indent="0" algn="ctr">
              <a:lnSpc>
                <a:spcPct val="100000"/>
              </a:lnSpc>
              <a:buNone/>
              <a:defRPr sz="2800" b="0" i="1">
                <a:solidFill>
                  <a:schemeClr val="bg1"/>
                </a:solidFill>
                <a:latin typeface="Zoram ldsLat" charset="0"/>
                <a:ea typeface="Zoram ldsLat" charset="0"/>
                <a:cs typeface="Zoram ldsLat"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9" name="Date Placeholder 3"/>
          <p:cNvSpPr>
            <a:spLocks noGrp="1"/>
          </p:cNvSpPr>
          <p:nvPr>
            <p:ph type="dt" sz="half" idx="10"/>
          </p:nvPr>
        </p:nvSpPr>
        <p:spPr>
          <a:xfrm>
            <a:off x="609600" y="6131829"/>
            <a:ext cx="3945871" cy="511175"/>
          </a:xfrm>
          <a:prstGeom prst="rect">
            <a:avLst/>
          </a:prstGeom>
        </p:spPr>
        <p:txBody>
          <a:bodyPr anchor="t"/>
          <a:lstStyle>
            <a:lvl1pPr>
              <a:defRPr sz="900" b="0" i="0">
                <a:solidFill>
                  <a:schemeClr val="bg1"/>
                </a:solidFill>
                <a:latin typeface="Zoram ldsLat" charset="0"/>
                <a:ea typeface="Zoram ldsLat" charset="0"/>
                <a:cs typeface="Zoram ldsLat" charset="0"/>
              </a:defRPr>
            </a:lvl1pPr>
          </a:lstStyle>
          <a:p>
            <a:r>
              <a:rPr lang="en-US" dirty="0"/>
              <a:t>Confidential—for headquarters use only  </a:t>
            </a:r>
          </a:p>
          <a:p>
            <a:r>
              <a:rPr lang="en-US" dirty="0"/>
              <a:t>© 2017 by Intellectual Reserve, Inc. All Rights Reserved. PD#88888888</a:t>
            </a:r>
          </a:p>
        </p:txBody>
      </p:sp>
      <p:sp>
        <p:nvSpPr>
          <p:cNvPr id="11" name="Footer Placeholder 4"/>
          <p:cNvSpPr>
            <a:spLocks noGrp="1"/>
          </p:cNvSpPr>
          <p:nvPr>
            <p:ph type="ftr" sz="quarter" idx="11"/>
          </p:nvPr>
        </p:nvSpPr>
        <p:spPr>
          <a:xfrm>
            <a:off x="7429500" y="6141154"/>
            <a:ext cx="4114800" cy="301756"/>
          </a:xfrm>
          <a:prstGeom prst="rect">
            <a:avLst/>
          </a:prstGeom>
        </p:spPr>
        <p:txBody>
          <a:bodyPr anchor="t"/>
          <a:lstStyle>
            <a:lvl1pPr algn="r">
              <a:defRPr sz="1400" b="1" i="0">
                <a:solidFill>
                  <a:schemeClr val="bg1"/>
                </a:solidFill>
                <a:latin typeface="Zoram ldsLat Semibold" charset="0"/>
                <a:ea typeface="Zoram ldsLat Semibold" charset="0"/>
                <a:cs typeface="Zoram ldsLat Semibold" charset="0"/>
              </a:defRPr>
            </a:lvl1pPr>
          </a:lstStyle>
          <a:p>
            <a:r>
              <a:rPr lang="en-US"/>
              <a:t>Department Goes Here</a:t>
            </a:r>
            <a:endParaRPr lang="en-US" dirty="0"/>
          </a:p>
        </p:txBody>
      </p:sp>
    </p:spTree>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Title Slide 3 - Image Backgroun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alphaModFix amt="70000"/>
            <a:extLst>
              <a:ext uri="{28A0092B-C50C-407E-A947-70E740481C1C}">
                <a14:useLocalDpi xmlns:a14="http://schemas.microsoft.com/office/drawing/2010/main"/>
              </a:ext>
            </a:extLst>
          </a:blip>
          <a:stretch>
            <a:fillRect/>
          </a:stretch>
        </p:blipFill>
        <p:spPr>
          <a:xfrm rot="16200000" flipH="1">
            <a:off x="-1210865" y="1210867"/>
            <a:ext cx="6857998" cy="4436267"/>
          </a:xfrm>
          <a:prstGeom prst="rect">
            <a:avLst/>
          </a:prstGeom>
        </p:spPr>
      </p:pic>
      <p:sp>
        <p:nvSpPr>
          <p:cNvPr id="9" name="Date Placeholder 3"/>
          <p:cNvSpPr>
            <a:spLocks noGrp="1"/>
          </p:cNvSpPr>
          <p:nvPr>
            <p:ph type="dt" sz="half" idx="10"/>
          </p:nvPr>
        </p:nvSpPr>
        <p:spPr>
          <a:xfrm>
            <a:off x="1166060" y="6131829"/>
            <a:ext cx="3945871" cy="511175"/>
          </a:xfrm>
          <a:prstGeom prst="rect">
            <a:avLst/>
          </a:prstGeom>
        </p:spPr>
        <p:txBody>
          <a:bodyPr anchor="t"/>
          <a:lstStyle>
            <a:lvl1pPr>
              <a:defRPr sz="900" b="0" i="0">
                <a:solidFill>
                  <a:schemeClr val="bg1"/>
                </a:solidFill>
                <a:latin typeface="Zoram ldsLat" charset="0"/>
                <a:ea typeface="Zoram ldsLat" charset="0"/>
                <a:cs typeface="Zoram ldsLat" charset="0"/>
              </a:defRPr>
            </a:lvl1pPr>
          </a:lstStyle>
          <a:p>
            <a:r>
              <a:rPr lang="en-US" dirty="0"/>
              <a:t>Confidential—for headquarters use only  </a:t>
            </a:r>
          </a:p>
          <a:p>
            <a:r>
              <a:rPr lang="en-US" dirty="0"/>
              <a:t>© 2017 by Intellectual Reserve, Inc. All Rights Reserved. PD#88888888</a:t>
            </a:r>
          </a:p>
        </p:txBody>
      </p:sp>
      <p:sp>
        <p:nvSpPr>
          <p:cNvPr id="11" name="Footer Placeholder 4"/>
          <p:cNvSpPr>
            <a:spLocks noGrp="1"/>
          </p:cNvSpPr>
          <p:nvPr>
            <p:ph type="ftr" sz="quarter" idx="11"/>
          </p:nvPr>
        </p:nvSpPr>
        <p:spPr>
          <a:xfrm>
            <a:off x="6960705" y="6141154"/>
            <a:ext cx="4114800" cy="301756"/>
          </a:xfrm>
          <a:prstGeom prst="rect">
            <a:avLst/>
          </a:prstGeom>
        </p:spPr>
        <p:txBody>
          <a:bodyPr anchor="t"/>
          <a:lstStyle>
            <a:lvl1pPr algn="r">
              <a:defRPr sz="1400" b="1" i="0">
                <a:solidFill>
                  <a:schemeClr val="bg1"/>
                </a:solidFill>
                <a:latin typeface="Zoram ldsLat Semibold" charset="0"/>
                <a:ea typeface="Zoram ldsLat Semibold" charset="0"/>
                <a:cs typeface="Zoram ldsLat Semibold" charset="0"/>
              </a:defRPr>
            </a:lvl1pPr>
          </a:lstStyle>
          <a:p>
            <a:r>
              <a:rPr lang="en-US"/>
              <a:t>Department Goes Here</a:t>
            </a:r>
            <a:endParaRPr lang="en-US" dirty="0"/>
          </a:p>
        </p:txBody>
      </p:sp>
      <p:sp>
        <p:nvSpPr>
          <p:cNvPr id="7" name="Text Placeholder 7"/>
          <p:cNvSpPr>
            <a:spLocks noGrp="1"/>
          </p:cNvSpPr>
          <p:nvPr>
            <p:ph type="body" sz="quarter" idx="12" hasCustomPrompt="1"/>
          </p:nvPr>
        </p:nvSpPr>
        <p:spPr>
          <a:xfrm>
            <a:off x="3660848" y="3972767"/>
            <a:ext cx="4797286" cy="1944066"/>
          </a:xfrm>
        </p:spPr>
        <p:txBody>
          <a:bodyPr>
            <a:noAutofit/>
          </a:bodyPr>
          <a:lstStyle>
            <a:lvl1pPr marL="0" indent="0">
              <a:buFontTx/>
              <a:buNone/>
              <a:defRPr sz="1400" u="none" baseline="0"/>
            </a:lvl1pPr>
          </a:lstStyle>
          <a:p>
            <a:pPr marL="342900" marR="0" lvl="0" indent="-342900" algn="l" defTabSz="914400" rtl="0" eaLnBrk="1" fontAlgn="auto" latinLnBrk="0" hangingPunct="1">
              <a:lnSpc>
                <a:spcPct val="90000"/>
              </a:lnSpc>
              <a:spcBef>
                <a:spcPts val="1000"/>
              </a:spcBef>
              <a:spcAft>
                <a:spcPts val="0"/>
              </a:spcAft>
              <a:buClrTx/>
              <a:buSzTx/>
              <a:buFontTx/>
              <a:buNone/>
              <a:tabLst/>
              <a:defRPr/>
            </a:pPr>
            <a:r>
              <a:rPr lang="en-US" baseline="0" dirty="0"/>
              <a:t>TO ADD IMAGE BACKGROUND:                                                    1. RIGHT CLICK ON SLIDE                                                       2. SELECT FORMAT BACKGROUND                                       3. SELECT “PICTURE OR TEXTURE FILL”                               4. CLICK “FILE</a:t>
            </a:r>
            <a:r>
              <a:rPr lang="mr-IN" baseline="0" dirty="0"/>
              <a:t>…</a:t>
            </a:r>
            <a:r>
              <a:rPr lang="en-US" baseline="0" dirty="0"/>
              <a:t>” UNDERNEATH “INSERT PICTURE FROM”  5. DELETE THIS TEXT LAYER</a:t>
            </a:r>
            <a:endParaRPr lang="en-US" dirty="0"/>
          </a:p>
        </p:txBody>
      </p:sp>
      <p:sp>
        <p:nvSpPr>
          <p:cNvPr id="12" name="Text Placeholder 2"/>
          <p:cNvSpPr>
            <a:spLocks noGrp="1"/>
          </p:cNvSpPr>
          <p:nvPr>
            <p:ph type="body" idx="1" hasCustomPrompt="1"/>
          </p:nvPr>
        </p:nvSpPr>
        <p:spPr>
          <a:xfrm>
            <a:off x="1152808" y="2841364"/>
            <a:ext cx="9819992" cy="383668"/>
          </a:xfrm>
        </p:spPr>
        <p:txBody>
          <a:bodyPr>
            <a:noAutofit/>
          </a:bodyPr>
          <a:lstStyle>
            <a:lvl1pPr marL="0" indent="0" algn="l">
              <a:lnSpc>
                <a:spcPct val="100000"/>
              </a:lnSpc>
              <a:buNone/>
              <a:defRPr sz="2800" b="0" i="1">
                <a:solidFill>
                  <a:schemeClr val="bg1"/>
                </a:solidFill>
                <a:latin typeface="Zoram ldsLat" charset="0"/>
                <a:ea typeface="Zoram ldsLat" charset="0"/>
                <a:cs typeface="Zoram ldsLat"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0" name="Title 1"/>
          <p:cNvSpPr>
            <a:spLocks noGrp="1"/>
          </p:cNvSpPr>
          <p:nvPr>
            <p:ph type="ctrTitle" hasCustomPrompt="1"/>
          </p:nvPr>
        </p:nvSpPr>
        <p:spPr>
          <a:xfrm>
            <a:off x="1146182" y="1295255"/>
            <a:ext cx="9826618" cy="1295690"/>
          </a:xfrm>
        </p:spPr>
        <p:txBody>
          <a:bodyPr anchor="t">
            <a:normAutofit/>
          </a:bodyPr>
          <a:lstStyle>
            <a:lvl1pPr marL="0" marR="0" indent="0" algn="l" defTabSz="914400" rtl="0" eaLnBrk="1" fontAlgn="auto" latinLnBrk="0" hangingPunct="1">
              <a:lnSpc>
                <a:spcPct val="100000"/>
              </a:lnSpc>
              <a:spcBef>
                <a:spcPct val="0"/>
              </a:spcBef>
              <a:spcAft>
                <a:spcPts val="0"/>
              </a:spcAft>
              <a:buClrTx/>
              <a:buSzTx/>
              <a:buFontTx/>
              <a:buNone/>
              <a:tabLst/>
              <a:defRPr sz="4800" baseline="0">
                <a:solidFill>
                  <a:schemeClr val="bg1"/>
                </a:solidFill>
                <a:latin typeface="McKay ldsLat" charset="0"/>
                <a:ea typeface="McKay ldsLat" charset="0"/>
                <a:cs typeface="McKay ldsLat" charset="0"/>
              </a:defRPr>
            </a:lvl1pPr>
          </a:lstStyle>
          <a:p>
            <a:r>
              <a:rPr lang="en-US" dirty="0"/>
              <a:t>Presentation title</a:t>
            </a:r>
            <a:br>
              <a:rPr lang="en-US" dirty="0"/>
            </a:br>
            <a:r>
              <a:rPr lang="en-US" dirty="0"/>
              <a:t>Goes Here</a:t>
            </a:r>
          </a:p>
        </p:txBody>
      </p:sp>
    </p:spTree>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Title Slide 4">
    <p:bg>
      <p:bgPr>
        <a:solidFill>
          <a:schemeClr val="accent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alphaModFix amt="40000"/>
            <a:extLst>
              <a:ext uri="{28A0092B-C50C-407E-A947-70E740481C1C}">
                <a14:useLocalDpi xmlns:a14="http://schemas.microsoft.com/office/drawing/2010/main"/>
              </a:ext>
            </a:extLst>
          </a:blip>
          <a:stretch>
            <a:fillRect/>
          </a:stretch>
        </p:blipFill>
        <p:spPr>
          <a:xfrm rot="16200000" flipH="1">
            <a:off x="-1210865" y="1210865"/>
            <a:ext cx="6858000" cy="4436269"/>
          </a:xfrm>
          <a:prstGeom prst="rect">
            <a:avLst/>
          </a:prstGeom>
        </p:spPr>
      </p:pic>
      <p:sp>
        <p:nvSpPr>
          <p:cNvPr id="9" name="Date Placeholder 3"/>
          <p:cNvSpPr>
            <a:spLocks noGrp="1"/>
          </p:cNvSpPr>
          <p:nvPr>
            <p:ph type="dt" sz="half" idx="10"/>
          </p:nvPr>
        </p:nvSpPr>
        <p:spPr>
          <a:xfrm>
            <a:off x="1166060" y="6131829"/>
            <a:ext cx="3945871" cy="511175"/>
          </a:xfrm>
          <a:prstGeom prst="rect">
            <a:avLst/>
          </a:prstGeom>
        </p:spPr>
        <p:txBody>
          <a:bodyPr anchor="t"/>
          <a:lstStyle>
            <a:lvl1pPr>
              <a:defRPr sz="900" b="0" i="0">
                <a:solidFill>
                  <a:schemeClr val="bg1"/>
                </a:solidFill>
                <a:latin typeface="Zoram ldsLat" charset="0"/>
                <a:ea typeface="Zoram ldsLat" charset="0"/>
                <a:cs typeface="Zoram ldsLat" charset="0"/>
              </a:defRPr>
            </a:lvl1pPr>
          </a:lstStyle>
          <a:p>
            <a:r>
              <a:rPr lang="en-US" dirty="0"/>
              <a:t>Confidential—for headquarters use only  </a:t>
            </a:r>
          </a:p>
          <a:p>
            <a:r>
              <a:rPr lang="en-US" dirty="0"/>
              <a:t>© 2017 by Intellectual Reserve, Inc. All Rights Reserved. PD#88888888</a:t>
            </a:r>
          </a:p>
        </p:txBody>
      </p:sp>
      <p:sp>
        <p:nvSpPr>
          <p:cNvPr id="11" name="Footer Placeholder 4"/>
          <p:cNvSpPr>
            <a:spLocks noGrp="1"/>
          </p:cNvSpPr>
          <p:nvPr>
            <p:ph type="ftr" sz="quarter" idx="11"/>
          </p:nvPr>
        </p:nvSpPr>
        <p:spPr>
          <a:xfrm>
            <a:off x="6960705" y="6141154"/>
            <a:ext cx="4114800" cy="301756"/>
          </a:xfrm>
          <a:prstGeom prst="rect">
            <a:avLst/>
          </a:prstGeom>
        </p:spPr>
        <p:txBody>
          <a:bodyPr anchor="t"/>
          <a:lstStyle>
            <a:lvl1pPr algn="r">
              <a:defRPr sz="1400" b="1" i="0">
                <a:solidFill>
                  <a:schemeClr val="bg1"/>
                </a:solidFill>
                <a:latin typeface="Zoram ldsLat Semibold" charset="0"/>
                <a:ea typeface="Zoram ldsLat Semibold" charset="0"/>
                <a:cs typeface="Zoram ldsLat Semibold" charset="0"/>
              </a:defRPr>
            </a:lvl1pPr>
          </a:lstStyle>
          <a:p>
            <a:r>
              <a:rPr lang="en-US"/>
              <a:t>Department Goes Here</a:t>
            </a:r>
            <a:endParaRPr lang="en-US" dirty="0"/>
          </a:p>
        </p:txBody>
      </p:sp>
      <p:sp>
        <p:nvSpPr>
          <p:cNvPr id="7" name="Title 1"/>
          <p:cNvSpPr>
            <a:spLocks noGrp="1"/>
          </p:cNvSpPr>
          <p:nvPr>
            <p:ph type="ctrTitle" hasCustomPrompt="1"/>
          </p:nvPr>
        </p:nvSpPr>
        <p:spPr>
          <a:xfrm>
            <a:off x="1146182" y="1295255"/>
            <a:ext cx="9826618" cy="1295690"/>
          </a:xfrm>
        </p:spPr>
        <p:txBody>
          <a:bodyPr anchor="t">
            <a:normAutofit/>
          </a:bodyPr>
          <a:lstStyle>
            <a:lvl1pPr marL="0" marR="0" indent="0" algn="l" defTabSz="914400" rtl="0" eaLnBrk="1" fontAlgn="auto" latinLnBrk="0" hangingPunct="1">
              <a:lnSpc>
                <a:spcPct val="100000"/>
              </a:lnSpc>
              <a:spcBef>
                <a:spcPct val="0"/>
              </a:spcBef>
              <a:spcAft>
                <a:spcPts val="0"/>
              </a:spcAft>
              <a:buClrTx/>
              <a:buSzTx/>
              <a:buFontTx/>
              <a:buNone/>
              <a:tabLst/>
              <a:defRPr sz="4800" baseline="0">
                <a:solidFill>
                  <a:schemeClr val="bg1"/>
                </a:solidFill>
                <a:latin typeface="McKay ldsLat" charset="0"/>
                <a:ea typeface="McKay ldsLat" charset="0"/>
                <a:cs typeface="McKay ldsLat" charset="0"/>
              </a:defRPr>
            </a:lvl1pPr>
          </a:lstStyle>
          <a:p>
            <a:r>
              <a:rPr lang="en-US" dirty="0"/>
              <a:t>Presentation title</a:t>
            </a:r>
            <a:br>
              <a:rPr lang="en-US" dirty="0"/>
            </a:br>
            <a:r>
              <a:rPr lang="en-US" dirty="0"/>
              <a:t>Goes Here</a:t>
            </a:r>
          </a:p>
        </p:txBody>
      </p:sp>
      <p:sp>
        <p:nvSpPr>
          <p:cNvPr id="8" name="Text Placeholder 2"/>
          <p:cNvSpPr>
            <a:spLocks noGrp="1"/>
          </p:cNvSpPr>
          <p:nvPr>
            <p:ph type="body" idx="1" hasCustomPrompt="1"/>
          </p:nvPr>
        </p:nvSpPr>
        <p:spPr>
          <a:xfrm>
            <a:off x="1152808" y="2926822"/>
            <a:ext cx="9819992" cy="383668"/>
          </a:xfrm>
        </p:spPr>
        <p:txBody>
          <a:bodyPr>
            <a:noAutofit/>
          </a:bodyPr>
          <a:lstStyle>
            <a:lvl1pPr marL="0" indent="0" algn="l">
              <a:lnSpc>
                <a:spcPct val="100000"/>
              </a:lnSpc>
              <a:buNone/>
              <a:defRPr sz="2800" b="0" i="1" cap="all" baseline="0">
                <a:solidFill>
                  <a:schemeClr val="bg1"/>
                </a:solidFill>
                <a:latin typeface="Zoram ldsLat" charset="0"/>
                <a:ea typeface="Zoram ldsLat" charset="0"/>
                <a:cs typeface="Zoram ldsLat"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Title Slide 5 - Image Background">
    <p:spTree>
      <p:nvGrpSpPr>
        <p:cNvPr id="1" name=""/>
        <p:cNvGrpSpPr/>
        <p:nvPr/>
      </p:nvGrpSpPr>
      <p:grpSpPr>
        <a:xfrm>
          <a:off x="0" y="0"/>
          <a:ext cx="0" cy="0"/>
          <a:chOff x="0" y="0"/>
          <a:chExt cx="0" cy="0"/>
        </a:xfrm>
      </p:grpSpPr>
      <p:sp>
        <p:nvSpPr>
          <p:cNvPr id="12" name="Rectangle 11"/>
          <p:cNvSpPr/>
          <p:nvPr userDrawn="1"/>
        </p:nvSpPr>
        <p:spPr>
          <a:xfrm>
            <a:off x="0" y="0"/>
            <a:ext cx="609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a:blip r:embed="rId2" cstate="screen">
            <a:alphaModFix amt="60000"/>
            <a:extLst>
              <a:ext uri="{28A0092B-C50C-407E-A947-70E740481C1C}">
                <a14:useLocalDpi xmlns:a14="http://schemas.microsoft.com/office/drawing/2010/main"/>
              </a:ext>
            </a:extLst>
          </a:blip>
          <a:stretch>
            <a:fillRect/>
          </a:stretch>
        </p:blipFill>
        <p:spPr>
          <a:xfrm rot="16200000">
            <a:off x="-1557658" y="1287628"/>
            <a:ext cx="7814141" cy="5054773"/>
          </a:xfrm>
          <a:prstGeom prst="rect">
            <a:avLst/>
          </a:prstGeom>
        </p:spPr>
      </p:pic>
      <p:sp>
        <p:nvSpPr>
          <p:cNvPr id="2" name="Title 1"/>
          <p:cNvSpPr>
            <a:spLocks noGrp="1"/>
          </p:cNvSpPr>
          <p:nvPr>
            <p:ph type="ctrTitle" hasCustomPrompt="1"/>
          </p:nvPr>
        </p:nvSpPr>
        <p:spPr>
          <a:xfrm>
            <a:off x="477865" y="1047625"/>
            <a:ext cx="4931044" cy="1378248"/>
          </a:xfrm>
        </p:spPr>
        <p:txBody>
          <a:bodyPr anchor="t">
            <a:normAutofit/>
          </a:bodyPr>
          <a:lstStyle>
            <a:lvl1pPr marL="0" marR="0" indent="0" algn="l" defTabSz="914400" rtl="0" eaLnBrk="1" fontAlgn="auto" latinLnBrk="0" hangingPunct="1">
              <a:lnSpc>
                <a:spcPct val="100000"/>
              </a:lnSpc>
              <a:spcBef>
                <a:spcPct val="0"/>
              </a:spcBef>
              <a:spcAft>
                <a:spcPts val="0"/>
              </a:spcAft>
              <a:buClrTx/>
              <a:buSzTx/>
              <a:buFontTx/>
              <a:buNone/>
              <a:tabLst/>
              <a:defRPr sz="4800" baseline="0">
                <a:solidFill>
                  <a:schemeClr val="bg1"/>
                </a:solidFill>
                <a:latin typeface="McKay ldsLat" charset="0"/>
                <a:ea typeface="McKay ldsLat" charset="0"/>
                <a:cs typeface="McKay ldsLat" charset="0"/>
              </a:defRPr>
            </a:lvl1pPr>
          </a:lstStyle>
          <a:p>
            <a:r>
              <a:rPr lang="en-US" dirty="0"/>
              <a:t>Presentation Title Here</a:t>
            </a:r>
          </a:p>
        </p:txBody>
      </p:sp>
      <p:sp>
        <p:nvSpPr>
          <p:cNvPr id="18" name="Text Placeholder 2"/>
          <p:cNvSpPr>
            <a:spLocks noGrp="1"/>
          </p:cNvSpPr>
          <p:nvPr>
            <p:ph type="body" idx="1"/>
          </p:nvPr>
        </p:nvSpPr>
        <p:spPr>
          <a:xfrm>
            <a:off x="477865" y="2723340"/>
            <a:ext cx="4931044" cy="1091675"/>
          </a:xfrm>
        </p:spPr>
        <p:txBody>
          <a:bodyPr>
            <a:noAutofit/>
          </a:bodyPr>
          <a:lstStyle>
            <a:lvl1pPr marL="0" indent="0" algn="l">
              <a:lnSpc>
                <a:spcPct val="100000"/>
              </a:lnSpc>
              <a:buNone/>
              <a:defRPr sz="2800" b="0" i="1">
                <a:solidFill>
                  <a:schemeClr val="bg1"/>
                </a:solidFill>
                <a:latin typeface="Zoram ldsLat" charset="0"/>
                <a:ea typeface="Zoram ldsLat" charset="0"/>
                <a:cs typeface="Zoram ldsLat"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8" name="Date Placeholder 3"/>
          <p:cNvSpPr>
            <a:spLocks noGrp="1"/>
          </p:cNvSpPr>
          <p:nvPr>
            <p:ph type="dt" sz="half" idx="10"/>
          </p:nvPr>
        </p:nvSpPr>
        <p:spPr>
          <a:xfrm>
            <a:off x="609600" y="5954712"/>
            <a:ext cx="4931043" cy="511175"/>
          </a:xfrm>
          <a:prstGeom prst="rect">
            <a:avLst/>
          </a:prstGeom>
        </p:spPr>
        <p:txBody>
          <a:bodyPr anchor="t"/>
          <a:lstStyle>
            <a:lvl1pPr>
              <a:defRPr sz="900" b="0" i="0">
                <a:solidFill>
                  <a:schemeClr val="bg1"/>
                </a:solidFill>
                <a:latin typeface="Zoram ldsLat" charset="0"/>
                <a:ea typeface="Zoram ldsLat" charset="0"/>
                <a:cs typeface="Zoram ldsLat" charset="0"/>
              </a:defRPr>
            </a:lvl1pPr>
          </a:lstStyle>
          <a:p>
            <a:r>
              <a:rPr lang="en-US" dirty="0"/>
              <a:t>Department Goes Here  Confidential—for headquarters use only  </a:t>
            </a:r>
          </a:p>
          <a:p>
            <a:r>
              <a:rPr lang="en-US" dirty="0"/>
              <a:t>© 2017 by Intellectual Reserve, Inc. All Rights Reserved. PD#88888888</a:t>
            </a:r>
          </a:p>
        </p:txBody>
      </p:sp>
      <p:sp>
        <p:nvSpPr>
          <p:cNvPr id="9" name="Text Placeholder 7"/>
          <p:cNvSpPr>
            <a:spLocks noGrp="1"/>
          </p:cNvSpPr>
          <p:nvPr>
            <p:ph type="body" sz="quarter" idx="12" hasCustomPrompt="1"/>
          </p:nvPr>
        </p:nvSpPr>
        <p:spPr>
          <a:xfrm>
            <a:off x="6821358" y="2170734"/>
            <a:ext cx="4797286" cy="1944066"/>
          </a:xfrm>
        </p:spPr>
        <p:txBody>
          <a:bodyPr>
            <a:noAutofit/>
          </a:bodyPr>
          <a:lstStyle>
            <a:lvl1pPr marL="0" indent="0">
              <a:buFontTx/>
              <a:buNone/>
              <a:defRPr sz="1400" u="none" baseline="0"/>
            </a:lvl1pPr>
          </a:lstStyle>
          <a:p>
            <a:pPr marL="342900" marR="0" lvl="0" indent="-342900" algn="l" defTabSz="914400" rtl="0" eaLnBrk="1" fontAlgn="auto" latinLnBrk="0" hangingPunct="1">
              <a:lnSpc>
                <a:spcPct val="90000"/>
              </a:lnSpc>
              <a:spcBef>
                <a:spcPts val="1000"/>
              </a:spcBef>
              <a:spcAft>
                <a:spcPts val="0"/>
              </a:spcAft>
              <a:buClrTx/>
              <a:buSzTx/>
              <a:buFontTx/>
              <a:buNone/>
              <a:tabLst/>
              <a:defRPr/>
            </a:pPr>
            <a:r>
              <a:rPr lang="en-US" baseline="0" dirty="0"/>
              <a:t>TO ADD IMAGE BACKGROUND:                                                    1. RIGHT CLICK ON SLIDE                                                       2. SELECT FORMAT BACKGROUND                                       3. SELECT “PICTURE OR TEXTURE FILL”                               4. CLICK “FILE</a:t>
            </a:r>
            <a:r>
              <a:rPr lang="mr-IN" baseline="0" dirty="0"/>
              <a:t>…</a:t>
            </a:r>
            <a:r>
              <a:rPr lang="en-US" baseline="0" dirty="0"/>
              <a:t>” UNDERNEATH “INSERT PICTURE FROM”  5. DELETE THIS TEXT LAYER</a:t>
            </a:r>
            <a:endParaRPr lang="en-US" dirty="0"/>
          </a:p>
        </p:txBody>
      </p:sp>
    </p:spTree>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Title Slide 6 - Image Background">
    <p:spTree>
      <p:nvGrpSpPr>
        <p:cNvPr id="1" name=""/>
        <p:cNvGrpSpPr/>
        <p:nvPr/>
      </p:nvGrpSpPr>
      <p:grpSpPr>
        <a:xfrm>
          <a:off x="0" y="0"/>
          <a:ext cx="0" cy="0"/>
          <a:chOff x="0" y="0"/>
          <a:chExt cx="0" cy="0"/>
        </a:xfrm>
      </p:grpSpPr>
      <p:sp>
        <p:nvSpPr>
          <p:cNvPr id="12" name="Rectangle 11"/>
          <p:cNvSpPr/>
          <p:nvPr userDrawn="1"/>
        </p:nvSpPr>
        <p:spPr>
          <a:xfrm>
            <a:off x="0" y="3722914"/>
            <a:ext cx="12192000" cy="313508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a:blip r:embed="rId2">
            <a:alphaModFix amt="80000"/>
            <a:extLst>
              <a:ext uri="{28A0092B-C50C-407E-A947-70E740481C1C}">
                <a14:useLocalDpi xmlns:a14="http://schemas.microsoft.com/office/drawing/2010/main"/>
              </a:ext>
            </a:extLst>
          </a:blip>
          <a:stretch>
            <a:fillRect/>
          </a:stretch>
        </p:blipFill>
        <p:spPr>
          <a:xfrm flipH="1" flipV="1">
            <a:off x="6798" y="996950"/>
            <a:ext cx="12178403" cy="3155949"/>
          </a:xfrm>
          <a:prstGeom prst="rect">
            <a:avLst/>
          </a:prstGeom>
        </p:spPr>
      </p:pic>
      <p:sp>
        <p:nvSpPr>
          <p:cNvPr id="2" name="Title 1"/>
          <p:cNvSpPr>
            <a:spLocks noGrp="1"/>
          </p:cNvSpPr>
          <p:nvPr>
            <p:ph type="ctrTitle" hasCustomPrompt="1"/>
          </p:nvPr>
        </p:nvSpPr>
        <p:spPr>
          <a:xfrm>
            <a:off x="576404" y="3884555"/>
            <a:ext cx="11039192" cy="1990151"/>
          </a:xfrm>
        </p:spPr>
        <p:txBody>
          <a:bodyPr anchor="t">
            <a:noAutofit/>
          </a:bodyPr>
          <a:lstStyle>
            <a:lvl1pPr marL="0" marR="0" indent="0" algn="ctr" defTabSz="914400" rtl="0" eaLnBrk="1" fontAlgn="auto" latinLnBrk="0" hangingPunct="1">
              <a:lnSpc>
                <a:spcPct val="100000"/>
              </a:lnSpc>
              <a:spcBef>
                <a:spcPct val="0"/>
              </a:spcBef>
              <a:spcAft>
                <a:spcPts val="0"/>
              </a:spcAft>
              <a:buClrTx/>
              <a:buSzTx/>
              <a:buFontTx/>
              <a:buNone/>
              <a:tabLst/>
              <a:defRPr sz="5400" baseline="0">
                <a:solidFill>
                  <a:schemeClr val="bg1"/>
                </a:solidFill>
                <a:latin typeface="McKay ldsLat" charset="0"/>
                <a:ea typeface="McKay ldsLat" charset="0"/>
                <a:cs typeface="McKay ldsLat" charset="0"/>
              </a:defRPr>
            </a:lvl1pPr>
          </a:lstStyle>
          <a:p>
            <a:r>
              <a:rPr lang="en-US" dirty="0"/>
              <a:t>Presentation title</a:t>
            </a:r>
            <a:br>
              <a:rPr lang="en-US" dirty="0"/>
            </a:br>
            <a:r>
              <a:rPr lang="en-US" dirty="0"/>
              <a:t>Goes Here</a:t>
            </a:r>
          </a:p>
        </p:txBody>
      </p:sp>
      <p:sp>
        <p:nvSpPr>
          <p:cNvPr id="4" name="Date Placeholder 3"/>
          <p:cNvSpPr>
            <a:spLocks noGrp="1"/>
          </p:cNvSpPr>
          <p:nvPr>
            <p:ph type="dt" sz="half" idx="10"/>
          </p:nvPr>
        </p:nvSpPr>
        <p:spPr>
          <a:xfrm>
            <a:off x="1597058" y="6299426"/>
            <a:ext cx="9011135" cy="275744"/>
          </a:xfrm>
          <a:prstGeom prst="rect">
            <a:avLst/>
          </a:prstGeom>
        </p:spPr>
        <p:txBody>
          <a:bodyPr anchor="t"/>
          <a:lstStyle>
            <a:lvl1pPr algn="ctr">
              <a:defRPr sz="900" b="0" i="0">
                <a:solidFill>
                  <a:schemeClr val="bg1"/>
                </a:solidFill>
                <a:latin typeface="Zoram ldsLat" charset="0"/>
                <a:ea typeface="Zoram ldsLat" charset="0"/>
                <a:cs typeface="Zoram ldsLat" charset="0"/>
              </a:defRPr>
            </a:lvl1pPr>
          </a:lstStyle>
          <a:p>
            <a:r>
              <a:rPr lang="en-US" dirty="0"/>
              <a:t>Confidential—for headquarters use only   |  © 2017 by Intellectual Reserve, Inc. All Rights Reserved. PD#88888888</a:t>
            </a:r>
          </a:p>
        </p:txBody>
      </p:sp>
      <p:sp>
        <p:nvSpPr>
          <p:cNvPr id="10" name="Text Placeholder 2"/>
          <p:cNvSpPr>
            <a:spLocks noGrp="1"/>
          </p:cNvSpPr>
          <p:nvPr>
            <p:ph type="body" idx="1"/>
          </p:nvPr>
        </p:nvSpPr>
        <p:spPr>
          <a:xfrm>
            <a:off x="841512" y="5702008"/>
            <a:ext cx="10515600" cy="383668"/>
          </a:xfrm>
        </p:spPr>
        <p:txBody>
          <a:bodyPr>
            <a:noAutofit/>
          </a:bodyPr>
          <a:lstStyle>
            <a:lvl1pPr marL="0" indent="0" algn="ctr">
              <a:lnSpc>
                <a:spcPct val="100000"/>
              </a:lnSpc>
              <a:buNone/>
              <a:defRPr sz="2800" b="0" i="1">
                <a:solidFill>
                  <a:schemeClr val="bg1"/>
                </a:solidFill>
                <a:latin typeface="Zoram ldsLat" charset="0"/>
                <a:ea typeface="Zoram ldsLat" charset="0"/>
                <a:cs typeface="Zoram ldsLat"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4" name="Text Placeholder 7"/>
          <p:cNvSpPr>
            <a:spLocks noGrp="1"/>
          </p:cNvSpPr>
          <p:nvPr>
            <p:ph type="body" sz="quarter" idx="12" hasCustomPrompt="1"/>
          </p:nvPr>
        </p:nvSpPr>
        <p:spPr>
          <a:xfrm>
            <a:off x="3067879" y="935936"/>
            <a:ext cx="4797286" cy="1944066"/>
          </a:xfrm>
        </p:spPr>
        <p:txBody>
          <a:bodyPr>
            <a:noAutofit/>
          </a:bodyPr>
          <a:lstStyle>
            <a:lvl1pPr marL="0" indent="0">
              <a:buFontTx/>
              <a:buNone/>
              <a:defRPr sz="1400" u="none" baseline="0"/>
            </a:lvl1pPr>
          </a:lstStyle>
          <a:p>
            <a:pPr marL="342900" marR="0" lvl="0" indent="-342900" algn="l" defTabSz="914400" rtl="0" eaLnBrk="1" fontAlgn="auto" latinLnBrk="0" hangingPunct="1">
              <a:lnSpc>
                <a:spcPct val="90000"/>
              </a:lnSpc>
              <a:spcBef>
                <a:spcPts val="1000"/>
              </a:spcBef>
              <a:spcAft>
                <a:spcPts val="0"/>
              </a:spcAft>
              <a:buClrTx/>
              <a:buSzTx/>
              <a:buFontTx/>
              <a:buNone/>
              <a:tabLst/>
              <a:defRPr/>
            </a:pPr>
            <a:r>
              <a:rPr lang="en-US" baseline="0" dirty="0"/>
              <a:t>TO ADD IMAGE BACKGROUND:                                                    1. RIGHT CLICK ON SLIDE                                                       2. SELECT FORMAT BACKGROUND                                       3. SELECT “PICTURE OR TEXTURE FILL”                               4. CLICK “FILE</a:t>
            </a:r>
            <a:r>
              <a:rPr lang="mr-IN" baseline="0" dirty="0"/>
              <a:t>…</a:t>
            </a:r>
            <a:r>
              <a:rPr lang="en-US" baseline="0" dirty="0"/>
              <a:t>” UNDERNEATH “INSERT PICTURE FROM”  5. DELETE THIS TEXT LAYER</a:t>
            </a:r>
            <a:endParaRPr lang="en-US" dirty="0"/>
          </a:p>
        </p:txBody>
      </p:sp>
    </p:spTree>
  </p:cSld>
  <p:clrMapOvr>
    <a:masterClrMapping/>
  </p:clrMapOvr>
  <p:transition>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secHead" preserve="1">
  <p:cSld name="Section Header 1">
    <p:spTree>
      <p:nvGrpSpPr>
        <p:cNvPr id="1" name=""/>
        <p:cNvGrpSpPr/>
        <p:nvPr/>
      </p:nvGrpSpPr>
      <p:grpSpPr>
        <a:xfrm>
          <a:off x="0" y="0"/>
          <a:ext cx="0" cy="0"/>
          <a:chOff x="0" y="0"/>
          <a:chExt cx="0" cy="0"/>
        </a:xfrm>
      </p:grpSpPr>
      <p:sp>
        <p:nvSpPr>
          <p:cNvPr id="2" name="Title 1"/>
          <p:cNvSpPr>
            <a:spLocks noGrp="1"/>
          </p:cNvSpPr>
          <p:nvPr>
            <p:ph type="title"/>
          </p:nvPr>
        </p:nvSpPr>
        <p:spPr>
          <a:xfrm>
            <a:off x="1257300" y="723900"/>
            <a:ext cx="9788386" cy="2019300"/>
          </a:xfrm>
        </p:spPr>
        <p:txBody>
          <a:bodyPr anchor="b">
            <a:normAutofit/>
          </a:bodyPr>
          <a:lstStyle>
            <a:lvl1pPr algn="l">
              <a:lnSpc>
                <a:spcPct val="100000"/>
              </a:lnSpc>
              <a:defRPr sz="4000">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1257300" y="2889285"/>
            <a:ext cx="9788386" cy="1500187"/>
          </a:xfrm>
        </p:spPr>
        <p:txBody>
          <a:bodyPr>
            <a:normAutofit/>
          </a:bodyPr>
          <a:lstStyle>
            <a:lvl1pPr marL="0" indent="0" algn="l">
              <a:lnSpc>
                <a:spcPct val="100000"/>
              </a:lnSpc>
              <a:buNone/>
              <a:defRPr sz="2800" b="0" i="1">
                <a:solidFill>
                  <a:schemeClr val="accent1"/>
                </a:solidFill>
                <a:latin typeface="Zoram ldsLat" charset="0"/>
                <a:ea typeface="Zoram ldsLat" charset="0"/>
                <a:cs typeface="Zoram ldsLat"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3" name="Footer Placeholder 4"/>
          <p:cNvSpPr>
            <a:spLocks noGrp="1"/>
          </p:cNvSpPr>
          <p:nvPr>
            <p:ph type="ftr" sz="quarter" idx="3"/>
          </p:nvPr>
        </p:nvSpPr>
        <p:spPr>
          <a:xfrm>
            <a:off x="4876800" y="6356350"/>
            <a:ext cx="2438400" cy="365125"/>
          </a:xfrm>
          <a:prstGeom prst="rect">
            <a:avLst/>
          </a:prstGeom>
        </p:spPr>
        <p:txBody>
          <a:bodyPr vert="horz" lIns="91440" tIns="45720" rIns="91440" bIns="45720" rtlCol="0" anchor="ctr"/>
          <a:lstStyle>
            <a:lvl1pPr algn="ctr">
              <a:defRPr sz="1200">
                <a:solidFill>
                  <a:schemeClr val="accent1"/>
                </a:solidFill>
                <a:latin typeface="Zoram ldsLat" charset="0"/>
                <a:ea typeface="Zoram ldsLat" charset="0"/>
                <a:cs typeface="Zoram ldsLat" charset="0"/>
              </a:defRPr>
            </a:lvl1pPr>
          </a:lstStyle>
          <a:p>
            <a:fld id="{5B06C967-C119-3A46-8999-DDAAE48B2E46}" type="slidenum">
              <a:rPr lang="en-US" smtClean="0"/>
              <a:pPr/>
              <a:t>‹#›</a:t>
            </a:fld>
            <a:endParaRPr lang="en-US" dirty="0"/>
          </a:p>
        </p:txBody>
      </p:sp>
      <p:sp>
        <p:nvSpPr>
          <p:cNvPr id="14" name="Slide Number Placeholder 5"/>
          <p:cNvSpPr>
            <a:spLocks noGrp="1"/>
          </p:cNvSpPr>
          <p:nvPr>
            <p:ph type="sldNum" sz="quarter" idx="4"/>
          </p:nvPr>
        </p:nvSpPr>
        <p:spPr>
          <a:xfrm>
            <a:off x="7315200" y="6356350"/>
            <a:ext cx="4038600" cy="365125"/>
          </a:xfrm>
          <a:prstGeom prst="rect">
            <a:avLst/>
          </a:prstGeom>
        </p:spPr>
        <p:txBody>
          <a:bodyPr vert="horz" lIns="91440" tIns="45720" rIns="91440" bIns="45720" rtlCol="0" anchor="ctr"/>
          <a:lstStyle>
            <a:lvl1pPr algn="r">
              <a:defRPr sz="900">
                <a:solidFill>
                  <a:schemeClr val="accent5"/>
                </a:solidFill>
                <a:latin typeface="Zoram ldsLat" charset="0"/>
                <a:ea typeface="Zoram ldsLat" charset="0"/>
                <a:cs typeface="Zoram ldsLat" charset="0"/>
              </a:defRPr>
            </a:lvl1pPr>
          </a:lstStyle>
          <a:p>
            <a:r>
              <a:rPr lang="en-US" dirty="0"/>
              <a:t>DEPARTMENT NAME GOES HERE | FEBRUARY 2017</a:t>
            </a:r>
          </a:p>
        </p:txBody>
      </p:sp>
    </p:spTree>
  </p:cSld>
  <p:clrMapOvr>
    <a:masterClrMapping/>
  </p:clrMapOvr>
  <p:transition>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Section Header 2">
    <p:bg>
      <p:bgPr>
        <a:solidFill>
          <a:schemeClr val="accent1"/>
        </a:solidFill>
        <a:effectLst/>
      </p:bgPr>
    </p:bg>
    <p:spTree>
      <p:nvGrpSpPr>
        <p:cNvPr id="1" name=""/>
        <p:cNvGrpSpPr/>
        <p:nvPr/>
      </p:nvGrpSpPr>
      <p:grpSpPr>
        <a:xfrm>
          <a:off x="0" y="0"/>
          <a:ext cx="0" cy="0"/>
          <a:chOff x="0" y="0"/>
          <a:chExt cx="0" cy="0"/>
        </a:xfrm>
      </p:grpSpPr>
      <p:sp>
        <p:nvSpPr>
          <p:cNvPr id="13" name="Footer Placeholder 4"/>
          <p:cNvSpPr>
            <a:spLocks noGrp="1"/>
          </p:cNvSpPr>
          <p:nvPr>
            <p:ph type="ftr" sz="quarter" idx="3"/>
          </p:nvPr>
        </p:nvSpPr>
        <p:spPr>
          <a:xfrm>
            <a:off x="4876800" y="6356350"/>
            <a:ext cx="2438400" cy="365125"/>
          </a:xfrm>
          <a:prstGeom prst="rect">
            <a:avLst/>
          </a:prstGeom>
        </p:spPr>
        <p:txBody>
          <a:bodyPr vert="horz" lIns="91440" tIns="45720" rIns="91440" bIns="45720" rtlCol="0" anchor="ctr"/>
          <a:lstStyle>
            <a:lvl1pPr algn="ctr">
              <a:defRPr sz="1200">
                <a:solidFill>
                  <a:schemeClr val="bg1"/>
                </a:solidFill>
                <a:latin typeface="Zoram ldsLat" charset="0"/>
                <a:ea typeface="Zoram ldsLat" charset="0"/>
                <a:cs typeface="Zoram ldsLat" charset="0"/>
              </a:defRPr>
            </a:lvl1pPr>
          </a:lstStyle>
          <a:p>
            <a:fld id="{5B06C967-C119-3A46-8999-DDAAE48B2E46}" type="slidenum">
              <a:rPr lang="en-US" smtClean="0"/>
              <a:pPr/>
              <a:t>‹#›</a:t>
            </a:fld>
            <a:endParaRPr lang="en-US" dirty="0"/>
          </a:p>
        </p:txBody>
      </p:sp>
      <p:sp>
        <p:nvSpPr>
          <p:cNvPr id="14" name="Slide Number Placeholder 5"/>
          <p:cNvSpPr>
            <a:spLocks noGrp="1"/>
          </p:cNvSpPr>
          <p:nvPr>
            <p:ph type="sldNum" sz="quarter" idx="4"/>
          </p:nvPr>
        </p:nvSpPr>
        <p:spPr>
          <a:xfrm>
            <a:off x="7315200" y="6356350"/>
            <a:ext cx="4038600" cy="365125"/>
          </a:xfrm>
          <a:prstGeom prst="rect">
            <a:avLst/>
          </a:prstGeom>
        </p:spPr>
        <p:txBody>
          <a:bodyPr vert="horz" lIns="91440" tIns="45720" rIns="91440" bIns="45720" rtlCol="0" anchor="ctr"/>
          <a:lstStyle>
            <a:lvl1pPr algn="r">
              <a:defRPr sz="900">
                <a:solidFill>
                  <a:schemeClr val="bg1"/>
                </a:solidFill>
                <a:latin typeface="Zoram ldsLat" charset="0"/>
                <a:ea typeface="Zoram ldsLat" charset="0"/>
                <a:cs typeface="Zoram ldsLat" charset="0"/>
              </a:defRPr>
            </a:lvl1pPr>
          </a:lstStyle>
          <a:p>
            <a:r>
              <a:rPr lang="en-US"/>
              <a:t>DEPARTMENT NAME GOES HERE | FEBRUARY 2017</a:t>
            </a:r>
            <a:endParaRPr lang="en-US" dirty="0"/>
          </a:p>
        </p:txBody>
      </p:sp>
      <p:sp>
        <p:nvSpPr>
          <p:cNvPr id="6" name="Title 1"/>
          <p:cNvSpPr>
            <a:spLocks noGrp="1"/>
          </p:cNvSpPr>
          <p:nvPr>
            <p:ph type="title"/>
          </p:nvPr>
        </p:nvSpPr>
        <p:spPr>
          <a:xfrm>
            <a:off x="1257300" y="723900"/>
            <a:ext cx="9788386" cy="2019300"/>
          </a:xfrm>
        </p:spPr>
        <p:txBody>
          <a:bodyPr anchor="b">
            <a:normAutofit/>
          </a:bodyPr>
          <a:lstStyle>
            <a:lvl1pPr algn="l">
              <a:lnSpc>
                <a:spcPct val="100000"/>
              </a:lnSpc>
              <a:defRPr sz="4000">
                <a:solidFill>
                  <a:schemeClr val="bg1"/>
                </a:solidFill>
                <a:latin typeface="McKay ldsLat" charset="0"/>
                <a:ea typeface="McKay ldsLat" charset="0"/>
                <a:cs typeface="McKay ldsLat" charset="0"/>
              </a:defRPr>
            </a:lvl1pPr>
          </a:lstStyle>
          <a:p>
            <a:r>
              <a:rPr lang="en-US" dirty="0"/>
              <a:t>Click to edit Master title style</a:t>
            </a:r>
          </a:p>
        </p:txBody>
      </p:sp>
      <p:sp>
        <p:nvSpPr>
          <p:cNvPr id="7" name="Text Placeholder 2"/>
          <p:cNvSpPr>
            <a:spLocks noGrp="1"/>
          </p:cNvSpPr>
          <p:nvPr>
            <p:ph type="body" idx="1"/>
          </p:nvPr>
        </p:nvSpPr>
        <p:spPr>
          <a:xfrm>
            <a:off x="1257300" y="2889285"/>
            <a:ext cx="9788386" cy="1500187"/>
          </a:xfrm>
        </p:spPr>
        <p:txBody>
          <a:bodyPr>
            <a:normAutofit/>
          </a:bodyPr>
          <a:lstStyle>
            <a:lvl1pPr marL="0" indent="0" algn="l">
              <a:lnSpc>
                <a:spcPct val="100000"/>
              </a:lnSpc>
              <a:buNone/>
              <a:defRPr sz="2800" b="0" i="1">
                <a:solidFill>
                  <a:schemeClr val="bg1"/>
                </a:solidFill>
                <a:latin typeface="Zoram ldsLat" charset="0"/>
                <a:ea typeface="Zoram ldsLat" charset="0"/>
                <a:cs typeface="Zoram ldsLat"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cSld>
  <p:clrMapOvr>
    <a:masterClrMapping/>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Section Header 3">
    <p:bg>
      <p:bgPr>
        <a:solidFill>
          <a:schemeClr val="accent1"/>
        </a:solid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1888714" y="723900"/>
            <a:ext cx="8402161" cy="2019300"/>
          </a:xfrm>
        </p:spPr>
        <p:txBody>
          <a:bodyPr anchor="b">
            <a:normAutofit/>
          </a:bodyPr>
          <a:lstStyle>
            <a:lvl1pPr algn="l">
              <a:lnSpc>
                <a:spcPct val="100000"/>
              </a:lnSpc>
              <a:defRPr sz="4000">
                <a:solidFill>
                  <a:schemeClr val="bg1"/>
                </a:solidFill>
              </a:defRPr>
            </a:lvl1pPr>
          </a:lstStyle>
          <a:p>
            <a:r>
              <a:rPr lang="en-US" dirty="0"/>
              <a:t>Click to edit Master title style</a:t>
            </a:r>
          </a:p>
        </p:txBody>
      </p:sp>
      <p:sp>
        <p:nvSpPr>
          <p:cNvPr id="7" name="Text Placeholder 2"/>
          <p:cNvSpPr>
            <a:spLocks noGrp="1"/>
          </p:cNvSpPr>
          <p:nvPr>
            <p:ph type="body" idx="1"/>
          </p:nvPr>
        </p:nvSpPr>
        <p:spPr>
          <a:xfrm>
            <a:off x="1888714" y="2889285"/>
            <a:ext cx="8402161" cy="1500187"/>
          </a:xfrm>
        </p:spPr>
        <p:txBody>
          <a:bodyPr>
            <a:normAutofit/>
          </a:bodyPr>
          <a:lstStyle>
            <a:lvl1pPr marL="0" indent="0" algn="l">
              <a:lnSpc>
                <a:spcPct val="100000"/>
              </a:lnSpc>
              <a:buNone/>
              <a:defRPr sz="2800" b="0" i="0">
                <a:solidFill>
                  <a:schemeClr val="bg1"/>
                </a:solidFill>
                <a:latin typeface="Zoram ldsLat" charset="0"/>
                <a:ea typeface="Zoram ldsLat" charset="0"/>
                <a:cs typeface="Zoram ldsLat"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8" name="Picture 7"/>
          <p:cNvPicPr>
            <a:picLocks noChangeAspect="1"/>
          </p:cNvPicPr>
          <p:nvPr userDrawn="1"/>
        </p:nvPicPr>
        <p:blipFill>
          <a:blip r:embed="rId2" cstate="screen">
            <a:alphaModFix amt="50000"/>
            <a:extLst>
              <a:ext uri="{28A0092B-C50C-407E-A947-70E740481C1C}">
                <a14:useLocalDpi xmlns:a14="http://schemas.microsoft.com/office/drawing/2010/main"/>
              </a:ext>
            </a:extLst>
          </a:blip>
          <a:stretch>
            <a:fillRect/>
          </a:stretch>
        </p:blipFill>
        <p:spPr>
          <a:xfrm rot="5400000" flipH="1" flipV="1">
            <a:off x="-2540398" y="2540399"/>
            <a:ext cx="6858000" cy="1777203"/>
          </a:xfrm>
          <a:prstGeom prst="rect">
            <a:avLst/>
          </a:prstGeom>
        </p:spPr>
      </p:pic>
      <p:sp>
        <p:nvSpPr>
          <p:cNvPr id="5" name="Footer Placeholder 4"/>
          <p:cNvSpPr>
            <a:spLocks noGrp="1"/>
          </p:cNvSpPr>
          <p:nvPr>
            <p:ph type="ftr" sz="quarter" idx="3"/>
          </p:nvPr>
        </p:nvSpPr>
        <p:spPr>
          <a:xfrm>
            <a:off x="4876800" y="6356350"/>
            <a:ext cx="2438400" cy="365125"/>
          </a:xfrm>
          <a:prstGeom prst="rect">
            <a:avLst/>
          </a:prstGeom>
        </p:spPr>
        <p:txBody>
          <a:bodyPr vert="horz" lIns="91440" tIns="45720" rIns="91440" bIns="45720" rtlCol="0" anchor="ctr"/>
          <a:lstStyle>
            <a:lvl1pPr algn="ctr">
              <a:defRPr sz="1200">
                <a:solidFill>
                  <a:schemeClr val="bg1"/>
                </a:solidFill>
                <a:latin typeface="Zoram ldsLat" charset="0"/>
                <a:ea typeface="Zoram ldsLat" charset="0"/>
                <a:cs typeface="Zoram ldsLat" charset="0"/>
              </a:defRPr>
            </a:lvl1pPr>
          </a:lstStyle>
          <a:p>
            <a:fld id="{5B06C967-C119-3A46-8999-DDAAE48B2E46}" type="slidenum">
              <a:rPr lang="en-US" smtClean="0"/>
              <a:pPr/>
              <a:t>‹#›</a:t>
            </a:fld>
            <a:endParaRPr lang="en-US" dirty="0"/>
          </a:p>
        </p:txBody>
      </p:sp>
      <p:sp>
        <p:nvSpPr>
          <p:cNvPr id="9" name="Slide Number Placeholder 5"/>
          <p:cNvSpPr>
            <a:spLocks noGrp="1"/>
          </p:cNvSpPr>
          <p:nvPr>
            <p:ph type="sldNum" sz="quarter" idx="4"/>
          </p:nvPr>
        </p:nvSpPr>
        <p:spPr>
          <a:xfrm>
            <a:off x="7315200" y="6356350"/>
            <a:ext cx="4038600" cy="365125"/>
          </a:xfrm>
          <a:prstGeom prst="rect">
            <a:avLst/>
          </a:prstGeom>
        </p:spPr>
        <p:txBody>
          <a:bodyPr vert="horz" lIns="91440" tIns="45720" rIns="91440" bIns="45720" rtlCol="0" anchor="ctr"/>
          <a:lstStyle>
            <a:lvl1pPr algn="r">
              <a:defRPr sz="900">
                <a:solidFill>
                  <a:schemeClr val="bg1"/>
                </a:solidFill>
                <a:latin typeface="Zoram ldsLat" charset="0"/>
                <a:ea typeface="Zoram ldsLat" charset="0"/>
                <a:cs typeface="Zoram ldsLat" charset="0"/>
              </a:defRPr>
            </a:lvl1pPr>
          </a:lstStyle>
          <a:p>
            <a:r>
              <a:rPr lang="en-US"/>
              <a:t>DEPARTMENT NAME GOES HERE | FEBRUARY 2017</a:t>
            </a:r>
            <a:endParaRPr lang="en-US" dirty="0"/>
          </a:p>
        </p:txBody>
      </p:sp>
    </p:spTree>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1_Section Header 4">
    <p:spTree>
      <p:nvGrpSpPr>
        <p:cNvPr id="1" name=""/>
        <p:cNvGrpSpPr/>
        <p:nvPr/>
      </p:nvGrpSpPr>
      <p:grpSpPr>
        <a:xfrm>
          <a:off x="0" y="0"/>
          <a:ext cx="0" cy="0"/>
          <a:chOff x="0" y="0"/>
          <a:chExt cx="0" cy="0"/>
        </a:xfrm>
      </p:grpSpPr>
      <p:sp>
        <p:nvSpPr>
          <p:cNvPr id="2" name="Title 1"/>
          <p:cNvSpPr>
            <a:spLocks noGrp="1"/>
          </p:cNvSpPr>
          <p:nvPr>
            <p:ph type="title"/>
          </p:nvPr>
        </p:nvSpPr>
        <p:spPr>
          <a:xfrm>
            <a:off x="609600" y="2054087"/>
            <a:ext cx="5188225" cy="1374913"/>
          </a:xfrm>
        </p:spPr>
        <p:txBody>
          <a:bodyPr anchor="t">
            <a:normAutofit/>
          </a:bodyPr>
          <a:lstStyle>
            <a:lvl1pPr algn="l">
              <a:lnSpc>
                <a:spcPct val="100000"/>
              </a:lnSpc>
              <a:defRPr sz="4000" b="1" i="1">
                <a:solidFill>
                  <a:schemeClr val="tx1"/>
                </a:solidFill>
                <a:latin typeface="McKay ldsLat" charset="0"/>
                <a:ea typeface="McKay ldsLat" charset="0"/>
                <a:cs typeface="McKay ldsLat" charset="0"/>
              </a:defRPr>
            </a:lvl1pPr>
          </a:lstStyle>
          <a:p>
            <a:r>
              <a:rPr lang="en-US" dirty="0"/>
              <a:t>Click to edit Master title style</a:t>
            </a:r>
          </a:p>
        </p:txBody>
      </p:sp>
      <p:sp>
        <p:nvSpPr>
          <p:cNvPr id="3" name="Text Placeholder 2"/>
          <p:cNvSpPr>
            <a:spLocks noGrp="1"/>
          </p:cNvSpPr>
          <p:nvPr>
            <p:ph type="body" idx="1"/>
          </p:nvPr>
        </p:nvSpPr>
        <p:spPr>
          <a:xfrm>
            <a:off x="602974" y="3364707"/>
            <a:ext cx="5188225" cy="1477052"/>
          </a:xfrm>
        </p:spPr>
        <p:txBody>
          <a:bodyPr>
            <a:normAutofit/>
          </a:bodyPr>
          <a:lstStyle>
            <a:lvl1pPr marL="0" indent="0" algn="l">
              <a:lnSpc>
                <a:spcPct val="100000"/>
              </a:lnSpc>
              <a:buNone/>
              <a:defRPr sz="2800" b="0" i="0">
                <a:solidFill>
                  <a:schemeClr val="accent1"/>
                </a:solidFill>
                <a:latin typeface="Zoram ldsLat Light" charset="0"/>
                <a:ea typeface="Zoram ldsLat Light" charset="0"/>
                <a:cs typeface="Zoram ldsLat Light"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6" name="Picture Placeholder 5"/>
          <p:cNvSpPr>
            <a:spLocks noGrp="1"/>
          </p:cNvSpPr>
          <p:nvPr>
            <p:ph type="pic" sz="quarter" idx="10"/>
          </p:nvPr>
        </p:nvSpPr>
        <p:spPr>
          <a:xfrm>
            <a:off x="6096000" y="1219200"/>
            <a:ext cx="3114675" cy="4419600"/>
          </a:xfrm>
        </p:spPr>
        <p:txBody>
          <a:bodyPr>
            <a:normAutofit/>
          </a:bodyPr>
          <a:lstStyle>
            <a:lvl1pPr>
              <a:defRPr sz="1600"/>
            </a:lvl1pPr>
          </a:lstStyle>
          <a:p>
            <a:endParaRPr lang="en-US" dirty="0"/>
          </a:p>
        </p:txBody>
      </p:sp>
      <p:sp>
        <p:nvSpPr>
          <p:cNvPr id="8" name="Picture Placeholder 7"/>
          <p:cNvSpPr>
            <a:spLocks noGrp="1"/>
          </p:cNvSpPr>
          <p:nvPr>
            <p:ph type="pic" sz="quarter" idx="11"/>
          </p:nvPr>
        </p:nvSpPr>
        <p:spPr>
          <a:xfrm>
            <a:off x="9356725" y="1219200"/>
            <a:ext cx="2828925" cy="2020888"/>
          </a:xfrm>
        </p:spPr>
        <p:txBody>
          <a:bodyPr>
            <a:normAutofit/>
          </a:bodyPr>
          <a:lstStyle>
            <a:lvl1pPr>
              <a:defRPr sz="1600"/>
            </a:lvl1pPr>
          </a:lstStyle>
          <a:p>
            <a:endParaRPr lang="en-US" dirty="0"/>
          </a:p>
        </p:txBody>
      </p:sp>
      <p:sp>
        <p:nvSpPr>
          <p:cNvPr id="10" name="Picture Placeholder 9"/>
          <p:cNvSpPr>
            <a:spLocks noGrp="1"/>
          </p:cNvSpPr>
          <p:nvPr>
            <p:ph type="pic" sz="quarter" idx="12"/>
          </p:nvPr>
        </p:nvSpPr>
        <p:spPr>
          <a:xfrm>
            <a:off x="9342438" y="3429000"/>
            <a:ext cx="2843212" cy="2209800"/>
          </a:xfrm>
        </p:spPr>
        <p:txBody>
          <a:bodyPr>
            <a:normAutofit/>
          </a:bodyPr>
          <a:lstStyle>
            <a:lvl1pPr>
              <a:defRPr sz="1600"/>
            </a:lvl1pPr>
          </a:lstStyle>
          <a:p>
            <a:endParaRPr lang="en-US" dirty="0"/>
          </a:p>
        </p:txBody>
      </p:sp>
      <p:sp>
        <p:nvSpPr>
          <p:cNvPr id="9" name="Footer Placeholder 12"/>
          <p:cNvSpPr>
            <a:spLocks noGrp="1"/>
          </p:cNvSpPr>
          <p:nvPr>
            <p:ph type="ftr" sz="quarter" idx="13"/>
          </p:nvPr>
        </p:nvSpPr>
        <p:spPr>
          <a:xfrm>
            <a:off x="4876800" y="6356350"/>
            <a:ext cx="2438400" cy="365125"/>
          </a:xfrm>
        </p:spPr>
        <p:txBody>
          <a:bodyPr/>
          <a:lstStyle/>
          <a:p>
            <a:fld id="{5B06C967-C119-3A46-8999-DDAAE48B2E46}" type="slidenum">
              <a:rPr lang="en-US" smtClean="0"/>
              <a:pPr/>
              <a:t>‹#›</a:t>
            </a:fld>
            <a:endParaRPr lang="en-US" dirty="0"/>
          </a:p>
        </p:txBody>
      </p:sp>
      <p:sp>
        <p:nvSpPr>
          <p:cNvPr id="12" name="Slide Number Placeholder 13"/>
          <p:cNvSpPr>
            <a:spLocks noGrp="1"/>
          </p:cNvSpPr>
          <p:nvPr>
            <p:ph type="sldNum" sz="quarter" idx="14"/>
          </p:nvPr>
        </p:nvSpPr>
        <p:spPr>
          <a:xfrm>
            <a:off x="7315200" y="6356350"/>
            <a:ext cx="4038600" cy="365125"/>
          </a:xfrm>
        </p:spPr>
        <p:txBody>
          <a:bodyPr/>
          <a:lstStyle/>
          <a:p>
            <a:r>
              <a:rPr lang="en-US"/>
              <a:t>DEPARTMENT NAME GOES HERE | FEBRUARY 2017</a:t>
            </a:r>
            <a:endParaRPr lang="en-US" dirty="0"/>
          </a:p>
        </p:txBody>
      </p:sp>
    </p:spTree>
  </p:cSld>
  <p:clrMapOvr>
    <a:masterClrMapping/>
  </p:clrMapOvr>
  <p:transition>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Section Header 5 - Image Background">
    <p:bg>
      <p:bgPr>
        <a:solidFill>
          <a:schemeClr val="bg1">
            <a:lumMod val="8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63924" y="4122013"/>
            <a:ext cx="9801640" cy="689113"/>
          </a:xfrm>
        </p:spPr>
        <p:txBody>
          <a:bodyPr anchor="t">
            <a:noAutofit/>
          </a:bodyPr>
          <a:lstStyle>
            <a:lvl1pPr algn="l">
              <a:lnSpc>
                <a:spcPct val="100000"/>
              </a:lnSpc>
              <a:defRPr sz="4400" b="1" i="1">
                <a:solidFill>
                  <a:schemeClr val="bg1"/>
                </a:solidFill>
                <a:latin typeface="McKay ldsLat" charset="0"/>
                <a:ea typeface="McKay ldsLat" charset="0"/>
                <a:cs typeface="McKay ldsLat" charset="0"/>
              </a:defRPr>
            </a:lvl1pPr>
          </a:lstStyle>
          <a:p>
            <a:r>
              <a:rPr lang="en-US" dirty="0"/>
              <a:t>Click to edit Master title style</a:t>
            </a:r>
          </a:p>
        </p:txBody>
      </p:sp>
      <p:sp>
        <p:nvSpPr>
          <p:cNvPr id="3" name="Text Placeholder 2"/>
          <p:cNvSpPr>
            <a:spLocks noGrp="1"/>
          </p:cNvSpPr>
          <p:nvPr>
            <p:ph type="body" idx="1" hasCustomPrompt="1"/>
          </p:nvPr>
        </p:nvSpPr>
        <p:spPr>
          <a:xfrm>
            <a:off x="1263924" y="4856163"/>
            <a:ext cx="9808266" cy="1500187"/>
          </a:xfrm>
        </p:spPr>
        <p:txBody>
          <a:bodyPr>
            <a:normAutofit/>
          </a:bodyPr>
          <a:lstStyle>
            <a:lvl1pPr marL="0" indent="0" algn="l">
              <a:lnSpc>
                <a:spcPct val="100000"/>
              </a:lnSpc>
              <a:buNone/>
              <a:defRPr sz="2800" b="0" i="0">
                <a:solidFill>
                  <a:schemeClr val="bg1"/>
                </a:solidFill>
                <a:latin typeface="Zoram ldsLat Light" charset="0"/>
                <a:ea typeface="Zoram ldsLat Light" charset="0"/>
                <a:cs typeface="Zoram ldsLat Light"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7" name="Picture 6"/>
          <p:cNvPicPr>
            <a:picLocks noChangeAspect="1"/>
          </p:cNvPicPr>
          <p:nvPr userDrawn="1"/>
        </p:nvPicPr>
        <p:blipFill>
          <a:blip r:embed="rId2" cstate="screen">
            <a:alphaModFix amt="65000"/>
            <a:extLst>
              <a:ext uri="{28A0092B-C50C-407E-A947-70E740481C1C}">
                <a14:useLocalDpi xmlns:a14="http://schemas.microsoft.com/office/drawing/2010/main"/>
              </a:ext>
            </a:extLst>
          </a:blip>
          <a:stretch>
            <a:fillRect/>
          </a:stretch>
        </p:blipFill>
        <p:spPr>
          <a:xfrm rot="16200000" flipV="1">
            <a:off x="6544865" y="1210866"/>
            <a:ext cx="6858000" cy="4436269"/>
          </a:xfrm>
          <a:prstGeom prst="rect">
            <a:avLst/>
          </a:prstGeom>
        </p:spPr>
      </p:pic>
      <p:sp>
        <p:nvSpPr>
          <p:cNvPr id="9" name="Text Placeholder 7"/>
          <p:cNvSpPr>
            <a:spLocks noGrp="1"/>
          </p:cNvSpPr>
          <p:nvPr>
            <p:ph type="body" sz="quarter" idx="12" hasCustomPrompt="1"/>
          </p:nvPr>
        </p:nvSpPr>
        <p:spPr>
          <a:xfrm>
            <a:off x="3992153" y="1484933"/>
            <a:ext cx="4797286" cy="1944066"/>
          </a:xfrm>
        </p:spPr>
        <p:txBody>
          <a:bodyPr>
            <a:noAutofit/>
          </a:bodyPr>
          <a:lstStyle>
            <a:lvl1pPr marL="0" indent="0">
              <a:buFontTx/>
              <a:buNone/>
              <a:defRPr sz="1400" u="none" baseline="0"/>
            </a:lvl1pPr>
          </a:lstStyle>
          <a:p>
            <a:pPr marL="342900" marR="0" lvl="0" indent="-342900" algn="l" defTabSz="914400" rtl="0" eaLnBrk="1" fontAlgn="auto" latinLnBrk="0" hangingPunct="1">
              <a:lnSpc>
                <a:spcPct val="90000"/>
              </a:lnSpc>
              <a:spcBef>
                <a:spcPts val="1000"/>
              </a:spcBef>
              <a:spcAft>
                <a:spcPts val="0"/>
              </a:spcAft>
              <a:buClrTx/>
              <a:buSzTx/>
              <a:buFontTx/>
              <a:buNone/>
              <a:tabLst/>
              <a:defRPr/>
            </a:pPr>
            <a:r>
              <a:rPr lang="en-US" baseline="0" dirty="0"/>
              <a:t>TO ADD IMAGE BACKGROUND:                                                    1. RIGHT CLICK ON SLIDE                                                       2. SELECT FORMAT BACKGROUND                                       3. SELECT “PICTURE OR TEXTURE FILL”                               4. CLICK “FILE</a:t>
            </a:r>
            <a:r>
              <a:rPr lang="mr-IN" baseline="0" dirty="0"/>
              <a:t>…</a:t>
            </a:r>
            <a:r>
              <a:rPr lang="en-US" baseline="0" dirty="0"/>
              <a:t>” UNDERNEATH “INSERT PICTURE FROM”  5. DELETE THIS TEXT LAYER</a:t>
            </a:r>
            <a:endParaRPr lang="en-US" dirty="0"/>
          </a:p>
        </p:txBody>
      </p:sp>
      <p:sp>
        <p:nvSpPr>
          <p:cNvPr id="6" name="Footer Placeholder 4"/>
          <p:cNvSpPr>
            <a:spLocks noGrp="1"/>
          </p:cNvSpPr>
          <p:nvPr>
            <p:ph type="ftr" sz="quarter" idx="3"/>
          </p:nvPr>
        </p:nvSpPr>
        <p:spPr>
          <a:xfrm>
            <a:off x="4876800" y="6356350"/>
            <a:ext cx="2438400" cy="365125"/>
          </a:xfrm>
          <a:prstGeom prst="rect">
            <a:avLst/>
          </a:prstGeom>
        </p:spPr>
        <p:txBody>
          <a:bodyPr vert="horz" lIns="91440" tIns="45720" rIns="91440" bIns="45720" rtlCol="0" anchor="ctr"/>
          <a:lstStyle>
            <a:lvl1pPr algn="ctr">
              <a:defRPr sz="1200">
                <a:solidFill>
                  <a:schemeClr val="bg1"/>
                </a:solidFill>
                <a:latin typeface="Zoram ldsLat" charset="0"/>
                <a:ea typeface="Zoram ldsLat" charset="0"/>
                <a:cs typeface="Zoram ldsLat" charset="0"/>
              </a:defRPr>
            </a:lvl1pPr>
          </a:lstStyle>
          <a:p>
            <a:fld id="{5B06C967-C119-3A46-8999-DDAAE48B2E46}" type="slidenum">
              <a:rPr lang="en-US" smtClean="0"/>
              <a:pPr/>
              <a:t>‹#›</a:t>
            </a:fld>
            <a:endParaRPr lang="en-US" dirty="0"/>
          </a:p>
        </p:txBody>
      </p:sp>
      <p:sp>
        <p:nvSpPr>
          <p:cNvPr id="8" name="Slide Number Placeholder 5"/>
          <p:cNvSpPr>
            <a:spLocks noGrp="1"/>
          </p:cNvSpPr>
          <p:nvPr>
            <p:ph type="sldNum" sz="quarter" idx="4"/>
          </p:nvPr>
        </p:nvSpPr>
        <p:spPr>
          <a:xfrm>
            <a:off x="7315200" y="6356350"/>
            <a:ext cx="4038600" cy="365125"/>
          </a:xfrm>
          <a:prstGeom prst="rect">
            <a:avLst/>
          </a:prstGeom>
        </p:spPr>
        <p:txBody>
          <a:bodyPr vert="horz" lIns="91440" tIns="45720" rIns="91440" bIns="45720" rtlCol="0" anchor="ctr"/>
          <a:lstStyle>
            <a:lvl1pPr algn="r">
              <a:defRPr sz="900">
                <a:solidFill>
                  <a:schemeClr val="bg1"/>
                </a:solidFill>
                <a:latin typeface="Zoram ldsLat" charset="0"/>
                <a:ea typeface="Zoram ldsLat" charset="0"/>
                <a:cs typeface="Zoram ldsLat" charset="0"/>
              </a:defRPr>
            </a:lvl1pPr>
          </a:lstStyle>
          <a:p>
            <a:r>
              <a:rPr lang="en-US"/>
              <a:t>DEPARTMENT NAME GOES HERE | FEBRUARY 2017</a:t>
            </a:r>
            <a:endParaRPr lang="en-US" dirty="0"/>
          </a:p>
        </p:txBody>
      </p:sp>
    </p:spTree>
  </p:cSld>
  <p:clrMapOvr>
    <a:masterClrMapping/>
  </p:clrMapOvr>
  <p:transition>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99763" y="378586"/>
            <a:ext cx="10187609" cy="769662"/>
          </a:xfrm>
        </p:spPr>
        <p:txBody>
          <a:bodyPr anchor="t"/>
          <a:lstStyle>
            <a:lvl1pPr>
              <a:lnSpc>
                <a:spcPct val="100000"/>
              </a:lnSpc>
              <a:defRPr/>
            </a:lvl1pPr>
          </a:lstStyle>
          <a:p>
            <a:r>
              <a:rPr lang="en-US" dirty="0"/>
              <a:t>Click to edit Master title style</a:t>
            </a:r>
          </a:p>
        </p:txBody>
      </p:sp>
      <p:sp>
        <p:nvSpPr>
          <p:cNvPr id="3" name="Content Placeholder 2"/>
          <p:cNvSpPr>
            <a:spLocks noGrp="1"/>
          </p:cNvSpPr>
          <p:nvPr>
            <p:ph idx="1"/>
          </p:nvPr>
        </p:nvSpPr>
        <p:spPr>
          <a:xfrm>
            <a:off x="499763" y="1216924"/>
            <a:ext cx="10187610" cy="4351338"/>
          </a:xfrm>
        </p:spPr>
        <p:txBody>
          <a:bodyPr/>
          <a:lstStyle>
            <a:lvl1pPr marL="228600" marR="0" indent="-228600" algn="l" defTabSz="914400" rtl="0" eaLnBrk="1" fontAlgn="auto" latinLnBrk="0" hangingPunct="1">
              <a:lnSpc>
                <a:spcPct val="100000"/>
              </a:lnSpc>
              <a:spcBef>
                <a:spcPts val="1000"/>
              </a:spcBef>
              <a:spcAft>
                <a:spcPts val="0"/>
              </a:spcAft>
              <a:buClrTx/>
              <a:buSzTx/>
              <a:buFont typeface="Arial"/>
              <a:buChar char="•"/>
              <a:tabLst/>
              <a:defRPr b="1" i="0">
                <a:latin typeface="Zoram ldsLat Semibold" charset="0"/>
                <a:ea typeface="Zoram ldsLat Semibold" charset="0"/>
                <a:cs typeface="Zoram ldsLat Semibold" charset="0"/>
              </a:defRPr>
            </a:lvl1pPr>
            <a:lvl2pPr marL="685800" marR="0" indent="-228600" algn="l" defTabSz="914400" rtl="0" eaLnBrk="1" fontAlgn="auto" latinLnBrk="0" hangingPunct="1">
              <a:lnSpc>
                <a:spcPct val="100000"/>
              </a:lnSpc>
              <a:spcBef>
                <a:spcPts val="500"/>
              </a:spcBef>
              <a:spcAft>
                <a:spcPts val="0"/>
              </a:spcAft>
              <a:buClrTx/>
              <a:buSzTx/>
              <a:buFont typeface="Arial"/>
              <a:buChar char="•"/>
              <a:tabLst/>
              <a:defRPr/>
            </a:lvl2pPr>
            <a:lvl3pPr marL="1143000" marR="0" indent="-228600" algn="l" defTabSz="914400" rtl="0" eaLnBrk="1" fontAlgn="auto" latinLnBrk="0" hangingPunct="1">
              <a:lnSpc>
                <a:spcPct val="100000"/>
              </a:lnSpc>
              <a:spcBef>
                <a:spcPts val="500"/>
              </a:spcBef>
              <a:spcAft>
                <a:spcPts val="0"/>
              </a:spcAft>
              <a:buClrTx/>
              <a:buSzTx/>
              <a:buFont typeface="Arial"/>
              <a:buChar char="•"/>
              <a:tabLst/>
              <a:defRPr/>
            </a:lvl3pPr>
            <a:lvl4pPr marL="1600200" marR="0" indent="-228600" algn="l" defTabSz="914400" rtl="0" eaLnBrk="1" fontAlgn="auto" latinLnBrk="0" hangingPunct="1">
              <a:lnSpc>
                <a:spcPct val="100000"/>
              </a:lnSpc>
              <a:spcBef>
                <a:spcPts val="500"/>
              </a:spcBef>
              <a:spcAft>
                <a:spcPts val="0"/>
              </a:spcAft>
              <a:buClrTx/>
              <a:buSzTx/>
              <a:buFont typeface="Arial"/>
              <a:buChar char="•"/>
              <a:tabLst/>
              <a:defRPr/>
            </a:lvl4pPr>
            <a:lvl5pPr marL="2057400" marR="0" indent="-228600" algn="l" defTabSz="914400" rtl="0" eaLnBrk="1" fontAlgn="auto" latinLnBrk="0" hangingPunct="1">
              <a:lnSpc>
                <a:spcPct val="100000"/>
              </a:lnSpc>
              <a:spcBef>
                <a:spcPts val="500"/>
              </a:spcBef>
              <a:spcAft>
                <a:spcPts val="0"/>
              </a:spcAft>
              <a:buClrTx/>
              <a:buSzTx/>
              <a:buFont typeface="Arial"/>
              <a:buChar char="•"/>
              <a:tabLst/>
              <a:defRPr/>
            </a:lvl5pPr>
          </a:lstStyle>
          <a:p>
            <a:pPr marL="228600" marR="0" lvl="0" indent="-228600" algn="l" defTabSz="914400" rtl="0" eaLnBrk="1" fontAlgn="auto" latinLnBrk="0" hangingPunct="1">
              <a:lnSpc>
                <a:spcPct val="100000"/>
              </a:lnSpc>
              <a:spcBef>
                <a:spcPts val="1000"/>
              </a:spcBef>
              <a:spcAft>
                <a:spcPts val="0"/>
              </a:spcAft>
              <a:buClrTx/>
              <a:buSzTx/>
              <a:buFont typeface="Arial"/>
              <a:buChar char="•"/>
              <a:tabLst/>
              <a:defRPr/>
            </a:pPr>
            <a:r>
              <a:rPr kumimoji="0" lang="en-US" sz="2800" b="1" i="0" u="none" strike="noStrike" kern="1200" cap="none" spc="0" normalizeH="0" baseline="0" noProof="0" dirty="0">
                <a:ln>
                  <a:noFill/>
                </a:ln>
                <a:solidFill>
                  <a:srgbClr val="328D43"/>
                </a:solidFill>
                <a:effectLst/>
                <a:uLnTx/>
                <a:uFillTx/>
                <a:latin typeface="Zoram ldsLat Semibold" charset="0"/>
                <a:ea typeface="Zoram ldsLat Semibold" charset="0"/>
                <a:cs typeface="Zoram ldsLat Semibold" charset="0"/>
              </a:rPr>
              <a:t>Click to edit Master text styles</a:t>
            </a:r>
          </a:p>
          <a:p>
            <a:pPr marL="685800" marR="0" lvl="1"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Second level</a:t>
            </a:r>
          </a:p>
          <a:p>
            <a:pPr marL="1143000" marR="0" lvl="2"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Third level</a:t>
            </a:r>
          </a:p>
          <a:p>
            <a:pPr marL="1600200" marR="0" lvl="3"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Fourth level</a:t>
            </a:r>
          </a:p>
          <a:p>
            <a:pPr marL="2057400" marR="0" lvl="4"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Fifth level</a:t>
            </a:r>
          </a:p>
        </p:txBody>
      </p:sp>
      <p:sp>
        <p:nvSpPr>
          <p:cNvPr id="13" name="Footer Placeholder 12"/>
          <p:cNvSpPr>
            <a:spLocks noGrp="1"/>
          </p:cNvSpPr>
          <p:nvPr>
            <p:ph type="ftr" sz="quarter" idx="10"/>
          </p:nvPr>
        </p:nvSpPr>
        <p:spPr/>
        <p:txBody>
          <a:bodyPr/>
          <a:lstStyle/>
          <a:p>
            <a:fld id="{5B06C967-C119-3A46-8999-DDAAE48B2E46}" type="slidenum">
              <a:rPr lang="en-US" smtClean="0"/>
              <a:pPr/>
              <a:t>‹#›</a:t>
            </a:fld>
            <a:endParaRPr lang="en-US" dirty="0"/>
          </a:p>
        </p:txBody>
      </p:sp>
      <p:sp>
        <p:nvSpPr>
          <p:cNvPr id="14" name="Slide Number Placeholder 13"/>
          <p:cNvSpPr>
            <a:spLocks noGrp="1"/>
          </p:cNvSpPr>
          <p:nvPr>
            <p:ph type="sldNum" sz="quarter" idx="11"/>
          </p:nvPr>
        </p:nvSpPr>
        <p:spPr/>
        <p:txBody>
          <a:bodyPr/>
          <a:lstStyle/>
          <a:p>
            <a:r>
              <a:rPr lang="en-US"/>
              <a:t>DEPARTMENT NAME GOES HERE | FEBRUARY 2017</a:t>
            </a:r>
            <a:endParaRPr lang="en-US" dirty="0"/>
          </a:p>
        </p:txBody>
      </p:sp>
    </p:spTree>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Title, Content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494468" y="379380"/>
            <a:ext cx="10187609" cy="617299"/>
          </a:xfrm>
        </p:spPr>
        <p:txBody>
          <a:bodyPr anchor="t"/>
          <a:lstStyle>
            <a:lvl1pPr>
              <a:lnSpc>
                <a:spcPct val="100000"/>
              </a:lnSpc>
              <a:defRPr/>
            </a:lvl1pPr>
          </a:lstStyle>
          <a:p>
            <a:r>
              <a:rPr lang="en-US" dirty="0"/>
              <a:t>Click to edit Master title style</a:t>
            </a:r>
          </a:p>
        </p:txBody>
      </p:sp>
      <p:sp>
        <p:nvSpPr>
          <p:cNvPr id="3" name="Content Placeholder 2"/>
          <p:cNvSpPr>
            <a:spLocks noGrp="1"/>
          </p:cNvSpPr>
          <p:nvPr>
            <p:ph idx="1"/>
          </p:nvPr>
        </p:nvSpPr>
        <p:spPr>
          <a:xfrm>
            <a:off x="494467" y="1943101"/>
            <a:ext cx="10187610" cy="3704114"/>
          </a:xfrm>
        </p:spPr>
        <p:txBody>
          <a:bodyPr/>
          <a:lstStyle>
            <a:lvl1pPr marL="228600" marR="0" indent="-228600" algn="l" defTabSz="914400" rtl="0" eaLnBrk="1" fontAlgn="auto" latinLnBrk="0" hangingPunct="1">
              <a:lnSpc>
                <a:spcPct val="100000"/>
              </a:lnSpc>
              <a:spcBef>
                <a:spcPts val="1000"/>
              </a:spcBef>
              <a:spcAft>
                <a:spcPts val="0"/>
              </a:spcAft>
              <a:buClrTx/>
              <a:buSzTx/>
              <a:buFont typeface="Arial"/>
              <a:buChar char="•"/>
              <a:tabLst/>
              <a:defRPr b="0" i="0">
                <a:latin typeface="McKay ldsLat Medium" charset="0"/>
                <a:ea typeface="McKay ldsLat Medium" charset="0"/>
                <a:cs typeface="McKay ldsLat Medium" charset="0"/>
              </a:defRPr>
            </a:lvl1pPr>
            <a:lvl2pPr marL="685800" marR="0" indent="-228600" algn="l" defTabSz="914400" rtl="0" eaLnBrk="1" fontAlgn="auto" latinLnBrk="0" hangingPunct="1">
              <a:lnSpc>
                <a:spcPct val="100000"/>
              </a:lnSpc>
              <a:spcBef>
                <a:spcPts val="500"/>
              </a:spcBef>
              <a:spcAft>
                <a:spcPts val="0"/>
              </a:spcAft>
              <a:buClrTx/>
              <a:buSzTx/>
              <a:buFont typeface="Arial"/>
              <a:buChar char="•"/>
              <a:tabLst/>
              <a:defRPr/>
            </a:lvl2pPr>
            <a:lvl3pPr marL="1143000" marR="0" indent="-228600" algn="l" defTabSz="914400" rtl="0" eaLnBrk="1" fontAlgn="auto" latinLnBrk="0" hangingPunct="1">
              <a:lnSpc>
                <a:spcPct val="100000"/>
              </a:lnSpc>
              <a:spcBef>
                <a:spcPts val="500"/>
              </a:spcBef>
              <a:spcAft>
                <a:spcPts val="0"/>
              </a:spcAft>
              <a:buClrTx/>
              <a:buSzTx/>
              <a:buFont typeface="Arial"/>
              <a:buChar char="•"/>
              <a:tabLst/>
              <a:defRPr/>
            </a:lvl3pPr>
            <a:lvl4pPr marL="1600200" marR="0" indent="-228600" algn="l" defTabSz="914400" rtl="0" eaLnBrk="1" fontAlgn="auto" latinLnBrk="0" hangingPunct="1">
              <a:lnSpc>
                <a:spcPct val="100000"/>
              </a:lnSpc>
              <a:spcBef>
                <a:spcPts val="500"/>
              </a:spcBef>
              <a:spcAft>
                <a:spcPts val="0"/>
              </a:spcAft>
              <a:buClrTx/>
              <a:buSzTx/>
              <a:buFont typeface="Arial"/>
              <a:buChar char="•"/>
              <a:tabLst/>
              <a:defRPr/>
            </a:lvl4pPr>
            <a:lvl5pPr marL="2057400" marR="0" indent="-228600" algn="l" defTabSz="914400" rtl="0" eaLnBrk="1" fontAlgn="auto" latinLnBrk="0" hangingPunct="1">
              <a:lnSpc>
                <a:spcPct val="100000"/>
              </a:lnSpc>
              <a:spcBef>
                <a:spcPts val="500"/>
              </a:spcBef>
              <a:spcAft>
                <a:spcPts val="0"/>
              </a:spcAft>
              <a:buClrTx/>
              <a:buSzTx/>
              <a:buFont typeface="Arial"/>
              <a:buChar char="•"/>
              <a:tabLst/>
              <a:defRPr/>
            </a:lvl5pPr>
          </a:lstStyle>
          <a:p>
            <a:pPr marL="228600" marR="0" lvl="0" indent="-228600" algn="l" defTabSz="914400" rtl="0" eaLnBrk="1" fontAlgn="auto" latinLnBrk="0" hangingPunct="1">
              <a:lnSpc>
                <a:spcPct val="100000"/>
              </a:lnSpc>
              <a:spcBef>
                <a:spcPts val="1000"/>
              </a:spcBef>
              <a:spcAft>
                <a:spcPts val="0"/>
              </a:spcAft>
              <a:buClrTx/>
              <a:buSzTx/>
              <a:buFont typeface="Arial"/>
              <a:buChar char="•"/>
              <a:tabLst/>
              <a:defRPr/>
            </a:pPr>
            <a:r>
              <a:rPr kumimoji="0" lang="en-US" sz="2800" b="1" i="0" u="none" strike="noStrike" kern="1200" cap="none" spc="0" normalizeH="0" baseline="0" noProof="0" dirty="0">
                <a:ln>
                  <a:noFill/>
                </a:ln>
                <a:solidFill>
                  <a:srgbClr val="328D43"/>
                </a:solidFill>
                <a:effectLst/>
                <a:uLnTx/>
                <a:uFillTx/>
                <a:latin typeface="Zoram ldsLat Semibold" charset="0"/>
                <a:ea typeface="Zoram ldsLat Semibold" charset="0"/>
                <a:cs typeface="Zoram ldsLat Semibold" charset="0"/>
              </a:rPr>
              <a:t>Click to edit Master text styles</a:t>
            </a:r>
          </a:p>
          <a:p>
            <a:pPr marL="685800" marR="0" lvl="1"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Second level</a:t>
            </a:r>
          </a:p>
          <a:p>
            <a:pPr marL="1143000" marR="0" lvl="2"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Third level</a:t>
            </a:r>
          </a:p>
          <a:p>
            <a:pPr marL="1600200" marR="0" lvl="3"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Fourth level</a:t>
            </a:r>
          </a:p>
          <a:p>
            <a:pPr marL="2057400" marR="0" lvl="4"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Fifth level</a:t>
            </a:r>
          </a:p>
        </p:txBody>
      </p:sp>
      <p:sp>
        <p:nvSpPr>
          <p:cNvPr id="13" name="Footer Placeholder 12"/>
          <p:cNvSpPr>
            <a:spLocks noGrp="1"/>
          </p:cNvSpPr>
          <p:nvPr>
            <p:ph type="ftr" sz="quarter" idx="10"/>
          </p:nvPr>
        </p:nvSpPr>
        <p:spPr/>
        <p:txBody>
          <a:bodyPr/>
          <a:lstStyle/>
          <a:p>
            <a:fld id="{5B06C967-C119-3A46-8999-DDAAE48B2E46}" type="slidenum">
              <a:rPr lang="en-US" smtClean="0"/>
              <a:pPr/>
              <a:t>‹#›</a:t>
            </a:fld>
            <a:endParaRPr lang="en-US" dirty="0"/>
          </a:p>
        </p:txBody>
      </p:sp>
      <p:sp>
        <p:nvSpPr>
          <p:cNvPr id="14" name="Slide Number Placeholder 13"/>
          <p:cNvSpPr>
            <a:spLocks noGrp="1"/>
          </p:cNvSpPr>
          <p:nvPr>
            <p:ph type="sldNum" sz="quarter" idx="11"/>
          </p:nvPr>
        </p:nvSpPr>
        <p:spPr/>
        <p:txBody>
          <a:bodyPr/>
          <a:lstStyle/>
          <a:p>
            <a:r>
              <a:rPr lang="en-US"/>
              <a:t>DEPARTMENT NAME GOES HERE | FEBRUARY 2017</a:t>
            </a:r>
            <a:endParaRPr lang="en-US" dirty="0"/>
          </a:p>
        </p:txBody>
      </p:sp>
      <p:sp>
        <p:nvSpPr>
          <p:cNvPr id="6" name="Text Placeholder 2"/>
          <p:cNvSpPr>
            <a:spLocks noGrp="1"/>
          </p:cNvSpPr>
          <p:nvPr>
            <p:ph type="body" idx="12"/>
          </p:nvPr>
        </p:nvSpPr>
        <p:spPr>
          <a:xfrm>
            <a:off x="494467" y="1171469"/>
            <a:ext cx="10515600" cy="383668"/>
          </a:xfrm>
        </p:spPr>
        <p:txBody>
          <a:bodyPr>
            <a:noAutofit/>
          </a:bodyPr>
          <a:lstStyle>
            <a:lvl1pPr marL="0" indent="0" algn="l">
              <a:lnSpc>
                <a:spcPct val="100000"/>
              </a:lnSpc>
              <a:buNone/>
              <a:defRPr sz="2800" b="1" i="1" cap="none" spc="0" baseline="0">
                <a:solidFill>
                  <a:schemeClr val="bg2">
                    <a:lumMod val="25000"/>
                  </a:schemeClr>
                </a:solidFill>
                <a:latin typeface="McKay ldsLat" charset="0"/>
                <a:ea typeface="McKay ldsLat" charset="0"/>
                <a:cs typeface="McKay ldsLat"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Title and Content - Reversed">
    <p:bg>
      <p:bgPr>
        <a:solidFill>
          <a:schemeClr val="accent1"/>
        </a:solidFill>
        <a:effectLst/>
      </p:bgPr>
    </p:bg>
    <p:spTree>
      <p:nvGrpSpPr>
        <p:cNvPr id="1" name=""/>
        <p:cNvGrpSpPr/>
        <p:nvPr/>
      </p:nvGrpSpPr>
      <p:grpSpPr>
        <a:xfrm>
          <a:off x="0" y="0"/>
          <a:ext cx="0" cy="0"/>
          <a:chOff x="0" y="0"/>
          <a:chExt cx="0" cy="0"/>
        </a:xfrm>
      </p:grpSpPr>
      <p:sp>
        <p:nvSpPr>
          <p:cNvPr id="13" name="Footer Placeholder 12"/>
          <p:cNvSpPr>
            <a:spLocks noGrp="1"/>
          </p:cNvSpPr>
          <p:nvPr>
            <p:ph type="ftr" sz="quarter" idx="10"/>
          </p:nvPr>
        </p:nvSpPr>
        <p:spPr/>
        <p:txBody>
          <a:bodyPr/>
          <a:lstStyle>
            <a:lvl1pPr>
              <a:defRPr>
                <a:solidFill>
                  <a:schemeClr val="bg1"/>
                </a:solidFill>
              </a:defRPr>
            </a:lvl1pPr>
          </a:lstStyle>
          <a:p>
            <a:fld id="{5B06C967-C119-3A46-8999-DDAAE48B2E46}" type="slidenum">
              <a:rPr lang="en-US" smtClean="0"/>
              <a:pPr/>
              <a:t>‹#›</a:t>
            </a:fld>
            <a:endParaRPr lang="en-US" dirty="0"/>
          </a:p>
        </p:txBody>
      </p:sp>
      <p:sp>
        <p:nvSpPr>
          <p:cNvPr id="14" name="Slide Number Placeholder 13"/>
          <p:cNvSpPr>
            <a:spLocks noGrp="1"/>
          </p:cNvSpPr>
          <p:nvPr>
            <p:ph type="sldNum" sz="quarter" idx="11"/>
          </p:nvPr>
        </p:nvSpPr>
        <p:spPr/>
        <p:txBody>
          <a:bodyPr/>
          <a:lstStyle>
            <a:lvl1pPr>
              <a:defRPr>
                <a:solidFill>
                  <a:schemeClr val="bg1"/>
                </a:solidFill>
              </a:defRPr>
            </a:lvl1pPr>
          </a:lstStyle>
          <a:p>
            <a:r>
              <a:rPr lang="en-US" dirty="0"/>
              <a:t>DEPARTMENT NAME GOES HERE | FEBRUARY 2017</a:t>
            </a:r>
          </a:p>
        </p:txBody>
      </p:sp>
      <p:sp>
        <p:nvSpPr>
          <p:cNvPr id="6" name="Title 1"/>
          <p:cNvSpPr>
            <a:spLocks noGrp="1"/>
          </p:cNvSpPr>
          <p:nvPr>
            <p:ph type="title"/>
          </p:nvPr>
        </p:nvSpPr>
        <p:spPr>
          <a:xfrm>
            <a:off x="499763" y="378586"/>
            <a:ext cx="10187609" cy="769662"/>
          </a:xfrm>
        </p:spPr>
        <p:txBody>
          <a:bodyPr anchor="t"/>
          <a:lstStyle>
            <a:lvl1pPr>
              <a:lnSpc>
                <a:spcPct val="100000"/>
              </a:lnSpc>
              <a:defRPr>
                <a:solidFill>
                  <a:schemeClr val="bg1"/>
                </a:solidFill>
              </a:defRPr>
            </a:lvl1pPr>
          </a:lstStyle>
          <a:p>
            <a:r>
              <a:rPr lang="en-US" dirty="0"/>
              <a:t>Click to edit Master title style</a:t>
            </a:r>
          </a:p>
        </p:txBody>
      </p:sp>
      <p:sp>
        <p:nvSpPr>
          <p:cNvPr id="7" name="Content Placeholder 2"/>
          <p:cNvSpPr>
            <a:spLocks noGrp="1"/>
          </p:cNvSpPr>
          <p:nvPr>
            <p:ph idx="1"/>
          </p:nvPr>
        </p:nvSpPr>
        <p:spPr>
          <a:xfrm>
            <a:off x="499763" y="1216924"/>
            <a:ext cx="10187610" cy="4351338"/>
          </a:xfrm>
        </p:spPr>
        <p:txBody>
          <a:bodyPr/>
          <a:lstStyle>
            <a:lvl1pPr>
              <a:lnSpc>
                <a:spcPct val="100000"/>
              </a:lnSpc>
              <a:defRPr b="1" i="0">
                <a:solidFill>
                  <a:schemeClr val="bg1"/>
                </a:solidFill>
                <a:latin typeface="Zoram ldsLat Semibold" charset="0"/>
                <a:ea typeface="Zoram ldsLat Semibold" charset="0"/>
                <a:cs typeface="Zoram ldsLat Semibold" charset="0"/>
              </a:defRPr>
            </a:lvl1pPr>
            <a:lvl2pPr>
              <a:lnSpc>
                <a:spcPct val="100000"/>
              </a:lnSpc>
              <a:defRPr>
                <a:solidFill>
                  <a:schemeClr val="bg1"/>
                </a:solidFill>
              </a:defRPr>
            </a:lvl2pPr>
            <a:lvl3pPr>
              <a:lnSpc>
                <a:spcPct val="100000"/>
              </a:lnSpc>
              <a:defRPr>
                <a:solidFill>
                  <a:schemeClr val="bg1"/>
                </a:solidFill>
              </a:defRPr>
            </a:lvl3pPr>
            <a:lvl4pPr>
              <a:lnSpc>
                <a:spcPct val="100000"/>
              </a:lnSpc>
              <a:defRPr>
                <a:solidFill>
                  <a:schemeClr val="bg1"/>
                </a:solidFill>
              </a:defRPr>
            </a:lvl4pPr>
            <a:lvl5pPr>
              <a:lnSpc>
                <a:spcPct val="100000"/>
              </a:lnSpc>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type="obj" preserve="1">
  <p:cSld name="2 Line 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99763" y="378584"/>
            <a:ext cx="10187609" cy="1424610"/>
          </a:xfrm>
        </p:spPr>
        <p:txBody>
          <a:bodyPr anchor="t"/>
          <a:lstStyle>
            <a:lvl1pPr>
              <a:lnSpc>
                <a:spcPct val="100000"/>
              </a:lnSpc>
              <a:defRPr/>
            </a:lvl1pPr>
          </a:lstStyle>
          <a:p>
            <a:r>
              <a:rPr lang="en-US" dirty="0"/>
              <a:t>Click to edit Master title style longer title goes here</a:t>
            </a:r>
          </a:p>
        </p:txBody>
      </p:sp>
      <p:sp>
        <p:nvSpPr>
          <p:cNvPr id="3" name="Content Placeholder 2"/>
          <p:cNvSpPr>
            <a:spLocks noGrp="1"/>
          </p:cNvSpPr>
          <p:nvPr>
            <p:ph idx="1"/>
          </p:nvPr>
        </p:nvSpPr>
        <p:spPr>
          <a:xfrm>
            <a:off x="499763" y="1895959"/>
            <a:ext cx="10187610" cy="3672301"/>
          </a:xfrm>
        </p:spPr>
        <p:txBody>
          <a:bodyPr/>
          <a:lstStyle>
            <a:lvl1pPr>
              <a:lnSpc>
                <a:spcPct val="100000"/>
              </a:lnSpc>
              <a:defRPr b="1" i="0">
                <a:latin typeface="Zoram ldsLat Semibold" charset="0"/>
                <a:ea typeface="Zoram ldsLat Semibold" charset="0"/>
                <a:cs typeface="Zoram ldsLat Semibold" charset="0"/>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Footer Placeholder 12"/>
          <p:cNvSpPr>
            <a:spLocks noGrp="1"/>
          </p:cNvSpPr>
          <p:nvPr>
            <p:ph type="ftr" sz="quarter" idx="10"/>
          </p:nvPr>
        </p:nvSpPr>
        <p:spPr/>
        <p:txBody>
          <a:bodyPr/>
          <a:lstStyle/>
          <a:p>
            <a:fld id="{5B06C967-C119-3A46-8999-DDAAE48B2E46}" type="slidenum">
              <a:rPr lang="en-US" smtClean="0"/>
              <a:pPr/>
              <a:t>‹#›</a:t>
            </a:fld>
            <a:endParaRPr lang="en-US" dirty="0"/>
          </a:p>
        </p:txBody>
      </p:sp>
      <p:sp>
        <p:nvSpPr>
          <p:cNvPr id="14" name="Slide Number Placeholder 13"/>
          <p:cNvSpPr>
            <a:spLocks noGrp="1"/>
          </p:cNvSpPr>
          <p:nvPr>
            <p:ph type="sldNum" sz="quarter" idx="11"/>
          </p:nvPr>
        </p:nvSpPr>
        <p:spPr/>
        <p:txBody>
          <a:bodyPr/>
          <a:lstStyle/>
          <a:p>
            <a:r>
              <a:rPr lang="en-US"/>
              <a:t>DEPARTMENT NAME GOES HERE | FEBRUARY 2017</a:t>
            </a:r>
            <a:endParaRPr lang="en-US" dirty="0"/>
          </a:p>
        </p:txBody>
      </p:sp>
    </p:spTree>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Title and Two Column">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599" y="1219200"/>
            <a:ext cx="4977539" cy="4351338"/>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602278" y="1219200"/>
            <a:ext cx="4942022" cy="4351338"/>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Footer Placeholder 9"/>
          <p:cNvSpPr>
            <a:spLocks noGrp="1"/>
          </p:cNvSpPr>
          <p:nvPr>
            <p:ph type="ftr" sz="quarter" idx="10"/>
          </p:nvPr>
        </p:nvSpPr>
        <p:spPr/>
        <p:txBody>
          <a:bodyPr/>
          <a:lstStyle/>
          <a:p>
            <a:fld id="{5B06C967-C119-3A46-8999-DDAAE48B2E46}" type="slidenum">
              <a:rPr lang="en-US" smtClean="0"/>
              <a:pPr/>
              <a:t>‹#›</a:t>
            </a:fld>
            <a:endParaRPr lang="en-US" dirty="0"/>
          </a:p>
        </p:txBody>
      </p:sp>
      <p:sp>
        <p:nvSpPr>
          <p:cNvPr id="11" name="Slide Number Placeholder 10"/>
          <p:cNvSpPr>
            <a:spLocks noGrp="1"/>
          </p:cNvSpPr>
          <p:nvPr>
            <p:ph type="sldNum" sz="quarter" idx="11"/>
          </p:nvPr>
        </p:nvSpPr>
        <p:spPr/>
        <p:txBody>
          <a:bodyPr/>
          <a:lstStyle/>
          <a:p>
            <a:r>
              <a:rPr lang="en-US"/>
              <a:t>DEPARTMENT NAME GOES HERE | FEBRUARY 2017</a:t>
            </a:r>
            <a:endParaRPr lang="en-US" dirty="0"/>
          </a:p>
        </p:txBody>
      </p:sp>
      <p:sp>
        <p:nvSpPr>
          <p:cNvPr id="7" name="Title 1"/>
          <p:cNvSpPr txBox="1">
            <a:spLocks/>
          </p:cNvSpPr>
          <p:nvPr userDrawn="1"/>
        </p:nvSpPr>
        <p:spPr>
          <a:xfrm>
            <a:off x="499763" y="378586"/>
            <a:ext cx="10187609" cy="769662"/>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accent1"/>
                </a:solidFill>
                <a:latin typeface="Zoram ldsLat" charset="0"/>
                <a:ea typeface="Zoram ldsLat" charset="0"/>
                <a:cs typeface="Zoram ldsLat" charset="0"/>
              </a:defRPr>
            </a:lvl1pPr>
          </a:lstStyle>
          <a:p>
            <a:pPr>
              <a:lnSpc>
                <a:spcPct val="100000"/>
              </a:lnSpc>
            </a:pPr>
            <a:r>
              <a:rPr lang="en-US" dirty="0">
                <a:latin typeface="McKay ldsLat" charset="0"/>
                <a:ea typeface="McKay ldsLat" charset="0"/>
                <a:cs typeface="McKay ldsLat" charset="0"/>
              </a:rPr>
              <a:t>Click to edit Master title style</a:t>
            </a:r>
          </a:p>
        </p:txBody>
      </p:sp>
    </p:spTree>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13" name="Footer Placeholder 12"/>
          <p:cNvSpPr>
            <a:spLocks noGrp="1"/>
          </p:cNvSpPr>
          <p:nvPr>
            <p:ph type="ftr" sz="quarter" idx="10"/>
          </p:nvPr>
        </p:nvSpPr>
        <p:spPr/>
        <p:txBody>
          <a:bodyPr/>
          <a:lstStyle/>
          <a:p>
            <a:fld id="{5B06C967-C119-3A46-8999-DDAAE48B2E46}" type="slidenum">
              <a:rPr lang="en-US" smtClean="0"/>
              <a:pPr/>
              <a:t>‹#›</a:t>
            </a:fld>
            <a:endParaRPr lang="en-US" dirty="0"/>
          </a:p>
        </p:txBody>
      </p:sp>
      <p:sp>
        <p:nvSpPr>
          <p:cNvPr id="14" name="Slide Number Placeholder 13"/>
          <p:cNvSpPr>
            <a:spLocks noGrp="1"/>
          </p:cNvSpPr>
          <p:nvPr>
            <p:ph type="sldNum" sz="quarter" idx="11"/>
          </p:nvPr>
        </p:nvSpPr>
        <p:spPr/>
        <p:txBody>
          <a:bodyPr/>
          <a:lstStyle/>
          <a:p>
            <a:r>
              <a:rPr lang="en-US"/>
              <a:t>DEPARTMENT NAME GOES HERE | FEBRUARY 2017</a:t>
            </a:r>
            <a:endParaRPr lang="en-US" dirty="0"/>
          </a:p>
        </p:txBody>
      </p:sp>
      <p:sp>
        <p:nvSpPr>
          <p:cNvPr id="5" name="Title 1"/>
          <p:cNvSpPr>
            <a:spLocks noGrp="1"/>
          </p:cNvSpPr>
          <p:nvPr>
            <p:ph type="title"/>
          </p:nvPr>
        </p:nvSpPr>
        <p:spPr>
          <a:xfrm>
            <a:off x="499763" y="378586"/>
            <a:ext cx="10187609" cy="769662"/>
          </a:xfrm>
        </p:spPr>
        <p:txBody>
          <a:bodyPr anchor="t"/>
          <a:lstStyle>
            <a:lvl1pPr>
              <a:lnSpc>
                <a:spcPct val="100000"/>
              </a:lnSpc>
              <a:defRPr/>
            </a:lvl1pPr>
          </a:lstStyle>
          <a:p>
            <a:r>
              <a:rPr lang="en-US" dirty="0"/>
              <a:t>Click to edit Master title style</a:t>
            </a:r>
          </a:p>
        </p:txBody>
      </p:sp>
    </p:spTree>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Scripture">
    <p:spTree>
      <p:nvGrpSpPr>
        <p:cNvPr id="1" name=""/>
        <p:cNvGrpSpPr/>
        <p:nvPr/>
      </p:nvGrpSpPr>
      <p:grpSpPr>
        <a:xfrm>
          <a:off x="0" y="0"/>
          <a:ext cx="0" cy="0"/>
          <a:chOff x="0" y="0"/>
          <a:chExt cx="0" cy="0"/>
        </a:xfrm>
      </p:grpSpPr>
      <p:sp>
        <p:nvSpPr>
          <p:cNvPr id="10" name="Footer Placeholder 9"/>
          <p:cNvSpPr>
            <a:spLocks noGrp="1"/>
          </p:cNvSpPr>
          <p:nvPr>
            <p:ph type="ftr" sz="quarter" idx="10"/>
          </p:nvPr>
        </p:nvSpPr>
        <p:spPr/>
        <p:txBody>
          <a:bodyPr/>
          <a:lstStyle/>
          <a:p>
            <a:fld id="{5B06C967-C119-3A46-8999-DDAAE48B2E46}" type="slidenum">
              <a:rPr lang="en-US" smtClean="0"/>
              <a:pPr/>
              <a:t>‹#›</a:t>
            </a:fld>
            <a:endParaRPr lang="en-US" dirty="0"/>
          </a:p>
        </p:txBody>
      </p:sp>
      <p:sp>
        <p:nvSpPr>
          <p:cNvPr id="11" name="Slide Number Placeholder 10"/>
          <p:cNvSpPr>
            <a:spLocks noGrp="1"/>
          </p:cNvSpPr>
          <p:nvPr>
            <p:ph type="sldNum" sz="quarter" idx="11"/>
          </p:nvPr>
        </p:nvSpPr>
        <p:spPr/>
        <p:txBody>
          <a:bodyPr/>
          <a:lstStyle/>
          <a:p>
            <a:r>
              <a:rPr lang="en-US"/>
              <a:t>DEPARTMENT NAME GOES HERE | FEBRUARY 2017</a:t>
            </a:r>
            <a:endParaRPr lang="en-US" dirty="0"/>
          </a:p>
        </p:txBody>
      </p:sp>
      <p:sp>
        <p:nvSpPr>
          <p:cNvPr id="7" name="Title 1"/>
          <p:cNvSpPr>
            <a:spLocks noGrp="1"/>
          </p:cNvSpPr>
          <p:nvPr>
            <p:ph type="title"/>
          </p:nvPr>
        </p:nvSpPr>
        <p:spPr>
          <a:xfrm>
            <a:off x="609600" y="457200"/>
            <a:ext cx="10934700" cy="5329003"/>
          </a:xfrm>
        </p:spPr>
        <p:txBody>
          <a:bodyPr anchor="ctr">
            <a:normAutofit/>
          </a:bodyPr>
          <a:lstStyle>
            <a:lvl1pPr marL="114300" indent="-114300">
              <a:lnSpc>
                <a:spcPct val="100000"/>
              </a:lnSpc>
              <a:tabLst/>
              <a:defRPr sz="2800">
                <a:solidFill>
                  <a:schemeClr val="tx1"/>
                </a:solidFill>
              </a:defRPr>
            </a:lvl1pPr>
          </a:lstStyle>
          <a:p>
            <a:endParaRPr lang="en-US" dirty="0"/>
          </a:p>
        </p:txBody>
      </p:sp>
      <p:sp>
        <p:nvSpPr>
          <p:cNvPr id="8" name="Text Placeholder 2"/>
          <p:cNvSpPr>
            <a:spLocks noGrp="1"/>
          </p:cNvSpPr>
          <p:nvPr>
            <p:ph type="body" idx="1"/>
          </p:nvPr>
        </p:nvSpPr>
        <p:spPr>
          <a:xfrm>
            <a:off x="1723791" y="5793638"/>
            <a:ext cx="9820509" cy="354402"/>
          </a:xfrm>
        </p:spPr>
        <p:txBody>
          <a:bodyPr>
            <a:normAutofit/>
          </a:bodyPr>
          <a:lstStyle>
            <a:lvl1pPr algn="r">
              <a:lnSpc>
                <a:spcPct val="100000"/>
              </a:lnSpc>
              <a:defRPr sz="1800" b="0" i="0" spc="300">
                <a:latin typeface="Zoram ldsLat Light" charset="0"/>
                <a:ea typeface="Zoram ldsLat Light" charset="0"/>
                <a:cs typeface="Zoram ldsLat Light" charset="0"/>
              </a:defRPr>
            </a:lvl1pPr>
          </a:lstStyle>
          <a:p>
            <a:pPr marL="228600" marR="0" lvl="0" indent="-228600" algn="r" defTabSz="914400" rtl="0" eaLnBrk="1" fontAlgn="auto" latinLnBrk="0" hangingPunct="1">
              <a:lnSpc>
                <a:spcPct val="90000"/>
              </a:lnSpc>
              <a:spcBef>
                <a:spcPts val="1000"/>
              </a:spcBef>
              <a:spcAft>
                <a:spcPts val="0"/>
              </a:spcAft>
              <a:buClrTx/>
              <a:buSzTx/>
              <a:buFont typeface="Arial"/>
              <a:buNone/>
              <a:tabLst/>
              <a:defRPr/>
            </a:pPr>
            <a:endParaRPr lang="en-US" dirty="0"/>
          </a:p>
        </p:txBody>
      </p:sp>
    </p:spTree>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Scripture - Image Background">
    <p:bg>
      <p:bgPr>
        <a:solidFill>
          <a:schemeClr val="bg1"/>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ooter Placeholder 4"/>
          <p:cNvSpPr>
            <a:spLocks noGrp="1"/>
          </p:cNvSpPr>
          <p:nvPr>
            <p:ph type="ftr" sz="quarter" idx="3"/>
          </p:nvPr>
        </p:nvSpPr>
        <p:spPr>
          <a:xfrm>
            <a:off x="4876800" y="6356350"/>
            <a:ext cx="2438400" cy="365125"/>
          </a:xfrm>
          <a:prstGeom prst="rect">
            <a:avLst/>
          </a:prstGeom>
        </p:spPr>
        <p:txBody>
          <a:bodyPr vert="horz" lIns="91440" tIns="45720" rIns="91440" bIns="45720" rtlCol="0" anchor="ctr"/>
          <a:lstStyle>
            <a:lvl1pPr algn="ctr">
              <a:defRPr sz="1200">
                <a:solidFill>
                  <a:schemeClr val="bg1"/>
                </a:solidFill>
                <a:latin typeface="Zoram ldsLat" charset="0"/>
                <a:ea typeface="Zoram ldsLat" charset="0"/>
                <a:cs typeface="Zoram ldsLat" charset="0"/>
              </a:defRPr>
            </a:lvl1pPr>
          </a:lstStyle>
          <a:p>
            <a:fld id="{5B06C967-C119-3A46-8999-DDAAE48B2E46}" type="slidenum">
              <a:rPr lang="en-US" smtClean="0"/>
              <a:pPr/>
              <a:t>‹#›</a:t>
            </a:fld>
            <a:endParaRPr lang="en-US" dirty="0"/>
          </a:p>
        </p:txBody>
      </p:sp>
      <p:sp>
        <p:nvSpPr>
          <p:cNvPr id="14" name="Slide Number Placeholder 5"/>
          <p:cNvSpPr>
            <a:spLocks noGrp="1"/>
          </p:cNvSpPr>
          <p:nvPr>
            <p:ph type="sldNum" sz="quarter" idx="4"/>
          </p:nvPr>
        </p:nvSpPr>
        <p:spPr>
          <a:xfrm>
            <a:off x="7315200" y="6356350"/>
            <a:ext cx="4038600" cy="365125"/>
          </a:xfrm>
          <a:prstGeom prst="rect">
            <a:avLst/>
          </a:prstGeom>
        </p:spPr>
        <p:txBody>
          <a:bodyPr vert="horz" lIns="91440" tIns="45720" rIns="91440" bIns="45720" rtlCol="0" anchor="ctr"/>
          <a:lstStyle>
            <a:lvl1pPr algn="r">
              <a:defRPr sz="900">
                <a:solidFill>
                  <a:schemeClr val="bg1"/>
                </a:solidFill>
                <a:latin typeface="Zoram ldsLat" charset="0"/>
                <a:ea typeface="Zoram ldsLat" charset="0"/>
                <a:cs typeface="Zoram ldsLat" charset="0"/>
              </a:defRPr>
            </a:lvl1pPr>
          </a:lstStyle>
          <a:p>
            <a:r>
              <a:rPr lang="en-US" dirty="0"/>
              <a:t>DEPARTMENT NAME GOES HERE | FEBRUARY 2017</a:t>
            </a:r>
          </a:p>
        </p:txBody>
      </p:sp>
      <p:sp>
        <p:nvSpPr>
          <p:cNvPr id="6" name="Title 1"/>
          <p:cNvSpPr>
            <a:spLocks noGrp="1"/>
          </p:cNvSpPr>
          <p:nvPr>
            <p:ph type="title" hasCustomPrompt="1"/>
          </p:nvPr>
        </p:nvSpPr>
        <p:spPr>
          <a:xfrm>
            <a:off x="1257300" y="2564295"/>
            <a:ext cx="9715500" cy="689112"/>
          </a:xfrm>
        </p:spPr>
        <p:txBody>
          <a:bodyPr anchor="b">
            <a:normAutofit/>
          </a:bodyPr>
          <a:lstStyle>
            <a:lvl1pPr algn="ctr">
              <a:lnSpc>
                <a:spcPct val="100000"/>
              </a:lnSpc>
              <a:defRPr sz="3600" cap="none" baseline="0">
                <a:solidFill>
                  <a:schemeClr val="bg1"/>
                </a:solidFill>
                <a:latin typeface="McKay ldsLat" charset="0"/>
                <a:ea typeface="McKay ldsLat" charset="0"/>
                <a:cs typeface="McKay ldsLat" charset="0"/>
              </a:defRPr>
            </a:lvl1pPr>
          </a:lstStyle>
          <a:p>
            <a:r>
              <a:rPr lang="en-US" dirty="0"/>
              <a:t>Click to edit master title style</a:t>
            </a:r>
          </a:p>
        </p:txBody>
      </p:sp>
      <p:sp>
        <p:nvSpPr>
          <p:cNvPr id="7" name="Text Placeholder 2"/>
          <p:cNvSpPr>
            <a:spLocks noGrp="1"/>
          </p:cNvSpPr>
          <p:nvPr>
            <p:ph type="body" idx="1"/>
          </p:nvPr>
        </p:nvSpPr>
        <p:spPr>
          <a:xfrm>
            <a:off x="1257300" y="3364706"/>
            <a:ext cx="9715500" cy="1500187"/>
          </a:xfrm>
        </p:spPr>
        <p:txBody>
          <a:bodyPr>
            <a:normAutofit/>
          </a:bodyPr>
          <a:lstStyle>
            <a:lvl1pPr marL="0" indent="0" algn="ctr">
              <a:lnSpc>
                <a:spcPct val="100000"/>
              </a:lnSpc>
              <a:buNone/>
              <a:defRPr sz="2800" b="0" i="1">
                <a:solidFill>
                  <a:schemeClr val="bg1"/>
                </a:solidFill>
                <a:latin typeface="Zoram ldsLat" charset="0"/>
                <a:ea typeface="Zoram ldsLat" charset="0"/>
                <a:cs typeface="Zoram ldsLat"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8" name="Text Placeholder 7"/>
          <p:cNvSpPr>
            <a:spLocks noGrp="1"/>
          </p:cNvSpPr>
          <p:nvPr>
            <p:ph type="body" sz="quarter" idx="12" hasCustomPrompt="1"/>
          </p:nvPr>
        </p:nvSpPr>
        <p:spPr>
          <a:xfrm>
            <a:off x="3786744" y="620229"/>
            <a:ext cx="4797286" cy="1944066"/>
          </a:xfrm>
        </p:spPr>
        <p:txBody>
          <a:bodyPr>
            <a:noAutofit/>
          </a:bodyPr>
          <a:lstStyle>
            <a:lvl1pPr marL="0" indent="0">
              <a:buFontTx/>
              <a:buNone/>
              <a:defRPr sz="1400" u="none" baseline="0">
                <a:solidFill>
                  <a:schemeClr val="bg1"/>
                </a:solidFill>
              </a:defRPr>
            </a:lvl1pPr>
          </a:lstStyle>
          <a:p>
            <a:pPr marL="342900" marR="0" lvl="0" indent="-342900" algn="l" defTabSz="914400" rtl="0" eaLnBrk="1" fontAlgn="auto" latinLnBrk="0" hangingPunct="1">
              <a:lnSpc>
                <a:spcPct val="90000"/>
              </a:lnSpc>
              <a:spcBef>
                <a:spcPts val="1000"/>
              </a:spcBef>
              <a:spcAft>
                <a:spcPts val="0"/>
              </a:spcAft>
              <a:buClrTx/>
              <a:buSzTx/>
              <a:buFontTx/>
              <a:buNone/>
              <a:tabLst/>
              <a:defRPr/>
            </a:pPr>
            <a:r>
              <a:rPr lang="en-US" baseline="0" dirty="0"/>
              <a:t>TO ADD IMAGE BACKGROUND:                                                    1. RIGHT CLICK ON SLIDE                                                       2. SELECT FORMAT BACKGROUND                                       3. SELECT “PICTURE OR TEXTURE FILL”                               4. CLICK “FILE</a:t>
            </a:r>
            <a:r>
              <a:rPr lang="mr-IN" baseline="0" dirty="0"/>
              <a:t>…</a:t>
            </a:r>
            <a:r>
              <a:rPr lang="en-US" baseline="0" dirty="0"/>
              <a:t>” UNDERNEATH “INSERT PICTURE FROM”  5. DELETE THIS TEXT LAYER</a:t>
            </a:r>
            <a:endParaRPr lang="en-US" dirty="0"/>
          </a:p>
        </p:txBody>
      </p:sp>
    </p:spTree>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Scripture and Image">
    <p:spTree>
      <p:nvGrpSpPr>
        <p:cNvPr id="1" name=""/>
        <p:cNvGrpSpPr/>
        <p:nvPr/>
      </p:nvGrpSpPr>
      <p:grpSpPr>
        <a:xfrm>
          <a:off x="0" y="0"/>
          <a:ext cx="0" cy="0"/>
          <a:chOff x="0" y="0"/>
          <a:chExt cx="0" cy="0"/>
        </a:xfrm>
      </p:grpSpPr>
      <p:sp>
        <p:nvSpPr>
          <p:cNvPr id="16" name="Title 1"/>
          <p:cNvSpPr>
            <a:spLocks noGrp="1"/>
          </p:cNvSpPr>
          <p:nvPr>
            <p:ph type="title"/>
          </p:nvPr>
        </p:nvSpPr>
        <p:spPr>
          <a:xfrm>
            <a:off x="609600" y="457200"/>
            <a:ext cx="4923295" cy="5146866"/>
          </a:xfrm>
        </p:spPr>
        <p:txBody>
          <a:bodyPr anchor="ctr">
            <a:normAutofit/>
          </a:bodyPr>
          <a:lstStyle>
            <a:lvl1pPr marL="114300" indent="-114300">
              <a:lnSpc>
                <a:spcPct val="100000"/>
              </a:lnSpc>
              <a:tabLst/>
              <a:defRPr sz="2800">
                <a:solidFill>
                  <a:schemeClr val="tx1"/>
                </a:solidFill>
              </a:defRPr>
            </a:lvl1pPr>
          </a:lstStyle>
          <a:p>
            <a:endParaRPr lang="en-US" dirty="0"/>
          </a:p>
        </p:txBody>
      </p:sp>
      <p:sp>
        <p:nvSpPr>
          <p:cNvPr id="17" name="Text Placeholder 2"/>
          <p:cNvSpPr>
            <a:spLocks noGrp="1"/>
          </p:cNvSpPr>
          <p:nvPr>
            <p:ph type="body" idx="1"/>
          </p:nvPr>
        </p:nvSpPr>
        <p:spPr>
          <a:xfrm>
            <a:off x="609599" y="5793637"/>
            <a:ext cx="4923296" cy="322241"/>
          </a:xfrm>
        </p:spPr>
        <p:txBody>
          <a:bodyPr>
            <a:normAutofit/>
          </a:bodyPr>
          <a:lstStyle>
            <a:lvl1pPr algn="r">
              <a:lnSpc>
                <a:spcPct val="100000"/>
              </a:lnSpc>
              <a:defRPr sz="1800" b="0" i="0" spc="300">
                <a:latin typeface="Zoram ldsLat Light" charset="0"/>
                <a:ea typeface="Zoram ldsLat Light" charset="0"/>
                <a:cs typeface="Zoram ldsLat Light" charset="0"/>
              </a:defRPr>
            </a:lvl1pPr>
          </a:lstStyle>
          <a:p>
            <a:pPr marL="228600" marR="0" lvl="0" indent="-228600" algn="r" defTabSz="914400" rtl="0" eaLnBrk="1" fontAlgn="auto" latinLnBrk="0" hangingPunct="1">
              <a:lnSpc>
                <a:spcPct val="90000"/>
              </a:lnSpc>
              <a:spcBef>
                <a:spcPts val="1000"/>
              </a:spcBef>
              <a:spcAft>
                <a:spcPts val="0"/>
              </a:spcAft>
              <a:buClrTx/>
              <a:buSzTx/>
              <a:buFont typeface="Arial"/>
              <a:buNone/>
              <a:tabLst/>
              <a:defRPr/>
            </a:pPr>
            <a:endParaRPr lang="en-US" dirty="0"/>
          </a:p>
        </p:txBody>
      </p:sp>
      <p:sp>
        <p:nvSpPr>
          <p:cNvPr id="3" name="Picture Placeholder 2"/>
          <p:cNvSpPr>
            <a:spLocks noGrp="1"/>
          </p:cNvSpPr>
          <p:nvPr>
            <p:ph type="pic" sz="quarter" idx="10"/>
          </p:nvPr>
        </p:nvSpPr>
        <p:spPr>
          <a:xfrm>
            <a:off x="6096000" y="0"/>
            <a:ext cx="6096000" cy="6858000"/>
          </a:xfrm>
        </p:spPr>
        <p:txBody>
          <a:bodyPr>
            <a:normAutofit/>
          </a:bodyPr>
          <a:lstStyle>
            <a:lvl1pPr>
              <a:defRPr sz="1800"/>
            </a:lvl1pPr>
          </a:lstStyle>
          <a:p>
            <a:endParaRPr lang="en-US" dirty="0"/>
          </a:p>
        </p:txBody>
      </p:sp>
      <p:sp>
        <p:nvSpPr>
          <p:cNvPr id="6" name="Footer Placeholder 9"/>
          <p:cNvSpPr>
            <a:spLocks noGrp="1"/>
          </p:cNvSpPr>
          <p:nvPr>
            <p:ph type="ftr" sz="quarter" idx="11"/>
          </p:nvPr>
        </p:nvSpPr>
        <p:spPr>
          <a:xfrm>
            <a:off x="3164115" y="6356350"/>
            <a:ext cx="2438400" cy="365125"/>
          </a:xfrm>
        </p:spPr>
        <p:txBody>
          <a:bodyPr/>
          <a:lstStyle>
            <a:lvl1pPr algn="r">
              <a:defRPr/>
            </a:lvl1pPr>
          </a:lstStyle>
          <a:p>
            <a:fld id="{5B06C967-C119-3A46-8999-DDAAE48B2E46}" type="slidenum">
              <a:rPr lang="en-US" smtClean="0"/>
              <a:pPr/>
              <a:t>‹#›</a:t>
            </a:fld>
            <a:endParaRPr lang="en-US" dirty="0"/>
          </a:p>
        </p:txBody>
      </p:sp>
    </p:spTree>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Image and Scriptur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6096000" cy="6858000"/>
          </a:xfrm>
        </p:spPr>
        <p:txBody>
          <a:bodyPr>
            <a:normAutofit/>
          </a:bodyPr>
          <a:lstStyle>
            <a:lvl1pPr>
              <a:defRPr sz="1800"/>
            </a:lvl1pPr>
          </a:lstStyle>
          <a:p>
            <a:endParaRPr lang="en-US" dirty="0"/>
          </a:p>
        </p:txBody>
      </p:sp>
      <p:sp>
        <p:nvSpPr>
          <p:cNvPr id="5" name="Title 1"/>
          <p:cNvSpPr>
            <a:spLocks noGrp="1"/>
          </p:cNvSpPr>
          <p:nvPr>
            <p:ph type="title"/>
          </p:nvPr>
        </p:nvSpPr>
        <p:spPr>
          <a:xfrm>
            <a:off x="6662057" y="457200"/>
            <a:ext cx="4882243" cy="5329003"/>
          </a:xfrm>
        </p:spPr>
        <p:txBody>
          <a:bodyPr anchor="ctr">
            <a:normAutofit/>
          </a:bodyPr>
          <a:lstStyle>
            <a:lvl1pPr marL="114300" indent="-114300">
              <a:lnSpc>
                <a:spcPct val="100000"/>
              </a:lnSpc>
              <a:tabLst/>
              <a:defRPr sz="2800">
                <a:solidFill>
                  <a:schemeClr val="tx1"/>
                </a:solidFill>
              </a:defRPr>
            </a:lvl1pPr>
          </a:lstStyle>
          <a:p>
            <a:endParaRPr lang="en-US" dirty="0"/>
          </a:p>
        </p:txBody>
      </p:sp>
      <p:sp>
        <p:nvSpPr>
          <p:cNvPr id="6" name="Text Placeholder 2"/>
          <p:cNvSpPr>
            <a:spLocks noGrp="1"/>
          </p:cNvSpPr>
          <p:nvPr>
            <p:ph type="body" idx="1"/>
          </p:nvPr>
        </p:nvSpPr>
        <p:spPr>
          <a:xfrm>
            <a:off x="6662057" y="5793637"/>
            <a:ext cx="4882243" cy="322241"/>
          </a:xfrm>
        </p:spPr>
        <p:txBody>
          <a:bodyPr>
            <a:normAutofit/>
          </a:bodyPr>
          <a:lstStyle>
            <a:lvl1pPr algn="r">
              <a:lnSpc>
                <a:spcPct val="100000"/>
              </a:lnSpc>
              <a:defRPr sz="1800" b="0" i="0" spc="300">
                <a:latin typeface="Zoram ldsLat Light" charset="0"/>
                <a:ea typeface="Zoram ldsLat Light" charset="0"/>
                <a:cs typeface="Zoram ldsLat Light" charset="0"/>
              </a:defRPr>
            </a:lvl1pPr>
          </a:lstStyle>
          <a:p>
            <a:pPr marL="228600" marR="0" lvl="0" indent="-228600" algn="r" defTabSz="914400" rtl="0" eaLnBrk="1" fontAlgn="auto" latinLnBrk="0" hangingPunct="1">
              <a:lnSpc>
                <a:spcPct val="90000"/>
              </a:lnSpc>
              <a:spcBef>
                <a:spcPts val="1000"/>
              </a:spcBef>
              <a:spcAft>
                <a:spcPts val="0"/>
              </a:spcAft>
              <a:buClrTx/>
              <a:buSzTx/>
              <a:buFont typeface="Arial"/>
              <a:buNone/>
              <a:tabLst/>
              <a:defRPr/>
            </a:pPr>
            <a:endParaRPr lang="en-US" dirty="0"/>
          </a:p>
        </p:txBody>
      </p:sp>
      <p:sp>
        <p:nvSpPr>
          <p:cNvPr id="7" name="Footer Placeholder 9"/>
          <p:cNvSpPr>
            <a:spLocks noGrp="1"/>
          </p:cNvSpPr>
          <p:nvPr>
            <p:ph type="ftr" sz="quarter" idx="11"/>
          </p:nvPr>
        </p:nvSpPr>
        <p:spPr>
          <a:xfrm>
            <a:off x="6662057" y="6356350"/>
            <a:ext cx="2438400" cy="365125"/>
          </a:xfrm>
        </p:spPr>
        <p:txBody>
          <a:bodyPr/>
          <a:lstStyle>
            <a:lvl1pPr algn="l">
              <a:defRPr/>
            </a:lvl1pPr>
          </a:lstStyle>
          <a:p>
            <a:fld id="{5B06C967-C119-3A46-8999-DDAAE48B2E46}" type="slidenum">
              <a:rPr lang="en-US" smtClean="0"/>
              <a:pPr/>
              <a:t>‹#›</a:t>
            </a:fld>
            <a:endParaRPr lang="en-US" dirty="0"/>
          </a:p>
        </p:txBody>
      </p:sp>
    </p:spTree>
  </p:cSld>
  <p:clrMapOvr>
    <a:masterClrMapping/>
  </p:clrMapOvr>
  <p:transition>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1_Small Image and Quot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609600" y="1219200"/>
            <a:ext cx="1886768" cy="2012054"/>
          </a:xfrm>
        </p:spPr>
        <p:txBody>
          <a:bodyPr>
            <a:normAutofit/>
          </a:bodyPr>
          <a:lstStyle>
            <a:lvl1pPr>
              <a:defRPr sz="1800"/>
            </a:lvl1pPr>
          </a:lstStyle>
          <a:p>
            <a:endParaRPr lang="en-US" dirty="0"/>
          </a:p>
        </p:txBody>
      </p:sp>
      <p:sp>
        <p:nvSpPr>
          <p:cNvPr id="5" name="Title 1"/>
          <p:cNvSpPr>
            <a:spLocks noGrp="1"/>
          </p:cNvSpPr>
          <p:nvPr>
            <p:ph type="title"/>
          </p:nvPr>
        </p:nvSpPr>
        <p:spPr>
          <a:xfrm>
            <a:off x="3057351" y="1219199"/>
            <a:ext cx="8486950" cy="4567003"/>
          </a:xfrm>
        </p:spPr>
        <p:txBody>
          <a:bodyPr anchor="ctr">
            <a:normAutofit/>
          </a:bodyPr>
          <a:lstStyle>
            <a:lvl1pPr marL="114300" indent="-114300">
              <a:lnSpc>
                <a:spcPct val="100000"/>
              </a:lnSpc>
              <a:tabLst/>
              <a:defRPr sz="2800">
                <a:solidFill>
                  <a:schemeClr val="tx1"/>
                </a:solidFill>
              </a:defRPr>
            </a:lvl1pPr>
          </a:lstStyle>
          <a:p>
            <a:endParaRPr lang="en-US" dirty="0"/>
          </a:p>
        </p:txBody>
      </p:sp>
      <p:sp>
        <p:nvSpPr>
          <p:cNvPr id="4" name="Text Placeholder 3"/>
          <p:cNvSpPr>
            <a:spLocks noGrp="1"/>
          </p:cNvSpPr>
          <p:nvPr>
            <p:ph type="body" sz="quarter" idx="12"/>
          </p:nvPr>
        </p:nvSpPr>
        <p:spPr>
          <a:xfrm>
            <a:off x="609600" y="3429000"/>
            <a:ext cx="1887538" cy="334963"/>
          </a:xfrm>
        </p:spPr>
        <p:txBody>
          <a:bodyPr>
            <a:noAutofit/>
          </a:bodyPr>
          <a:lstStyle>
            <a:lvl1pPr marL="0" indent="0">
              <a:buNone/>
              <a:defRPr sz="1800" b="0" i="0">
                <a:latin typeface="Zoram ldsLat Light" charset="0"/>
                <a:ea typeface="Zoram ldsLat Light" charset="0"/>
                <a:cs typeface="Zoram ldsLat Light" charset="0"/>
              </a:defRPr>
            </a:lvl1pPr>
            <a:lvl2pPr marL="457200" indent="0">
              <a:buNone/>
              <a:defRPr sz="1800">
                <a:latin typeface="Zoram ldsLat" charset="0"/>
                <a:ea typeface="Zoram ldsLat" charset="0"/>
                <a:cs typeface="Zoram ldsLat" charset="0"/>
              </a:defRPr>
            </a:lvl2pPr>
            <a:lvl3pPr marL="914400" indent="0">
              <a:buNone/>
              <a:defRPr sz="1800">
                <a:latin typeface="Zoram ldsLat" charset="0"/>
                <a:ea typeface="Zoram ldsLat" charset="0"/>
                <a:cs typeface="Zoram ldsLat" charset="0"/>
              </a:defRPr>
            </a:lvl3pPr>
            <a:lvl4pPr marL="1371600" indent="0">
              <a:buNone/>
              <a:defRPr sz="1800">
                <a:latin typeface="Zoram ldsLat" charset="0"/>
                <a:ea typeface="Zoram ldsLat" charset="0"/>
                <a:cs typeface="Zoram ldsLat" charset="0"/>
              </a:defRPr>
            </a:lvl4pPr>
            <a:lvl5pPr marL="1828800" indent="0">
              <a:buNone/>
              <a:defRPr sz="1800">
                <a:latin typeface="Zoram ldsLat" charset="0"/>
                <a:ea typeface="Zoram ldsLat" charset="0"/>
                <a:cs typeface="Zoram ldsLat" charset="0"/>
              </a:defRPr>
            </a:lvl5pPr>
          </a:lstStyle>
          <a:p>
            <a:pPr lvl="0"/>
            <a:endParaRPr lang="en-US" dirty="0"/>
          </a:p>
        </p:txBody>
      </p:sp>
      <p:sp>
        <p:nvSpPr>
          <p:cNvPr id="9" name="Footer Placeholder 12"/>
          <p:cNvSpPr>
            <a:spLocks noGrp="1"/>
          </p:cNvSpPr>
          <p:nvPr>
            <p:ph type="ftr" sz="quarter" idx="13"/>
          </p:nvPr>
        </p:nvSpPr>
        <p:spPr>
          <a:xfrm>
            <a:off x="4876800" y="6356350"/>
            <a:ext cx="2438400" cy="365125"/>
          </a:xfrm>
        </p:spPr>
        <p:txBody>
          <a:bodyPr/>
          <a:lstStyle/>
          <a:p>
            <a:fld id="{5B06C967-C119-3A46-8999-DDAAE48B2E46}" type="slidenum">
              <a:rPr lang="en-US" smtClean="0"/>
              <a:pPr/>
              <a:t>‹#›</a:t>
            </a:fld>
            <a:endParaRPr lang="en-US" dirty="0"/>
          </a:p>
        </p:txBody>
      </p:sp>
      <p:sp>
        <p:nvSpPr>
          <p:cNvPr id="10" name="Slide Number Placeholder 13"/>
          <p:cNvSpPr>
            <a:spLocks noGrp="1"/>
          </p:cNvSpPr>
          <p:nvPr>
            <p:ph type="sldNum" sz="quarter" idx="11"/>
          </p:nvPr>
        </p:nvSpPr>
        <p:spPr>
          <a:xfrm>
            <a:off x="7315200" y="6356350"/>
            <a:ext cx="4038600" cy="365125"/>
          </a:xfrm>
        </p:spPr>
        <p:txBody>
          <a:bodyPr/>
          <a:lstStyle/>
          <a:p>
            <a:r>
              <a:rPr lang="en-US"/>
              <a:t>DEPARTMENT NAME GOES HERE | FEBRUARY 2017</a:t>
            </a:r>
            <a:endParaRPr lang="en-US" dirty="0"/>
          </a:p>
        </p:txBody>
      </p:sp>
    </p:spTree>
  </p:cSld>
  <p:clrMapOvr>
    <a:masterClrMapping/>
  </p:clrMapOvr>
  <p:transition>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Content and Image">
    <p:bg>
      <p:bgPr>
        <a:solidFill>
          <a:schemeClr val="accent1"/>
        </a:solidFill>
        <a:effectLst/>
      </p:bgPr>
    </p:bg>
    <p:spTree>
      <p:nvGrpSpPr>
        <p:cNvPr id="1" name=""/>
        <p:cNvGrpSpPr/>
        <p:nvPr/>
      </p:nvGrpSpPr>
      <p:grpSpPr>
        <a:xfrm>
          <a:off x="0" y="0"/>
          <a:ext cx="0" cy="0"/>
          <a:chOff x="0" y="0"/>
          <a:chExt cx="0" cy="0"/>
        </a:xfrm>
      </p:grpSpPr>
      <p:sp>
        <p:nvSpPr>
          <p:cNvPr id="7" name="Picture Placeholder 2"/>
          <p:cNvSpPr>
            <a:spLocks noGrp="1"/>
          </p:cNvSpPr>
          <p:nvPr>
            <p:ph type="pic" sz="quarter" idx="10"/>
          </p:nvPr>
        </p:nvSpPr>
        <p:spPr>
          <a:xfrm>
            <a:off x="6096000" y="0"/>
            <a:ext cx="6096000" cy="6858000"/>
          </a:xfrm>
        </p:spPr>
        <p:txBody>
          <a:bodyPr>
            <a:normAutofit/>
          </a:bodyPr>
          <a:lstStyle>
            <a:lvl1pPr>
              <a:defRPr sz="1800"/>
            </a:lvl1pPr>
          </a:lstStyle>
          <a:p>
            <a:endParaRPr lang="en-US" dirty="0"/>
          </a:p>
        </p:txBody>
      </p:sp>
      <p:sp>
        <p:nvSpPr>
          <p:cNvPr id="5" name="Title 1"/>
          <p:cNvSpPr>
            <a:spLocks noGrp="1"/>
          </p:cNvSpPr>
          <p:nvPr>
            <p:ph type="title"/>
          </p:nvPr>
        </p:nvSpPr>
        <p:spPr>
          <a:xfrm>
            <a:off x="505790" y="383997"/>
            <a:ext cx="5082209" cy="1477616"/>
          </a:xfrm>
        </p:spPr>
        <p:txBody>
          <a:bodyPr anchor="t"/>
          <a:lstStyle>
            <a:lvl1pPr>
              <a:lnSpc>
                <a:spcPct val="100000"/>
              </a:lnSpc>
              <a:defRPr>
                <a:solidFill>
                  <a:schemeClr val="bg1"/>
                </a:solidFill>
              </a:defRPr>
            </a:lvl1pPr>
          </a:lstStyle>
          <a:p>
            <a:r>
              <a:rPr lang="en-US" dirty="0"/>
              <a:t>Click to edit Master title style</a:t>
            </a:r>
          </a:p>
        </p:txBody>
      </p:sp>
      <p:sp>
        <p:nvSpPr>
          <p:cNvPr id="6" name="Content Placeholder 2"/>
          <p:cNvSpPr>
            <a:spLocks noGrp="1"/>
          </p:cNvSpPr>
          <p:nvPr>
            <p:ph idx="1"/>
          </p:nvPr>
        </p:nvSpPr>
        <p:spPr>
          <a:xfrm>
            <a:off x="505789" y="1954380"/>
            <a:ext cx="5082211" cy="4165929"/>
          </a:xfrm>
        </p:spPr>
        <p:txBody>
          <a:bodyPr/>
          <a:lstStyle>
            <a:lvl1pPr>
              <a:lnSpc>
                <a:spcPct val="100000"/>
              </a:lnSpc>
              <a:defRPr b="1" i="0">
                <a:solidFill>
                  <a:schemeClr val="bg1"/>
                </a:solidFill>
                <a:latin typeface="Zoram ldsLat Semibold" charset="0"/>
                <a:ea typeface="Zoram ldsLat Semibold" charset="0"/>
                <a:cs typeface="Zoram ldsLat Semibold" charset="0"/>
              </a:defRPr>
            </a:lvl1pPr>
            <a:lvl2pPr>
              <a:lnSpc>
                <a:spcPct val="100000"/>
              </a:lnSpc>
              <a:defRPr>
                <a:solidFill>
                  <a:schemeClr val="bg1"/>
                </a:solidFill>
              </a:defRPr>
            </a:lvl2pPr>
            <a:lvl3pPr>
              <a:lnSpc>
                <a:spcPct val="100000"/>
              </a:lnSpc>
              <a:defRPr>
                <a:solidFill>
                  <a:schemeClr val="bg1"/>
                </a:solidFill>
              </a:defRPr>
            </a:lvl3pPr>
            <a:lvl4pPr>
              <a:lnSpc>
                <a:spcPct val="100000"/>
              </a:lnSpc>
              <a:defRPr>
                <a:solidFill>
                  <a:schemeClr val="bg1"/>
                </a:solidFill>
              </a:defRPr>
            </a:lvl4pPr>
            <a:lvl5pPr>
              <a:lnSpc>
                <a:spcPct val="100000"/>
              </a:lnSpc>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9"/>
          <p:cNvSpPr>
            <a:spLocks noGrp="1"/>
          </p:cNvSpPr>
          <p:nvPr>
            <p:ph type="ftr" sz="quarter" idx="11"/>
          </p:nvPr>
        </p:nvSpPr>
        <p:spPr>
          <a:xfrm>
            <a:off x="3164115" y="6356350"/>
            <a:ext cx="2438400" cy="365125"/>
          </a:xfrm>
        </p:spPr>
        <p:txBody>
          <a:bodyPr/>
          <a:lstStyle>
            <a:lvl1pPr algn="r">
              <a:defRPr>
                <a:solidFill>
                  <a:schemeClr val="bg1"/>
                </a:solidFill>
              </a:defRPr>
            </a:lvl1pPr>
          </a:lstStyle>
          <a:p>
            <a:fld id="{5B06C967-C119-3A46-8999-DDAAE48B2E46}" type="slidenum">
              <a:rPr lang="en-US" smtClean="0"/>
              <a:pPr/>
              <a:t>‹#›</a:t>
            </a:fld>
            <a:endParaRPr lang="en-US" dirty="0"/>
          </a:p>
        </p:txBody>
      </p:sp>
    </p:spTree>
  </p:cSld>
  <p:clrMapOvr>
    <a:masterClrMapping/>
  </p:clrMapOvr>
  <p:transition>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Image and Content">
    <p:spTree>
      <p:nvGrpSpPr>
        <p:cNvPr id="1" name=""/>
        <p:cNvGrpSpPr/>
        <p:nvPr/>
      </p:nvGrpSpPr>
      <p:grpSpPr>
        <a:xfrm>
          <a:off x="0" y="0"/>
          <a:ext cx="0" cy="0"/>
          <a:chOff x="0" y="0"/>
          <a:chExt cx="0" cy="0"/>
        </a:xfrm>
      </p:grpSpPr>
      <p:sp>
        <p:nvSpPr>
          <p:cNvPr id="7" name="Picture Placeholder 2"/>
          <p:cNvSpPr>
            <a:spLocks noGrp="1"/>
          </p:cNvSpPr>
          <p:nvPr>
            <p:ph type="pic" sz="quarter" idx="10"/>
          </p:nvPr>
        </p:nvSpPr>
        <p:spPr>
          <a:xfrm>
            <a:off x="0" y="0"/>
            <a:ext cx="6096000" cy="6858000"/>
          </a:xfrm>
        </p:spPr>
        <p:txBody>
          <a:bodyPr>
            <a:normAutofit/>
          </a:bodyPr>
          <a:lstStyle>
            <a:lvl1pPr>
              <a:defRPr sz="1800"/>
            </a:lvl1pPr>
          </a:lstStyle>
          <a:p>
            <a:endParaRPr lang="en-US" dirty="0"/>
          </a:p>
        </p:txBody>
      </p:sp>
      <p:sp>
        <p:nvSpPr>
          <p:cNvPr id="5" name="Title 1"/>
          <p:cNvSpPr>
            <a:spLocks noGrp="1"/>
          </p:cNvSpPr>
          <p:nvPr>
            <p:ph type="title"/>
          </p:nvPr>
        </p:nvSpPr>
        <p:spPr>
          <a:xfrm>
            <a:off x="6683829" y="457200"/>
            <a:ext cx="4860471" cy="1477616"/>
          </a:xfrm>
        </p:spPr>
        <p:txBody>
          <a:bodyPr anchor="t"/>
          <a:lstStyle>
            <a:lvl1pPr>
              <a:lnSpc>
                <a:spcPct val="100000"/>
              </a:lnSpc>
              <a:defRPr/>
            </a:lvl1pPr>
          </a:lstStyle>
          <a:p>
            <a:r>
              <a:rPr lang="en-US" dirty="0"/>
              <a:t>Click to edit Master title style</a:t>
            </a:r>
          </a:p>
        </p:txBody>
      </p:sp>
      <p:sp>
        <p:nvSpPr>
          <p:cNvPr id="6" name="Content Placeholder 2"/>
          <p:cNvSpPr>
            <a:spLocks noGrp="1"/>
          </p:cNvSpPr>
          <p:nvPr>
            <p:ph idx="1"/>
          </p:nvPr>
        </p:nvSpPr>
        <p:spPr>
          <a:xfrm>
            <a:off x="6683828" y="2027582"/>
            <a:ext cx="4860471" cy="4103947"/>
          </a:xfrm>
        </p:spPr>
        <p:txBody>
          <a:bodyPr/>
          <a:lstStyle>
            <a:lvl1pPr marL="228600" marR="0" indent="-228600" algn="l" defTabSz="914400" rtl="0" eaLnBrk="1" fontAlgn="auto" latinLnBrk="0" hangingPunct="1">
              <a:lnSpc>
                <a:spcPct val="100000"/>
              </a:lnSpc>
              <a:spcBef>
                <a:spcPts val="1000"/>
              </a:spcBef>
              <a:spcAft>
                <a:spcPts val="0"/>
              </a:spcAft>
              <a:buClrTx/>
              <a:buSzTx/>
              <a:buFont typeface="Arial"/>
              <a:buChar char="•"/>
              <a:tabLst/>
              <a:defRPr b="0" i="0">
                <a:latin typeface="McKay ldsLat Medium" charset="0"/>
                <a:ea typeface="McKay ldsLat Medium" charset="0"/>
                <a:cs typeface="McKay ldsLat Medium" charset="0"/>
              </a:defRPr>
            </a:lvl1pPr>
            <a:lvl2pPr marL="685800" marR="0" indent="-228600" algn="l" defTabSz="914400" rtl="0" eaLnBrk="1" fontAlgn="auto" latinLnBrk="0" hangingPunct="1">
              <a:lnSpc>
                <a:spcPct val="100000"/>
              </a:lnSpc>
              <a:spcBef>
                <a:spcPts val="500"/>
              </a:spcBef>
              <a:spcAft>
                <a:spcPts val="0"/>
              </a:spcAft>
              <a:buClrTx/>
              <a:buSzTx/>
              <a:buFont typeface="Arial"/>
              <a:buChar char="•"/>
              <a:tabLst/>
              <a:defRPr/>
            </a:lvl2pPr>
            <a:lvl3pPr marL="1143000" marR="0" indent="-228600" algn="l" defTabSz="914400" rtl="0" eaLnBrk="1" fontAlgn="auto" latinLnBrk="0" hangingPunct="1">
              <a:lnSpc>
                <a:spcPct val="100000"/>
              </a:lnSpc>
              <a:spcBef>
                <a:spcPts val="500"/>
              </a:spcBef>
              <a:spcAft>
                <a:spcPts val="0"/>
              </a:spcAft>
              <a:buClrTx/>
              <a:buSzTx/>
              <a:buFont typeface="Arial"/>
              <a:buChar char="•"/>
              <a:tabLst/>
              <a:defRPr/>
            </a:lvl3pPr>
            <a:lvl4pPr marL="1600200" marR="0" indent="-228600" algn="l" defTabSz="914400" rtl="0" eaLnBrk="1" fontAlgn="auto" latinLnBrk="0" hangingPunct="1">
              <a:lnSpc>
                <a:spcPct val="100000"/>
              </a:lnSpc>
              <a:spcBef>
                <a:spcPts val="500"/>
              </a:spcBef>
              <a:spcAft>
                <a:spcPts val="0"/>
              </a:spcAft>
              <a:buClrTx/>
              <a:buSzTx/>
              <a:buFont typeface="Arial"/>
              <a:buChar char="•"/>
              <a:tabLst/>
              <a:defRPr/>
            </a:lvl4pPr>
            <a:lvl5pPr marL="2057400" marR="0" indent="-228600" algn="l" defTabSz="914400" rtl="0" eaLnBrk="1" fontAlgn="auto" latinLnBrk="0" hangingPunct="1">
              <a:lnSpc>
                <a:spcPct val="100000"/>
              </a:lnSpc>
              <a:spcBef>
                <a:spcPts val="500"/>
              </a:spcBef>
              <a:spcAft>
                <a:spcPts val="0"/>
              </a:spcAft>
              <a:buClrTx/>
              <a:buSzTx/>
              <a:buFont typeface="Arial"/>
              <a:buChar char="•"/>
              <a:tabLst/>
              <a:defRPr/>
            </a:lvl5pPr>
          </a:lstStyle>
          <a:p>
            <a:pPr marL="228600" marR="0" lvl="0" indent="-228600" algn="l" defTabSz="914400" rtl="0" eaLnBrk="1" fontAlgn="auto" latinLnBrk="0" hangingPunct="1">
              <a:lnSpc>
                <a:spcPct val="100000"/>
              </a:lnSpc>
              <a:spcBef>
                <a:spcPts val="1000"/>
              </a:spcBef>
              <a:spcAft>
                <a:spcPts val="0"/>
              </a:spcAft>
              <a:buClrTx/>
              <a:buSzTx/>
              <a:buFont typeface="Arial"/>
              <a:buChar char="•"/>
              <a:tabLst/>
              <a:defRPr/>
            </a:pPr>
            <a:r>
              <a:rPr kumimoji="0" lang="en-US" sz="2800" b="1" i="0" u="none" strike="noStrike" kern="1200" cap="none" spc="0" normalizeH="0" baseline="0" noProof="0" dirty="0">
                <a:ln>
                  <a:noFill/>
                </a:ln>
                <a:solidFill>
                  <a:srgbClr val="328D43"/>
                </a:solidFill>
                <a:effectLst/>
                <a:uLnTx/>
                <a:uFillTx/>
                <a:latin typeface="Zoram ldsLat Semibold" charset="0"/>
                <a:ea typeface="Zoram ldsLat Semibold" charset="0"/>
                <a:cs typeface="Zoram ldsLat Semibold" charset="0"/>
              </a:rPr>
              <a:t>Click to edit Master text styles</a:t>
            </a:r>
          </a:p>
          <a:p>
            <a:pPr marL="685800" marR="0" lvl="1"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Second level</a:t>
            </a:r>
          </a:p>
          <a:p>
            <a:pPr marL="1143000" marR="0" lvl="2"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Third level</a:t>
            </a:r>
          </a:p>
          <a:p>
            <a:pPr marL="1600200" marR="0" lvl="3"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Fourth level</a:t>
            </a:r>
          </a:p>
          <a:p>
            <a:pPr marL="2057400" marR="0" lvl="4"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Fifth level</a:t>
            </a:r>
          </a:p>
        </p:txBody>
      </p:sp>
      <p:sp>
        <p:nvSpPr>
          <p:cNvPr id="8" name="Footer Placeholder 9"/>
          <p:cNvSpPr>
            <a:spLocks noGrp="1"/>
          </p:cNvSpPr>
          <p:nvPr>
            <p:ph type="ftr" sz="quarter" idx="11"/>
          </p:nvPr>
        </p:nvSpPr>
        <p:spPr>
          <a:xfrm>
            <a:off x="6662057" y="6356350"/>
            <a:ext cx="2438400" cy="365125"/>
          </a:xfrm>
        </p:spPr>
        <p:txBody>
          <a:bodyPr/>
          <a:lstStyle>
            <a:lvl1pPr algn="l">
              <a:defRPr/>
            </a:lvl1pPr>
          </a:lstStyle>
          <a:p>
            <a:fld id="{5B06C967-C119-3A46-8999-DDAAE48B2E46}" type="slidenum">
              <a:rPr lang="en-US" smtClean="0"/>
              <a:pPr/>
              <a:t>‹#›</a:t>
            </a:fld>
            <a:endParaRPr lang="en-US" dirty="0"/>
          </a:p>
        </p:txBody>
      </p:sp>
    </p:spTree>
  </p:cSld>
  <p:clrMapOvr>
    <a:masterClrMapping/>
  </p:clrMapOvr>
  <p:transition>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Content and  2 Images">
    <p:spTree>
      <p:nvGrpSpPr>
        <p:cNvPr id="1" name=""/>
        <p:cNvGrpSpPr/>
        <p:nvPr/>
      </p:nvGrpSpPr>
      <p:grpSpPr>
        <a:xfrm>
          <a:off x="0" y="0"/>
          <a:ext cx="0" cy="0"/>
          <a:chOff x="0" y="0"/>
          <a:chExt cx="0" cy="0"/>
        </a:xfrm>
      </p:grpSpPr>
      <p:sp>
        <p:nvSpPr>
          <p:cNvPr id="2" name="Title 1"/>
          <p:cNvSpPr>
            <a:spLocks noGrp="1"/>
          </p:cNvSpPr>
          <p:nvPr>
            <p:ph type="title"/>
          </p:nvPr>
        </p:nvSpPr>
        <p:spPr>
          <a:xfrm>
            <a:off x="505790" y="383997"/>
            <a:ext cx="5082209" cy="1477616"/>
          </a:xfrm>
        </p:spPr>
        <p:txBody>
          <a:bodyPr anchor="t"/>
          <a:lstStyle>
            <a:lvl1pPr>
              <a:lnSpc>
                <a:spcPct val="100000"/>
              </a:lnSpc>
              <a:defRPr/>
            </a:lvl1pPr>
          </a:lstStyle>
          <a:p>
            <a:r>
              <a:rPr lang="en-US" dirty="0"/>
              <a:t>Click to edit Master title style</a:t>
            </a:r>
          </a:p>
        </p:txBody>
      </p:sp>
      <p:sp>
        <p:nvSpPr>
          <p:cNvPr id="3" name="Content Placeholder 2"/>
          <p:cNvSpPr>
            <a:spLocks noGrp="1"/>
          </p:cNvSpPr>
          <p:nvPr>
            <p:ph idx="1"/>
          </p:nvPr>
        </p:nvSpPr>
        <p:spPr>
          <a:xfrm>
            <a:off x="505789" y="1954380"/>
            <a:ext cx="5082211" cy="4165929"/>
          </a:xfrm>
        </p:spPr>
        <p:txBody>
          <a:bodyPr/>
          <a:lstStyle>
            <a:lvl1pPr marL="228600" marR="0" indent="-228600" algn="l" defTabSz="914400" rtl="0" eaLnBrk="1" fontAlgn="auto" latinLnBrk="0" hangingPunct="1">
              <a:lnSpc>
                <a:spcPct val="100000"/>
              </a:lnSpc>
              <a:spcBef>
                <a:spcPts val="1000"/>
              </a:spcBef>
              <a:spcAft>
                <a:spcPts val="0"/>
              </a:spcAft>
              <a:buClrTx/>
              <a:buSzTx/>
              <a:buFont typeface="Arial"/>
              <a:buChar char="•"/>
              <a:tabLst/>
              <a:defRPr b="0" i="0">
                <a:latin typeface="McKay ldsLat Medium" charset="0"/>
                <a:ea typeface="McKay ldsLat Medium" charset="0"/>
                <a:cs typeface="McKay ldsLat Medium" charset="0"/>
              </a:defRPr>
            </a:lvl1pPr>
            <a:lvl2pPr marL="685800" marR="0" indent="-228600" algn="l" defTabSz="914400" rtl="0" eaLnBrk="1" fontAlgn="auto" latinLnBrk="0" hangingPunct="1">
              <a:lnSpc>
                <a:spcPct val="100000"/>
              </a:lnSpc>
              <a:spcBef>
                <a:spcPts val="500"/>
              </a:spcBef>
              <a:spcAft>
                <a:spcPts val="0"/>
              </a:spcAft>
              <a:buClrTx/>
              <a:buSzTx/>
              <a:buFont typeface="Arial"/>
              <a:buChar char="•"/>
              <a:tabLst/>
              <a:defRPr/>
            </a:lvl2pPr>
            <a:lvl3pPr marL="1143000" marR="0" indent="-228600" algn="l" defTabSz="914400" rtl="0" eaLnBrk="1" fontAlgn="auto" latinLnBrk="0" hangingPunct="1">
              <a:lnSpc>
                <a:spcPct val="100000"/>
              </a:lnSpc>
              <a:spcBef>
                <a:spcPts val="500"/>
              </a:spcBef>
              <a:spcAft>
                <a:spcPts val="0"/>
              </a:spcAft>
              <a:buClrTx/>
              <a:buSzTx/>
              <a:buFont typeface="Arial"/>
              <a:buChar char="•"/>
              <a:tabLst/>
              <a:defRPr/>
            </a:lvl3pPr>
            <a:lvl4pPr marL="1600200" marR="0" indent="-228600" algn="l" defTabSz="914400" rtl="0" eaLnBrk="1" fontAlgn="auto" latinLnBrk="0" hangingPunct="1">
              <a:lnSpc>
                <a:spcPct val="100000"/>
              </a:lnSpc>
              <a:spcBef>
                <a:spcPts val="500"/>
              </a:spcBef>
              <a:spcAft>
                <a:spcPts val="0"/>
              </a:spcAft>
              <a:buClrTx/>
              <a:buSzTx/>
              <a:buFont typeface="Arial"/>
              <a:buChar char="•"/>
              <a:tabLst/>
              <a:defRPr/>
            </a:lvl4pPr>
            <a:lvl5pPr marL="2057400" marR="0" indent="-228600" algn="l" defTabSz="914400" rtl="0" eaLnBrk="1" fontAlgn="auto" latinLnBrk="0" hangingPunct="1">
              <a:lnSpc>
                <a:spcPct val="100000"/>
              </a:lnSpc>
              <a:spcBef>
                <a:spcPts val="500"/>
              </a:spcBef>
              <a:spcAft>
                <a:spcPts val="0"/>
              </a:spcAft>
              <a:buClrTx/>
              <a:buSzTx/>
              <a:buFont typeface="Arial"/>
              <a:buChar char="•"/>
              <a:tabLst/>
              <a:defRPr/>
            </a:lvl5pPr>
          </a:lstStyle>
          <a:p>
            <a:pPr marL="228600" marR="0" lvl="0" indent="-228600" algn="l" defTabSz="914400" rtl="0" eaLnBrk="1" fontAlgn="auto" latinLnBrk="0" hangingPunct="1">
              <a:lnSpc>
                <a:spcPct val="100000"/>
              </a:lnSpc>
              <a:spcBef>
                <a:spcPts val="1000"/>
              </a:spcBef>
              <a:spcAft>
                <a:spcPts val="0"/>
              </a:spcAft>
              <a:buClrTx/>
              <a:buSzTx/>
              <a:buFont typeface="Arial"/>
              <a:buChar char="•"/>
              <a:tabLst/>
              <a:defRPr/>
            </a:pPr>
            <a:r>
              <a:rPr kumimoji="0" lang="en-US" sz="2800" b="1" i="0" u="none" strike="noStrike" kern="1200" cap="none" spc="0" normalizeH="0" baseline="0" noProof="0" dirty="0">
                <a:ln>
                  <a:noFill/>
                </a:ln>
                <a:solidFill>
                  <a:srgbClr val="328D43"/>
                </a:solidFill>
                <a:effectLst/>
                <a:uLnTx/>
                <a:uFillTx/>
                <a:latin typeface="Zoram ldsLat Semibold" charset="0"/>
                <a:ea typeface="Zoram ldsLat Semibold" charset="0"/>
                <a:cs typeface="Zoram ldsLat Semibold" charset="0"/>
              </a:rPr>
              <a:t>Click to edit Master text styles</a:t>
            </a:r>
          </a:p>
          <a:p>
            <a:pPr marL="685800" marR="0" lvl="1"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Second level</a:t>
            </a:r>
          </a:p>
          <a:p>
            <a:pPr marL="1143000" marR="0" lvl="2"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Third level</a:t>
            </a:r>
          </a:p>
          <a:p>
            <a:pPr marL="1600200" marR="0" lvl="3"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Fourth level</a:t>
            </a:r>
          </a:p>
          <a:p>
            <a:pPr marL="2057400" marR="0" lvl="4"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Fifth level</a:t>
            </a:r>
          </a:p>
        </p:txBody>
      </p:sp>
      <p:sp>
        <p:nvSpPr>
          <p:cNvPr id="7" name="Picture Placeholder 2"/>
          <p:cNvSpPr>
            <a:spLocks noGrp="1"/>
          </p:cNvSpPr>
          <p:nvPr>
            <p:ph type="pic" sz="quarter" idx="10"/>
          </p:nvPr>
        </p:nvSpPr>
        <p:spPr>
          <a:xfrm>
            <a:off x="6096000" y="0"/>
            <a:ext cx="6096000" cy="3429000"/>
          </a:xfrm>
        </p:spPr>
        <p:txBody>
          <a:bodyPr>
            <a:normAutofit/>
          </a:bodyPr>
          <a:lstStyle>
            <a:lvl1pPr>
              <a:defRPr sz="1800"/>
            </a:lvl1pPr>
          </a:lstStyle>
          <a:p>
            <a:endParaRPr lang="en-US" dirty="0"/>
          </a:p>
        </p:txBody>
      </p:sp>
      <p:sp>
        <p:nvSpPr>
          <p:cNvPr id="5" name="Footer Placeholder 9"/>
          <p:cNvSpPr>
            <a:spLocks noGrp="1"/>
          </p:cNvSpPr>
          <p:nvPr>
            <p:ph type="ftr" sz="quarter" idx="11"/>
          </p:nvPr>
        </p:nvSpPr>
        <p:spPr>
          <a:xfrm>
            <a:off x="3164115" y="6356350"/>
            <a:ext cx="2438400" cy="365125"/>
          </a:xfrm>
        </p:spPr>
        <p:txBody>
          <a:bodyPr/>
          <a:lstStyle>
            <a:lvl1pPr algn="r">
              <a:defRPr/>
            </a:lvl1pPr>
          </a:lstStyle>
          <a:p>
            <a:fld id="{5B06C967-C119-3A46-8999-DDAAE48B2E46}" type="slidenum">
              <a:rPr lang="en-US" smtClean="0"/>
              <a:pPr/>
              <a:t>‹#›</a:t>
            </a:fld>
            <a:endParaRPr lang="en-US" dirty="0"/>
          </a:p>
        </p:txBody>
      </p:sp>
      <p:sp>
        <p:nvSpPr>
          <p:cNvPr id="6" name="Picture Placeholder 2"/>
          <p:cNvSpPr>
            <a:spLocks noGrp="1"/>
          </p:cNvSpPr>
          <p:nvPr>
            <p:ph type="pic" sz="quarter" idx="12"/>
          </p:nvPr>
        </p:nvSpPr>
        <p:spPr>
          <a:xfrm>
            <a:off x="6096000" y="3429000"/>
            <a:ext cx="6096000" cy="3429000"/>
          </a:xfrm>
        </p:spPr>
        <p:txBody>
          <a:bodyPr>
            <a:normAutofit/>
          </a:bodyPr>
          <a:lstStyle>
            <a:lvl1pPr>
              <a:defRPr sz="1800"/>
            </a:lvl1pPr>
          </a:lstStyle>
          <a:p>
            <a:endParaRPr lang="en-US" dirty="0"/>
          </a:p>
        </p:txBody>
      </p:sp>
    </p:spTree>
  </p:cSld>
  <p:clrMapOvr>
    <a:masterClrMapping/>
  </p:clrMapOvr>
  <p:transition>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Content and 3 Images">
    <p:spTree>
      <p:nvGrpSpPr>
        <p:cNvPr id="1" name=""/>
        <p:cNvGrpSpPr/>
        <p:nvPr/>
      </p:nvGrpSpPr>
      <p:grpSpPr>
        <a:xfrm>
          <a:off x="0" y="0"/>
          <a:ext cx="0" cy="0"/>
          <a:chOff x="0" y="0"/>
          <a:chExt cx="0" cy="0"/>
        </a:xfrm>
      </p:grpSpPr>
      <p:sp>
        <p:nvSpPr>
          <p:cNvPr id="2" name="Title 1"/>
          <p:cNvSpPr>
            <a:spLocks noGrp="1"/>
          </p:cNvSpPr>
          <p:nvPr>
            <p:ph type="title"/>
          </p:nvPr>
        </p:nvSpPr>
        <p:spPr>
          <a:xfrm>
            <a:off x="505790" y="383997"/>
            <a:ext cx="5082209" cy="1477616"/>
          </a:xfrm>
        </p:spPr>
        <p:txBody>
          <a:bodyPr anchor="t"/>
          <a:lstStyle>
            <a:lvl1pPr>
              <a:lnSpc>
                <a:spcPct val="100000"/>
              </a:lnSpc>
              <a:defRPr/>
            </a:lvl1pPr>
          </a:lstStyle>
          <a:p>
            <a:r>
              <a:rPr lang="en-US" dirty="0"/>
              <a:t>Click to edit Master title style</a:t>
            </a:r>
          </a:p>
        </p:txBody>
      </p:sp>
      <p:sp>
        <p:nvSpPr>
          <p:cNvPr id="3" name="Content Placeholder 2"/>
          <p:cNvSpPr>
            <a:spLocks noGrp="1"/>
          </p:cNvSpPr>
          <p:nvPr>
            <p:ph idx="1"/>
          </p:nvPr>
        </p:nvSpPr>
        <p:spPr>
          <a:xfrm>
            <a:off x="505789" y="1954380"/>
            <a:ext cx="5082211" cy="4165929"/>
          </a:xfrm>
        </p:spPr>
        <p:txBody>
          <a:bodyPr/>
          <a:lstStyle>
            <a:lvl1pPr marL="228600" marR="0" indent="-228600" algn="l" defTabSz="914400" rtl="0" eaLnBrk="1" fontAlgn="auto" latinLnBrk="0" hangingPunct="1">
              <a:lnSpc>
                <a:spcPct val="100000"/>
              </a:lnSpc>
              <a:spcBef>
                <a:spcPts val="1000"/>
              </a:spcBef>
              <a:spcAft>
                <a:spcPts val="0"/>
              </a:spcAft>
              <a:buClrTx/>
              <a:buSzTx/>
              <a:buFont typeface="Arial"/>
              <a:buChar char="•"/>
              <a:tabLst/>
              <a:defRPr b="0" i="0">
                <a:latin typeface="McKay ldsLat Medium" charset="0"/>
                <a:ea typeface="McKay ldsLat Medium" charset="0"/>
                <a:cs typeface="McKay ldsLat Medium" charset="0"/>
              </a:defRPr>
            </a:lvl1pPr>
            <a:lvl2pPr marL="685800" marR="0" indent="-228600" algn="l" defTabSz="914400" rtl="0" eaLnBrk="1" fontAlgn="auto" latinLnBrk="0" hangingPunct="1">
              <a:lnSpc>
                <a:spcPct val="100000"/>
              </a:lnSpc>
              <a:spcBef>
                <a:spcPts val="500"/>
              </a:spcBef>
              <a:spcAft>
                <a:spcPts val="0"/>
              </a:spcAft>
              <a:buClrTx/>
              <a:buSzTx/>
              <a:buFont typeface="Arial"/>
              <a:buChar char="•"/>
              <a:tabLst/>
              <a:defRPr/>
            </a:lvl2pPr>
            <a:lvl3pPr marL="1143000" marR="0" indent="-228600" algn="l" defTabSz="914400" rtl="0" eaLnBrk="1" fontAlgn="auto" latinLnBrk="0" hangingPunct="1">
              <a:lnSpc>
                <a:spcPct val="100000"/>
              </a:lnSpc>
              <a:spcBef>
                <a:spcPts val="500"/>
              </a:spcBef>
              <a:spcAft>
                <a:spcPts val="0"/>
              </a:spcAft>
              <a:buClrTx/>
              <a:buSzTx/>
              <a:buFont typeface="Arial"/>
              <a:buChar char="•"/>
              <a:tabLst/>
              <a:defRPr/>
            </a:lvl3pPr>
            <a:lvl4pPr marL="1600200" marR="0" indent="-228600" algn="l" defTabSz="914400" rtl="0" eaLnBrk="1" fontAlgn="auto" latinLnBrk="0" hangingPunct="1">
              <a:lnSpc>
                <a:spcPct val="100000"/>
              </a:lnSpc>
              <a:spcBef>
                <a:spcPts val="500"/>
              </a:spcBef>
              <a:spcAft>
                <a:spcPts val="0"/>
              </a:spcAft>
              <a:buClrTx/>
              <a:buSzTx/>
              <a:buFont typeface="Arial"/>
              <a:buChar char="•"/>
              <a:tabLst/>
              <a:defRPr/>
            </a:lvl4pPr>
            <a:lvl5pPr marL="2057400" marR="0" indent="-228600" algn="l" defTabSz="914400" rtl="0" eaLnBrk="1" fontAlgn="auto" latinLnBrk="0" hangingPunct="1">
              <a:lnSpc>
                <a:spcPct val="100000"/>
              </a:lnSpc>
              <a:spcBef>
                <a:spcPts val="500"/>
              </a:spcBef>
              <a:spcAft>
                <a:spcPts val="0"/>
              </a:spcAft>
              <a:buClrTx/>
              <a:buSzTx/>
              <a:buFont typeface="Arial"/>
              <a:buChar char="•"/>
              <a:tabLst/>
              <a:defRPr/>
            </a:lvl5pPr>
          </a:lstStyle>
          <a:p>
            <a:pPr marL="228600" marR="0" lvl="0" indent="-228600" algn="l" defTabSz="914400" rtl="0" eaLnBrk="1" fontAlgn="auto" latinLnBrk="0" hangingPunct="1">
              <a:lnSpc>
                <a:spcPct val="100000"/>
              </a:lnSpc>
              <a:spcBef>
                <a:spcPts val="1000"/>
              </a:spcBef>
              <a:spcAft>
                <a:spcPts val="0"/>
              </a:spcAft>
              <a:buClrTx/>
              <a:buSzTx/>
              <a:buFont typeface="Arial"/>
              <a:buChar char="•"/>
              <a:tabLst/>
              <a:defRPr/>
            </a:pPr>
            <a:r>
              <a:rPr kumimoji="0" lang="en-US" sz="2800" b="1" i="0" u="none" strike="noStrike" kern="1200" cap="none" spc="0" normalizeH="0" baseline="0" noProof="0" dirty="0">
                <a:ln>
                  <a:noFill/>
                </a:ln>
                <a:solidFill>
                  <a:srgbClr val="328D43"/>
                </a:solidFill>
                <a:effectLst/>
                <a:uLnTx/>
                <a:uFillTx/>
                <a:latin typeface="Zoram ldsLat Semibold" charset="0"/>
                <a:ea typeface="Zoram ldsLat Semibold" charset="0"/>
                <a:cs typeface="Zoram ldsLat Semibold" charset="0"/>
              </a:rPr>
              <a:t>Click to edit Master text styles</a:t>
            </a:r>
          </a:p>
          <a:p>
            <a:pPr marL="685800" marR="0" lvl="1"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Second level</a:t>
            </a:r>
          </a:p>
          <a:p>
            <a:pPr marL="1143000" marR="0" lvl="2"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Third level</a:t>
            </a:r>
          </a:p>
          <a:p>
            <a:pPr marL="1600200" marR="0" lvl="3"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Fourth level</a:t>
            </a:r>
          </a:p>
          <a:p>
            <a:pPr marL="2057400" marR="0" lvl="4"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Fifth level</a:t>
            </a:r>
          </a:p>
        </p:txBody>
      </p:sp>
      <p:sp>
        <p:nvSpPr>
          <p:cNvPr id="7" name="Picture Placeholder 2"/>
          <p:cNvSpPr>
            <a:spLocks noGrp="1"/>
          </p:cNvSpPr>
          <p:nvPr>
            <p:ph type="pic" sz="quarter" idx="10"/>
          </p:nvPr>
        </p:nvSpPr>
        <p:spPr>
          <a:xfrm>
            <a:off x="6096000" y="0"/>
            <a:ext cx="6096000" cy="3429000"/>
          </a:xfrm>
        </p:spPr>
        <p:txBody>
          <a:bodyPr>
            <a:normAutofit/>
          </a:bodyPr>
          <a:lstStyle>
            <a:lvl1pPr>
              <a:defRPr sz="1800"/>
            </a:lvl1pPr>
          </a:lstStyle>
          <a:p>
            <a:endParaRPr lang="en-US" dirty="0"/>
          </a:p>
        </p:txBody>
      </p:sp>
      <p:sp>
        <p:nvSpPr>
          <p:cNvPr id="5" name="Footer Placeholder 9"/>
          <p:cNvSpPr>
            <a:spLocks noGrp="1"/>
          </p:cNvSpPr>
          <p:nvPr>
            <p:ph type="ftr" sz="quarter" idx="11"/>
          </p:nvPr>
        </p:nvSpPr>
        <p:spPr>
          <a:xfrm>
            <a:off x="3164115" y="6356350"/>
            <a:ext cx="2438400" cy="365125"/>
          </a:xfrm>
        </p:spPr>
        <p:txBody>
          <a:bodyPr/>
          <a:lstStyle>
            <a:lvl1pPr algn="r">
              <a:defRPr/>
            </a:lvl1pPr>
          </a:lstStyle>
          <a:p>
            <a:fld id="{5B06C967-C119-3A46-8999-DDAAE48B2E46}" type="slidenum">
              <a:rPr lang="en-US" smtClean="0"/>
              <a:pPr/>
              <a:t>‹#›</a:t>
            </a:fld>
            <a:endParaRPr lang="en-US" dirty="0"/>
          </a:p>
        </p:txBody>
      </p:sp>
      <p:sp>
        <p:nvSpPr>
          <p:cNvPr id="6" name="Picture Placeholder 2"/>
          <p:cNvSpPr>
            <a:spLocks noGrp="1"/>
          </p:cNvSpPr>
          <p:nvPr>
            <p:ph type="pic" sz="quarter" idx="12"/>
          </p:nvPr>
        </p:nvSpPr>
        <p:spPr>
          <a:xfrm>
            <a:off x="6096000" y="3429000"/>
            <a:ext cx="3048000" cy="3429000"/>
          </a:xfrm>
        </p:spPr>
        <p:txBody>
          <a:bodyPr>
            <a:normAutofit/>
          </a:bodyPr>
          <a:lstStyle>
            <a:lvl1pPr>
              <a:defRPr sz="1800"/>
            </a:lvl1pPr>
          </a:lstStyle>
          <a:p>
            <a:endParaRPr lang="en-US" dirty="0"/>
          </a:p>
        </p:txBody>
      </p:sp>
      <p:sp>
        <p:nvSpPr>
          <p:cNvPr id="8" name="Picture Placeholder 2"/>
          <p:cNvSpPr>
            <a:spLocks noGrp="1"/>
          </p:cNvSpPr>
          <p:nvPr>
            <p:ph type="pic" sz="quarter" idx="13"/>
          </p:nvPr>
        </p:nvSpPr>
        <p:spPr>
          <a:xfrm>
            <a:off x="9144001" y="3429000"/>
            <a:ext cx="3048000" cy="3429000"/>
          </a:xfrm>
        </p:spPr>
        <p:txBody>
          <a:bodyPr>
            <a:normAutofit/>
          </a:bodyPr>
          <a:lstStyle>
            <a:lvl1pPr>
              <a:defRPr sz="1800"/>
            </a:lvl1pPr>
          </a:lstStyle>
          <a:p>
            <a:endParaRPr lang="en-US" dirty="0"/>
          </a:p>
        </p:txBody>
      </p:sp>
    </p:spTree>
  </p:cSld>
  <p:clrMapOvr>
    <a:masterClrMapping/>
  </p:clrMapOvr>
  <p:transition>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Image">
    <p:spTree>
      <p:nvGrpSpPr>
        <p:cNvPr id="1" name=""/>
        <p:cNvGrpSpPr/>
        <p:nvPr/>
      </p:nvGrpSpPr>
      <p:grpSpPr>
        <a:xfrm>
          <a:off x="0" y="0"/>
          <a:ext cx="0" cy="0"/>
          <a:chOff x="0" y="0"/>
          <a:chExt cx="0" cy="0"/>
        </a:xfrm>
      </p:grpSpPr>
      <p:sp>
        <p:nvSpPr>
          <p:cNvPr id="7" name="Picture Placeholder 2"/>
          <p:cNvSpPr>
            <a:spLocks noGrp="1"/>
          </p:cNvSpPr>
          <p:nvPr>
            <p:ph type="pic" sz="quarter" idx="10"/>
          </p:nvPr>
        </p:nvSpPr>
        <p:spPr>
          <a:xfrm>
            <a:off x="0" y="0"/>
            <a:ext cx="12192000" cy="6858000"/>
          </a:xfrm>
        </p:spPr>
        <p:txBody>
          <a:bodyPr>
            <a:normAutofit/>
          </a:bodyPr>
          <a:lstStyle>
            <a:lvl1pPr>
              <a:defRPr sz="1800"/>
            </a:lvl1pPr>
          </a:lstStyle>
          <a:p>
            <a:endParaRPr lang="en-US" dirty="0"/>
          </a:p>
        </p:txBody>
      </p:sp>
      <p:sp>
        <p:nvSpPr>
          <p:cNvPr id="3" name="Footer Placeholder 12"/>
          <p:cNvSpPr>
            <a:spLocks noGrp="1"/>
          </p:cNvSpPr>
          <p:nvPr>
            <p:ph type="ftr" sz="quarter" idx="11"/>
          </p:nvPr>
        </p:nvSpPr>
        <p:spPr>
          <a:xfrm>
            <a:off x="4876800" y="6356350"/>
            <a:ext cx="2438400" cy="365125"/>
          </a:xfrm>
        </p:spPr>
        <p:txBody>
          <a:bodyPr/>
          <a:lstStyle>
            <a:lvl1pPr>
              <a:defRPr>
                <a:solidFill>
                  <a:schemeClr val="bg1"/>
                </a:solidFill>
              </a:defRPr>
            </a:lvl1pPr>
          </a:lstStyle>
          <a:p>
            <a:fld id="{5B06C967-C119-3A46-8999-DDAAE48B2E46}" type="slidenum">
              <a:rPr lang="en-US" smtClean="0"/>
              <a:pPr/>
              <a:t>‹#›</a:t>
            </a:fld>
            <a:endParaRPr lang="en-US" dirty="0"/>
          </a:p>
        </p:txBody>
      </p:sp>
    </p:spTree>
  </p:cSld>
  <p:clrMapOvr>
    <a:masterClrMapping/>
  </p:clrMapOvr>
  <p:transition>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Image Collage">
    <p:spTree>
      <p:nvGrpSpPr>
        <p:cNvPr id="1" name=""/>
        <p:cNvGrpSpPr/>
        <p:nvPr/>
      </p:nvGrpSpPr>
      <p:grpSpPr>
        <a:xfrm>
          <a:off x="0" y="0"/>
          <a:ext cx="0" cy="0"/>
          <a:chOff x="0" y="0"/>
          <a:chExt cx="0" cy="0"/>
        </a:xfrm>
      </p:grpSpPr>
      <p:sp>
        <p:nvSpPr>
          <p:cNvPr id="7" name="Picture Placeholder 2"/>
          <p:cNvSpPr>
            <a:spLocks noGrp="1"/>
          </p:cNvSpPr>
          <p:nvPr>
            <p:ph type="pic" sz="quarter" idx="10"/>
          </p:nvPr>
        </p:nvSpPr>
        <p:spPr>
          <a:xfrm>
            <a:off x="0" y="0"/>
            <a:ext cx="6096000" cy="6858000"/>
          </a:xfrm>
        </p:spPr>
        <p:txBody>
          <a:bodyPr>
            <a:normAutofit/>
          </a:bodyPr>
          <a:lstStyle>
            <a:lvl1pPr>
              <a:defRPr sz="1800"/>
            </a:lvl1pPr>
          </a:lstStyle>
          <a:p>
            <a:endParaRPr lang="en-US" dirty="0"/>
          </a:p>
        </p:txBody>
      </p:sp>
      <p:sp>
        <p:nvSpPr>
          <p:cNvPr id="3" name="Picture Placeholder 2"/>
          <p:cNvSpPr>
            <a:spLocks noGrp="1"/>
          </p:cNvSpPr>
          <p:nvPr>
            <p:ph type="pic" sz="quarter" idx="11"/>
          </p:nvPr>
        </p:nvSpPr>
        <p:spPr>
          <a:xfrm>
            <a:off x="6096000" y="0"/>
            <a:ext cx="6096000" cy="3429000"/>
          </a:xfrm>
        </p:spPr>
        <p:txBody>
          <a:bodyPr>
            <a:normAutofit/>
          </a:bodyPr>
          <a:lstStyle>
            <a:lvl1pPr>
              <a:defRPr sz="1800"/>
            </a:lvl1pPr>
          </a:lstStyle>
          <a:p>
            <a:endParaRPr lang="en-US" dirty="0"/>
          </a:p>
        </p:txBody>
      </p:sp>
      <p:sp>
        <p:nvSpPr>
          <p:cNvPr id="4" name="Picture Placeholder 2"/>
          <p:cNvSpPr>
            <a:spLocks noGrp="1"/>
          </p:cNvSpPr>
          <p:nvPr>
            <p:ph type="pic" sz="quarter" idx="12"/>
          </p:nvPr>
        </p:nvSpPr>
        <p:spPr>
          <a:xfrm>
            <a:off x="6096000" y="3429000"/>
            <a:ext cx="6096000" cy="3429000"/>
          </a:xfrm>
        </p:spPr>
        <p:txBody>
          <a:bodyPr>
            <a:normAutofit/>
          </a:bodyPr>
          <a:lstStyle>
            <a:lvl1pPr>
              <a:defRPr sz="1800"/>
            </a:lvl1pPr>
          </a:lstStyle>
          <a:p>
            <a:endParaRPr lang="en-US" dirty="0"/>
          </a:p>
        </p:txBody>
      </p:sp>
      <p:sp>
        <p:nvSpPr>
          <p:cNvPr id="5" name="Footer Placeholder 9"/>
          <p:cNvSpPr>
            <a:spLocks noGrp="1"/>
          </p:cNvSpPr>
          <p:nvPr>
            <p:ph type="ftr" sz="quarter" idx="13"/>
          </p:nvPr>
        </p:nvSpPr>
        <p:spPr>
          <a:xfrm>
            <a:off x="3164115" y="6356350"/>
            <a:ext cx="2438400" cy="365125"/>
          </a:xfrm>
        </p:spPr>
        <p:txBody>
          <a:bodyPr/>
          <a:lstStyle>
            <a:lvl1pPr algn="r">
              <a:defRPr>
                <a:solidFill>
                  <a:schemeClr val="bg1"/>
                </a:solidFill>
              </a:defRPr>
            </a:lvl1pPr>
          </a:lstStyle>
          <a:p>
            <a:fld id="{5B06C967-C119-3A46-8999-DDAAE48B2E46}" type="slidenum">
              <a:rPr lang="en-US" smtClean="0"/>
              <a:pPr/>
              <a:t>‹#›</a:t>
            </a:fld>
            <a:endParaRPr lang="en-US" dirty="0"/>
          </a:p>
        </p:txBody>
      </p:sp>
    </p:spTree>
  </p:cSld>
  <p:clrMapOvr>
    <a:masterClrMapping/>
  </p:clrMapOvr>
  <p:transition>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Video">
    <p:spTree>
      <p:nvGrpSpPr>
        <p:cNvPr id="1" name=""/>
        <p:cNvGrpSpPr/>
        <p:nvPr/>
      </p:nvGrpSpPr>
      <p:grpSpPr>
        <a:xfrm>
          <a:off x="0" y="0"/>
          <a:ext cx="0" cy="0"/>
          <a:chOff x="0" y="0"/>
          <a:chExt cx="0" cy="0"/>
        </a:xfrm>
      </p:grpSpPr>
      <p:sp>
        <p:nvSpPr>
          <p:cNvPr id="5" name="Media Placeholder 4"/>
          <p:cNvSpPr>
            <a:spLocks noGrp="1"/>
          </p:cNvSpPr>
          <p:nvPr>
            <p:ph type="media" sz="quarter" idx="10"/>
          </p:nvPr>
        </p:nvSpPr>
        <p:spPr>
          <a:xfrm>
            <a:off x="0" y="0"/>
            <a:ext cx="12192000" cy="6858000"/>
          </a:xfrm>
        </p:spPr>
        <p:txBody>
          <a:bodyPr/>
          <a:lstStyle/>
          <a:p>
            <a:endParaRPr lang="en-US"/>
          </a:p>
        </p:txBody>
      </p:sp>
      <p:sp>
        <p:nvSpPr>
          <p:cNvPr id="3" name="Footer Placeholder 12"/>
          <p:cNvSpPr>
            <a:spLocks noGrp="1"/>
          </p:cNvSpPr>
          <p:nvPr>
            <p:ph type="ftr" sz="quarter" idx="11"/>
          </p:nvPr>
        </p:nvSpPr>
        <p:spPr>
          <a:xfrm>
            <a:off x="4876800" y="6356350"/>
            <a:ext cx="2438400" cy="365125"/>
          </a:xfrm>
        </p:spPr>
        <p:txBody>
          <a:bodyPr/>
          <a:lstStyle>
            <a:lvl1pPr>
              <a:defRPr>
                <a:solidFill>
                  <a:schemeClr val="bg1"/>
                </a:solidFill>
              </a:defRPr>
            </a:lvl1pPr>
          </a:lstStyle>
          <a:p>
            <a:fld id="{5B06C967-C119-3A46-8999-DDAAE48B2E46}" type="slidenum">
              <a:rPr lang="en-US" smtClean="0"/>
              <a:pPr/>
              <a:t>‹#›</a:t>
            </a:fld>
            <a:endParaRPr lang="en-US" dirty="0"/>
          </a:p>
        </p:txBody>
      </p:sp>
    </p:spTree>
  </p:cSld>
  <p:clrMapOvr>
    <a:masterClrMapping/>
  </p:clrMapOvr>
  <p:transition>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Blank Slide">
    <p:spTree>
      <p:nvGrpSpPr>
        <p:cNvPr id="1" name=""/>
        <p:cNvGrpSpPr/>
        <p:nvPr/>
      </p:nvGrpSpPr>
      <p:grpSpPr>
        <a:xfrm>
          <a:off x="0" y="0"/>
          <a:ext cx="0" cy="0"/>
          <a:chOff x="0" y="0"/>
          <a:chExt cx="0" cy="0"/>
        </a:xfrm>
      </p:grpSpPr>
      <p:sp>
        <p:nvSpPr>
          <p:cNvPr id="7" name="Footer Placeholder 12"/>
          <p:cNvSpPr>
            <a:spLocks noGrp="1"/>
          </p:cNvSpPr>
          <p:nvPr>
            <p:ph type="ftr" sz="quarter" idx="13"/>
          </p:nvPr>
        </p:nvSpPr>
        <p:spPr>
          <a:xfrm>
            <a:off x="4876800" y="6356350"/>
            <a:ext cx="2438400" cy="365125"/>
          </a:xfrm>
        </p:spPr>
        <p:txBody>
          <a:bodyPr/>
          <a:lstStyle/>
          <a:p>
            <a:fld id="{5B06C967-C119-3A46-8999-DDAAE48B2E46}" type="slidenum">
              <a:rPr lang="en-US" smtClean="0"/>
              <a:pPr/>
              <a:t>‹#›</a:t>
            </a:fld>
            <a:endParaRPr lang="en-US" dirty="0"/>
          </a:p>
        </p:txBody>
      </p:sp>
      <p:sp>
        <p:nvSpPr>
          <p:cNvPr id="8" name="Slide Number Placeholder 13"/>
          <p:cNvSpPr>
            <a:spLocks noGrp="1"/>
          </p:cNvSpPr>
          <p:nvPr>
            <p:ph type="sldNum" sz="quarter" idx="11"/>
          </p:nvPr>
        </p:nvSpPr>
        <p:spPr>
          <a:xfrm>
            <a:off x="7315200" y="6356350"/>
            <a:ext cx="4038600" cy="365125"/>
          </a:xfrm>
        </p:spPr>
        <p:txBody>
          <a:bodyPr/>
          <a:lstStyle/>
          <a:p>
            <a:r>
              <a:rPr lang="en-US"/>
              <a:t>DEPARTMENT NAME GOES HERE | FEBRUARY 2017</a:t>
            </a:r>
            <a:endParaRPr lang="en-US" dirty="0"/>
          </a:p>
        </p:txBody>
      </p:sp>
    </p:spTree>
  </p:cSld>
  <p:clrMapOvr>
    <a:masterClrMapping/>
  </p:clrMapOvr>
  <p:transition>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End Slide">
    <p:bg>
      <p:bgPr>
        <a:solidFill>
          <a:schemeClr val="accent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alphaModFix amt="20000"/>
            <a:extLst>
              <a:ext uri="{28A0092B-C50C-407E-A947-70E740481C1C}">
                <a14:useLocalDpi xmlns:a14="http://schemas.microsoft.com/office/drawing/2010/main"/>
              </a:ext>
            </a:extLst>
          </a:blip>
          <a:stretch>
            <a:fillRect/>
          </a:stretch>
        </p:blipFill>
        <p:spPr>
          <a:xfrm>
            <a:off x="0" y="-170037"/>
            <a:ext cx="12192000" cy="3159473"/>
          </a:xfrm>
          <a:prstGeom prst="rect">
            <a:avLst/>
          </a:prstGeom>
        </p:spPr>
      </p:pic>
      <p:pic>
        <p:nvPicPr>
          <p:cNvPr id="3" name="Picture 2"/>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3168304" y="2554159"/>
            <a:ext cx="5842692" cy="1749682"/>
          </a:xfrm>
          <a:prstGeom prst="rect">
            <a:avLst/>
          </a:prstGeom>
        </p:spPr>
      </p:pic>
      <p:sp>
        <p:nvSpPr>
          <p:cNvPr id="4" name="Rectangle 3"/>
          <p:cNvSpPr/>
          <p:nvPr userDrawn="1"/>
        </p:nvSpPr>
        <p:spPr>
          <a:xfrm>
            <a:off x="4076856" y="6152109"/>
            <a:ext cx="4038285" cy="261610"/>
          </a:xfrm>
          <a:prstGeom prst="rect">
            <a:avLst/>
          </a:prstGeom>
        </p:spPr>
        <p:txBody>
          <a:bodyPr wrap="none">
            <a:spAutoFit/>
          </a:bodyPr>
          <a:lstStyle/>
          <a:p>
            <a:pPr algn="ctr"/>
            <a:r>
              <a:rPr lang="en-US" sz="1100" b="1" i="0" dirty="0">
                <a:solidFill>
                  <a:schemeClr val="bg1">
                    <a:alpha val="20000"/>
                  </a:schemeClr>
                </a:solidFill>
                <a:latin typeface="Zoram ldsLat" charset="0"/>
                <a:ea typeface="Zoram ldsLat" charset="0"/>
                <a:cs typeface="Zoram ldsLat" charset="0"/>
              </a:rPr>
              <a:t> © 2017 by Intellectual Reserve, Inc. All rights reserved.</a:t>
            </a:r>
          </a:p>
        </p:txBody>
      </p:sp>
    </p:spTree>
  </p:cSld>
  <p:clrMapOvr>
    <a:masterClrMapping/>
  </p:clrMapOvr>
  <p:transition>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Title Slide 1">
    <p:spTree>
      <p:nvGrpSpPr>
        <p:cNvPr id="1" name=""/>
        <p:cNvGrpSpPr/>
        <p:nvPr/>
      </p:nvGrpSpPr>
      <p:grpSpPr>
        <a:xfrm>
          <a:off x="0" y="0"/>
          <a:ext cx="0" cy="0"/>
          <a:chOff x="0" y="0"/>
          <a:chExt cx="0" cy="0"/>
        </a:xfrm>
      </p:grpSpPr>
      <p:sp>
        <p:nvSpPr>
          <p:cNvPr id="12" name="Rectangle 11"/>
          <p:cNvSpPr/>
          <p:nvPr userDrawn="1"/>
        </p:nvSpPr>
        <p:spPr>
          <a:xfrm>
            <a:off x="0" y="3429000"/>
            <a:ext cx="12192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57190" y="3435447"/>
            <a:ext cx="12667102" cy="3282593"/>
          </a:xfrm>
          <a:prstGeom prst="rect">
            <a:avLst/>
          </a:prstGeom>
        </p:spPr>
      </p:pic>
      <p:sp>
        <p:nvSpPr>
          <p:cNvPr id="2" name="Title 1"/>
          <p:cNvSpPr>
            <a:spLocks noGrp="1"/>
          </p:cNvSpPr>
          <p:nvPr>
            <p:ph type="ctrTitle" hasCustomPrompt="1"/>
          </p:nvPr>
        </p:nvSpPr>
        <p:spPr>
          <a:xfrm>
            <a:off x="526942" y="634659"/>
            <a:ext cx="11017358" cy="1362091"/>
          </a:xfrm>
        </p:spPr>
        <p:txBody>
          <a:bodyPr anchor="t">
            <a:normAutofit/>
          </a:bodyPr>
          <a:lstStyle>
            <a:lvl1pPr marL="0" marR="0" indent="0" algn="l" defTabSz="914400" rtl="0" eaLnBrk="1" fontAlgn="auto" latinLnBrk="0" hangingPunct="1">
              <a:lnSpc>
                <a:spcPct val="100000"/>
              </a:lnSpc>
              <a:spcBef>
                <a:spcPct val="0"/>
              </a:spcBef>
              <a:spcAft>
                <a:spcPts val="0"/>
              </a:spcAft>
              <a:buClrTx/>
              <a:buSzTx/>
              <a:buFontTx/>
              <a:buNone/>
              <a:tabLst/>
              <a:defRPr sz="4800" baseline="0">
                <a:solidFill>
                  <a:schemeClr val="bg2">
                    <a:lumMod val="25000"/>
                  </a:schemeClr>
                </a:solidFill>
                <a:latin typeface="McKay ldsLat" charset="0"/>
                <a:ea typeface="McKay ldsLat" charset="0"/>
                <a:cs typeface="McKay ldsLat" charset="0"/>
              </a:defRPr>
            </a:lvl1pPr>
          </a:lstStyle>
          <a:p>
            <a:r>
              <a:rPr lang="en-US" dirty="0"/>
              <a:t>Presentation title</a:t>
            </a:r>
            <a:br>
              <a:rPr lang="en-US" dirty="0"/>
            </a:br>
            <a:r>
              <a:rPr lang="en-US" dirty="0"/>
              <a:t>Goes Here</a:t>
            </a:r>
          </a:p>
        </p:txBody>
      </p:sp>
      <p:sp>
        <p:nvSpPr>
          <p:cNvPr id="4" name="Date Placeholder 3"/>
          <p:cNvSpPr>
            <a:spLocks noGrp="1"/>
          </p:cNvSpPr>
          <p:nvPr>
            <p:ph type="dt" sz="half" idx="10"/>
          </p:nvPr>
        </p:nvSpPr>
        <p:spPr>
          <a:xfrm>
            <a:off x="7598429" y="5886839"/>
            <a:ext cx="3945871" cy="511175"/>
          </a:xfrm>
          <a:prstGeom prst="rect">
            <a:avLst/>
          </a:prstGeom>
        </p:spPr>
        <p:txBody>
          <a:bodyPr anchor="t"/>
          <a:lstStyle>
            <a:lvl1pPr algn="r">
              <a:defRPr sz="900" b="0" i="0">
                <a:solidFill>
                  <a:schemeClr val="bg1"/>
                </a:solidFill>
                <a:latin typeface="Zoram ldsLat" charset="0"/>
                <a:ea typeface="Zoram ldsLat" charset="0"/>
                <a:cs typeface="Zoram ldsLat" charset="0"/>
              </a:defRPr>
            </a:lvl1pPr>
          </a:lstStyle>
          <a:p>
            <a:r>
              <a:rPr lang="en-US" dirty="0"/>
              <a:t>Confidential—for headquarters use only  </a:t>
            </a:r>
          </a:p>
          <a:p>
            <a:r>
              <a:rPr lang="en-US" dirty="0"/>
              <a:t>© 2017 by Intellectual Reserve, Inc. All Rights Reserved. PD#88888888</a:t>
            </a:r>
          </a:p>
        </p:txBody>
      </p:sp>
      <p:sp>
        <p:nvSpPr>
          <p:cNvPr id="5" name="Footer Placeholder 4"/>
          <p:cNvSpPr>
            <a:spLocks noGrp="1"/>
          </p:cNvSpPr>
          <p:nvPr>
            <p:ph type="ftr" sz="quarter" idx="11"/>
          </p:nvPr>
        </p:nvSpPr>
        <p:spPr>
          <a:xfrm>
            <a:off x="7803573" y="5428832"/>
            <a:ext cx="3740727" cy="301756"/>
          </a:xfrm>
          <a:prstGeom prst="rect">
            <a:avLst/>
          </a:prstGeom>
        </p:spPr>
        <p:txBody>
          <a:bodyPr anchor="t"/>
          <a:lstStyle>
            <a:lvl1pPr algn="r">
              <a:defRPr sz="1400" b="1" i="0">
                <a:solidFill>
                  <a:schemeClr val="bg1"/>
                </a:solidFill>
                <a:latin typeface="Zoram ldsLat Semibold" charset="0"/>
                <a:ea typeface="Zoram ldsLat Semibold" charset="0"/>
                <a:cs typeface="Zoram ldsLat Semibold" charset="0"/>
              </a:defRPr>
            </a:lvl1pPr>
          </a:lstStyle>
          <a:p>
            <a:r>
              <a:rPr lang="en-US" dirty="0"/>
              <a:t>Department Goes Here</a:t>
            </a:r>
          </a:p>
        </p:txBody>
      </p:sp>
      <p:sp>
        <p:nvSpPr>
          <p:cNvPr id="18" name="Text Placeholder 2"/>
          <p:cNvSpPr>
            <a:spLocks noGrp="1"/>
          </p:cNvSpPr>
          <p:nvPr>
            <p:ph type="body" idx="1"/>
          </p:nvPr>
        </p:nvSpPr>
        <p:spPr>
          <a:xfrm>
            <a:off x="574824" y="2245412"/>
            <a:ext cx="10969476" cy="464239"/>
          </a:xfrm>
        </p:spPr>
        <p:txBody>
          <a:bodyPr>
            <a:noAutofit/>
          </a:bodyPr>
          <a:lstStyle>
            <a:lvl1pPr marL="0" indent="0" algn="l">
              <a:lnSpc>
                <a:spcPct val="100000"/>
              </a:lnSpc>
              <a:buNone/>
              <a:defRPr sz="2800" b="0" i="1">
                <a:solidFill>
                  <a:schemeClr val="accent1"/>
                </a:solidFill>
                <a:latin typeface="Zoram ldsLat" charset="0"/>
                <a:ea typeface="Zoram ldsLat" charset="0"/>
                <a:cs typeface="Zoram ldsLat"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cSld>
  <p:clrMapOvr>
    <a:masterClrMapping/>
  </p:clrMapOvr>
  <p:transition>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Title Slide 2">
    <p:bg>
      <p:bgPr>
        <a:solidFill>
          <a:schemeClr val="accent1"/>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alphaModFix amt="80000"/>
            <a:extLst>
              <a:ext uri="{28A0092B-C50C-407E-A947-70E740481C1C}">
                <a14:useLocalDpi xmlns:a14="http://schemas.microsoft.com/office/drawing/2010/main"/>
              </a:ext>
            </a:extLst>
          </a:blip>
          <a:stretch>
            <a:fillRect/>
          </a:stretch>
        </p:blipFill>
        <p:spPr>
          <a:xfrm>
            <a:off x="0" y="1"/>
            <a:ext cx="12192000" cy="3162300"/>
          </a:xfrm>
          <a:prstGeom prst="rect">
            <a:avLst/>
          </a:prstGeom>
        </p:spPr>
      </p:pic>
      <p:sp>
        <p:nvSpPr>
          <p:cNvPr id="2" name="Title 1"/>
          <p:cNvSpPr>
            <a:spLocks noGrp="1"/>
          </p:cNvSpPr>
          <p:nvPr>
            <p:ph type="ctrTitle" hasCustomPrompt="1"/>
          </p:nvPr>
        </p:nvSpPr>
        <p:spPr>
          <a:xfrm>
            <a:off x="609600" y="2533974"/>
            <a:ext cx="10934700" cy="1379529"/>
          </a:xfrm>
        </p:spPr>
        <p:txBody>
          <a:bodyPr anchor="t">
            <a:normAutofit/>
          </a:bodyPr>
          <a:lstStyle>
            <a:lvl1pPr marL="0" marR="0" indent="0" algn="ctr" defTabSz="914400" rtl="0" eaLnBrk="1" fontAlgn="auto" latinLnBrk="0" hangingPunct="1">
              <a:lnSpc>
                <a:spcPct val="100000"/>
              </a:lnSpc>
              <a:spcBef>
                <a:spcPct val="0"/>
              </a:spcBef>
              <a:spcAft>
                <a:spcPts val="0"/>
              </a:spcAft>
              <a:buClrTx/>
              <a:buSzTx/>
              <a:buFontTx/>
              <a:buNone/>
              <a:tabLst/>
              <a:defRPr sz="4800" baseline="0">
                <a:solidFill>
                  <a:schemeClr val="bg1"/>
                </a:solidFill>
                <a:latin typeface="McKay ldsLat" charset="0"/>
                <a:ea typeface="McKay ldsLat" charset="0"/>
                <a:cs typeface="McKay ldsLat" charset="0"/>
              </a:defRPr>
            </a:lvl1pPr>
          </a:lstStyle>
          <a:p>
            <a:r>
              <a:rPr lang="en-US" dirty="0"/>
              <a:t>Presentation title</a:t>
            </a:r>
            <a:br>
              <a:rPr lang="en-US" dirty="0"/>
            </a:br>
            <a:r>
              <a:rPr lang="en-US" dirty="0"/>
              <a:t>Goes Here</a:t>
            </a:r>
          </a:p>
        </p:txBody>
      </p:sp>
      <p:sp>
        <p:nvSpPr>
          <p:cNvPr id="10" name="Text Placeholder 2"/>
          <p:cNvSpPr>
            <a:spLocks noGrp="1"/>
          </p:cNvSpPr>
          <p:nvPr>
            <p:ph type="body" idx="1" hasCustomPrompt="1"/>
          </p:nvPr>
        </p:nvSpPr>
        <p:spPr>
          <a:xfrm>
            <a:off x="1257300" y="4160997"/>
            <a:ext cx="9715500" cy="383668"/>
          </a:xfrm>
        </p:spPr>
        <p:txBody>
          <a:bodyPr>
            <a:noAutofit/>
          </a:bodyPr>
          <a:lstStyle>
            <a:lvl1pPr marL="0" indent="0" algn="ctr">
              <a:lnSpc>
                <a:spcPct val="100000"/>
              </a:lnSpc>
              <a:buNone/>
              <a:defRPr sz="2800" b="0" i="1">
                <a:solidFill>
                  <a:schemeClr val="bg1"/>
                </a:solidFill>
                <a:latin typeface="Zoram ldsLat" charset="0"/>
                <a:ea typeface="Zoram ldsLat" charset="0"/>
                <a:cs typeface="Zoram ldsLat"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9" name="Date Placeholder 3"/>
          <p:cNvSpPr>
            <a:spLocks noGrp="1"/>
          </p:cNvSpPr>
          <p:nvPr>
            <p:ph type="dt" sz="half" idx="10"/>
          </p:nvPr>
        </p:nvSpPr>
        <p:spPr>
          <a:xfrm>
            <a:off x="609600" y="6131829"/>
            <a:ext cx="3945871" cy="511175"/>
          </a:xfrm>
          <a:prstGeom prst="rect">
            <a:avLst/>
          </a:prstGeom>
        </p:spPr>
        <p:txBody>
          <a:bodyPr anchor="t"/>
          <a:lstStyle>
            <a:lvl1pPr>
              <a:defRPr sz="900" b="0" i="0">
                <a:solidFill>
                  <a:schemeClr val="bg1"/>
                </a:solidFill>
                <a:latin typeface="Zoram ldsLat" charset="0"/>
                <a:ea typeface="Zoram ldsLat" charset="0"/>
                <a:cs typeface="Zoram ldsLat" charset="0"/>
              </a:defRPr>
            </a:lvl1pPr>
          </a:lstStyle>
          <a:p>
            <a:r>
              <a:rPr lang="en-US" dirty="0"/>
              <a:t>Confidential—for headquarters use only  </a:t>
            </a:r>
          </a:p>
          <a:p>
            <a:r>
              <a:rPr lang="en-US" dirty="0"/>
              <a:t>© 2017 by Intellectual Reserve, Inc. All Rights Reserved. PD#88888888</a:t>
            </a:r>
          </a:p>
        </p:txBody>
      </p:sp>
      <p:sp>
        <p:nvSpPr>
          <p:cNvPr id="11" name="Footer Placeholder 4"/>
          <p:cNvSpPr>
            <a:spLocks noGrp="1"/>
          </p:cNvSpPr>
          <p:nvPr>
            <p:ph type="ftr" sz="quarter" idx="11"/>
          </p:nvPr>
        </p:nvSpPr>
        <p:spPr>
          <a:xfrm>
            <a:off x="7429500" y="6141154"/>
            <a:ext cx="4114800" cy="301756"/>
          </a:xfrm>
          <a:prstGeom prst="rect">
            <a:avLst/>
          </a:prstGeom>
        </p:spPr>
        <p:txBody>
          <a:bodyPr anchor="t"/>
          <a:lstStyle>
            <a:lvl1pPr algn="r">
              <a:defRPr sz="1400" b="1" i="0">
                <a:solidFill>
                  <a:schemeClr val="bg1"/>
                </a:solidFill>
                <a:latin typeface="Zoram ldsLat Semibold" charset="0"/>
                <a:ea typeface="Zoram ldsLat Semibold" charset="0"/>
                <a:cs typeface="Zoram ldsLat Semibold" charset="0"/>
              </a:defRPr>
            </a:lvl1pPr>
          </a:lstStyle>
          <a:p>
            <a:r>
              <a:rPr lang="en-US"/>
              <a:t>Department Goes Here</a:t>
            </a:r>
            <a:endParaRPr lang="en-US" dirty="0"/>
          </a:p>
        </p:txBody>
      </p:sp>
    </p:spTree>
  </p:cSld>
  <p:clrMapOvr>
    <a:masterClrMapping/>
  </p:clrMapOvr>
  <p:transition>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Title Slide 3 - Image Backgroun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alphaModFix amt="80000"/>
            <a:extLst>
              <a:ext uri="{28A0092B-C50C-407E-A947-70E740481C1C}">
                <a14:useLocalDpi xmlns:a14="http://schemas.microsoft.com/office/drawing/2010/main"/>
              </a:ext>
            </a:extLst>
          </a:blip>
          <a:stretch>
            <a:fillRect/>
          </a:stretch>
        </p:blipFill>
        <p:spPr>
          <a:xfrm rot="16200000" flipH="1">
            <a:off x="-1210865" y="1210867"/>
            <a:ext cx="6857998" cy="4436267"/>
          </a:xfrm>
          <a:prstGeom prst="rect">
            <a:avLst/>
          </a:prstGeom>
        </p:spPr>
      </p:pic>
      <p:sp>
        <p:nvSpPr>
          <p:cNvPr id="9" name="Date Placeholder 3"/>
          <p:cNvSpPr>
            <a:spLocks noGrp="1"/>
          </p:cNvSpPr>
          <p:nvPr>
            <p:ph type="dt" sz="half" idx="10"/>
          </p:nvPr>
        </p:nvSpPr>
        <p:spPr>
          <a:xfrm>
            <a:off x="1166060" y="6131829"/>
            <a:ext cx="3945871" cy="511175"/>
          </a:xfrm>
          <a:prstGeom prst="rect">
            <a:avLst/>
          </a:prstGeom>
        </p:spPr>
        <p:txBody>
          <a:bodyPr anchor="t"/>
          <a:lstStyle>
            <a:lvl1pPr>
              <a:defRPr sz="900" b="0" i="0">
                <a:solidFill>
                  <a:schemeClr val="bg1"/>
                </a:solidFill>
                <a:latin typeface="Zoram ldsLat" charset="0"/>
                <a:ea typeface="Zoram ldsLat" charset="0"/>
                <a:cs typeface="Zoram ldsLat" charset="0"/>
              </a:defRPr>
            </a:lvl1pPr>
          </a:lstStyle>
          <a:p>
            <a:r>
              <a:rPr lang="en-US" dirty="0"/>
              <a:t>Confidential—for headquarters use only  </a:t>
            </a:r>
          </a:p>
          <a:p>
            <a:r>
              <a:rPr lang="en-US" dirty="0"/>
              <a:t>© 2017 by Intellectual Reserve, Inc. All Rights Reserved. PD#88888888</a:t>
            </a:r>
          </a:p>
        </p:txBody>
      </p:sp>
      <p:sp>
        <p:nvSpPr>
          <p:cNvPr id="11" name="Footer Placeholder 4"/>
          <p:cNvSpPr>
            <a:spLocks noGrp="1"/>
          </p:cNvSpPr>
          <p:nvPr>
            <p:ph type="ftr" sz="quarter" idx="11"/>
          </p:nvPr>
        </p:nvSpPr>
        <p:spPr>
          <a:xfrm>
            <a:off x="6960705" y="6141154"/>
            <a:ext cx="4114800" cy="301756"/>
          </a:xfrm>
          <a:prstGeom prst="rect">
            <a:avLst/>
          </a:prstGeom>
        </p:spPr>
        <p:txBody>
          <a:bodyPr anchor="t"/>
          <a:lstStyle>
            <a:lvl1pPr algn="r">
              <a:defRPr sz="1400" b="1" i="0">
                <a:solidFill>
                  <a:schemeClr val="bg1"/>
                </a:solidFill>
                <a:latin typeface="Zoram ldsLat Semibold" charset="0"/>
                <a:ea typeface="Zoram ldsLat Semibold" charset="0"/>
                <a:cs typeface="Zoram ldsLat Semibold" charset="0"/>
              </a:defRPr>
            </a:lvl1pPr>
          </a:lstStyle>
          <a:p>
            <a:r>
              <a:rPr lang="en-US"/>
              <a:t>Department Goes Here</a:t>
            </a:r>
            <a:endParaRPr lang="en-US" dirty="0"/>
          </a:p>
        </p:txBody>
      </p:sp>
      <p:sp>
        <p:nvSpPr>
          <p:cNvPr id="7" name="Text Placeholder 7"/>
          <p:cNvSpPr>
            <a:spLocks noGrp="1"/>
          </p:cNvSpPr>
          <p:nvPr>
            <p:ph type="body" sz="quarter" idx="12" hasCustomPrompt="1"/>
          </p:nvPr>
        </p:nvSpPr>
        <p:spPr>
          <a:xfrm>
            <a:off x="3660848" y="3972767"/>
            <a:ext cx="4797286" cy="1944066"/>
          </a:xfrm>
        </p:spPr>
        <p:txBody>
          <a:bodyPr>
            <a:noAutofit/>
          </a:bodyPr>
          <a:lstStyle>
            <a:lvl1pPr marL="0" indent="0">
              <a:buFontTx/>
              <a:buNone/>
              <a:defRPr sz="1400" u="none" baseline="0"/>
            </a:lvl1pPr>
          </a:lstStyle>
          <a:p>
            <a:pPr marL="342900" marR="0" lvl="0" indent="-342900" algn="l" defTabSz="914400" rtl="0" eaLnBrk="1" fontAlgn="auto" latinLnBrk="0" hangingPunct="1">
              <a:lnSpc>
                <a:spcPct val="90000"/>
              </a:lnSpc>
              <a:spcBef>
                <a:spcPts val="1000"/>
              </a:spcBef>
              <a:spcAft>
                <a:spcPts val="0"/>
              </a:spcAft>
              <a:buClrTx/>
              <a:buSzTx/>
              <a:buFontTx/>
              <a:buNone/>
              <a:tabLst/>
              <a:defRPr/>
            </a:pPr>
            <a:r>
              <a:rPr lang="en-US" baseline="0" dirty="0"/>
              <a:t>TO ADD IMAGE BACKGROUND:                                                    1. RIGHT CLICK ON SLIDE                                                       2. SELECT FORMAT BACKGROUND                                       3. SELECT “PICTURE OR TEXTURE FILL”                               4. CLICK “FILE</a:t>
            </a:r>
            <a:r>
              <a:rPr lang="mr-IN" baseline="0" dirty="0"/>
              <a:t>…</a:t>
            </a:r>
            <a:r>
              <a:rPr lang="en-US" baseline="0" dirty="0"/>
              <a:t>” UNDERNEATH “INSERT PICTURE FROM”  5. DELETE THIS TEXT LAYER</a:t>
            </a:r>
            <a:endParaRPr lang="en-US" dirty="0"/>
          </a:p>
        </p:txBody>
      </p:sp>
      <p:sp>
        <p:nvSpPr>
          <p:cNvPr id="12" name="Text Placeholder 2"/>
          <p:cNvSpPr>
            <a:spLocks noGrp="1"/>
          </p:cNvSpPr>
          <p:nvPr>
            <p:ph type="body" idx="1" hasCustomPrompt="1"/>
          </p:nvPr>
        </p:nvSpPr>
        <p:spPr>
          <a:xfrm>
            <a:off x="1152808" y="2841364"/>
            <a:ext cx="9819992" cy="383668"/>
          </a:xfrm>
        </p:spPr>
        <p:txBody>
          <a:bodyPr>
            <a:noAutofit/>
          </a:bodyPr>
          <a:lstStyle>
            <a:lvl1pPr marL="0" indent="0" algn="l">
              <a:lnSpc>
                <a:spcPct val="100000"/>
              </a:lnSpc>
              <a:buNone/>
              <a:defRPr sz="2800" b="0" i="1">
                <a:solidFill>
                  <a:schemeClr val="bg1"/>
                </a:solidFill>
                <a:latin typeface="Zoram ldsLat" charset="0"/>
                <a:ea typeface="Zoram ldsLat" charset="0"/>
                <a:cs typeface="Zoram ldsLat"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0" name="Title 1"/>
          <p:cNvSpPr>
            <a:spLocks noGrp="1"/>
          </p:cNvSpPr>
          <p:nvPr>
            <p:ph type="ctrTitle" hasCustomPrompt="1"/>
          </p:nvPr>
        </p:nvSpPr>
        <p:spPr>
          <a:xfrm>
            <a:off x="1146182" y="1295255"/>
            <a:ext cx="9826618" cy="1295690"/>
          </a:xfrm>
        </p:spPr>
        <p:txBody>
          <a:bodyPr anchor="t">
            <a:normAutofit/>
          </a:bodyPr>
          <a:lstStyle>
            <a:lvl1pPr marL="0" marR="0" indent="0" algn="l" defTabSz="914400" rtl="0" eaLnBrk="1" fontAlgn="auto" latinLnBrk="0" hangingPunct="1">
              <a:lnSpc>
                <a:spcPct val="100000"/>
              </a:lnSpc>
              <a:spcBef>
                <a:spcPct val="0"/>
              </a:spcBef>
              <a:spcAft>
                <a:spcPts val="0"/>
              </a:spcAft>
              <a:buClrTx/>
              <a:buSzTx/>
              <a:buFontTx/>
              <a:buNone/>
              <a:tabLst/>
              <a:defRPr sz="4800" baseline="0">
                <a:solidFill>
                  <a:schemeClr val="bg1"/>
                </a:solidFill>
                <a:latin typeface="McKay ldsLat" charset="0"/>
                <a:ea typeface="McKay ldsLat" charset="0"/>
                <a:cs typeface="McKay ldsLat" charset="0"/>
              </a:defRPr>
            </a:lvl1pPr>
          </a:lstStyle>
          <a:p>
            <a:r>
              <a:rPr lang="en-US" dirty="0"/>
              <a:t>Presentation title</a:t>
            </a:r>
            <a:br>
              <a:rPr lang="en-US" dirty="0"/>
            </a:br>
            <a:r>
              <a:rPr lang="en-US" dirty="0"/>
              <a:t>Goes Here</a:t>
            </a:r>
          </a:p>
        </p:txBody>
      </p:sp>
    </p:spTree>
  </p:cSld>
  <p:clrMapOvr>
    <a:masterClrMapping/>
  </p:clrMapOvr>
  <p:transition>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Title Slide 4">
    <p:bg>
      <p:bgPr>
        <a:solidFill>
          <a:schemeClr val="accent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alphaModFix amt="40000"/>
            <a:extLst>
              <a:ext uri="{28A0092B-C50C-407E-A947-70E740481C1C}">
                <a14:useLocalDpi xmlns:a14="http://schemas.microsoft.com/office/drawing/2010/main"/>
              </a:ext>
            </a:extLst>
          </a:blip>
          <a:stretch>
            <a:fillRect/>
          </a:stretch>
        </p:blipFill>
        <p:spPr>
          <a:xfrm rot="16200000" flipH="1">
            <a:off x="-1210865" y="1210865"/>
            <a:ext cx="6858000" cy="4436269"/>
          </a:xfrm>
          <a:prstGeom prst="rect">
            <a:avLst/>
          </a:prstGeom>
        </p:spPr>
      </p:pic>
      <p:sp>
        <p:nvSpPr>
          <p:cNvPr id="9" name="Date Placeholder 3"/>
          <p:cNvSpPr>
            <a:spLocks noGrp="1"/>
          </p:cNvSpPr>
          <p:nvPr>
            <p:ph type="dt" sz="half" idx="10"/>
          </p:nvPr>
        </p:nvSpPr>
        <p:spPr>
          <a:xfrm>
            <a:off x="1166060" y="6131829"/>
            <a:ext cx="3945871" cy="511175"/>
          </a:xfrm>
          <a:prstGeom prst="rect">
            <a:avLst/>
          </a:prstGeom>
        </p:spPr>
        <p:txBody>
          <a:bodyPr anchor="t"/>
          <a:lstStyle>
            <a:lvl1pPr>
              <a:defRPr sz="900" b="0" i="0">
                <a:solidFill>
                  <a:schemeClr val="bg1"/>
                </a:solidFill>
                <a:latin typeface="Zoram ldsLat" charset="0"/>
                <a:ea typeface="Zoram ldsLat" charset="0"/>
                <a:cs typeface="Zoram ldsLat" charset="0"/>
              </a:defRPr>
            </a:lvl1pPr>
          </a:lstStyle>
          <a:p>
            <a:r>
              <a:rPr lang="en-US" dirty="0"/>
              <a:t>Confidential—for headquarters use only  </a:t>
            </a:r>
          </a:p>
          <a:p>
            <a:r>
              <a:rPr lang="en-US" dirty="0"/>
              <a:t>© 2017 by Intellectual Reserve, Inc. All Rights Reserved. PD#88888888</a:t>
            </a:r>
          </a:p>
        </p:txBody>
      </p:sp>
      <p:sp>
        <p:nvSpPr>
          <p:cNvPr id="11" name="Footer Placeholder 4"/>
          <p:cNvSpPr>
            <a:spLocks noGrp="1"/>
          </p:cNvSpPr>
          <p:nvPr>
            <p:ph type="ftr" sz="quarter" idx="11"/>
          </p:nvPr>
        </p:nvSpPr>
        <p:spPr>
          <a:xfrm>
            <a:off x="6960705" y="6141154"/>
            <a:ext cx="4114800" cy="301756"/>
          </a:xfrm>
          <a:prstGeom prst="rect">
            <a:avLst/>
          </a:prstGeom>
        </p:spPr>
        <p:txBody>
          <a:bodyPr anchor="t"/>
          <a:lstStyle>
            <a:lvl1pPr algn="r">
              <a:defRPr sz="1400" b="1" i="0">
                <a:solidFill>
                  <a:schemeClr val="bg1"/>
                </a:solidFill>
                <a:latin typeface="Zoram ldsLat Semibold" charset="0"/>
                <a:ea typeface="Zoram ldsLat Semibold" charset="0"/>
                <a:cs typeface="Zoram ldsLat Semibold" charset="0"/>
              </a:defRPr>
            </a:lvl1pPr>
          </a:lstStyle>
          <a:p>
            <a:r>
              <a:rPr lang="en-US"/>
              <a:t>Department Goes Here</a:t>
            </a:r>
            <a:endParaRPr lang="en-US" dirty="0"/>
          </a:p>
        </p:txBody>
      </p:sp>
      <p:sp>
        <p:nvSpPr>
          <p:cNvPr id="7" name="Title 1"/>
          <p:cNvSpPr>
            <a:spLocks noGrp="1"/>
          </p:cNvSpPr>
          <p:nvPr>
            <p:ph type="ctrTitle" hasCustomPrompt="1"/>
          </p:nvPr>
        </p:nvSpPr>
        <p:spPr>
          <a:xfrm>
            <a:off x="1146182" y="1295255"/>
            <a:ext cx="9826618" cy="1295690"/>
          </a:xfrm>
        </p:spPr>
        <p:txBody>
          <a:bodyPr anchor="t">
            <a:normAutofit/>
          </a:bodyPr>
          <a:lstStyle>
            <a:lvl1pPr marL="0" marR="0" indent="0" algn="l" defTabSz="914400" rtl="0" eaLnBrk="1" fontAlgn="auto" latinLnBrk="0" hangingPunct="1">
              <a:lnSpc>
                <a:spcPct val="100000"/>
              </a:lnSpc>
              <a:spcBef>
                <a:spcPct val="0"/>
              </a:spcBef>
              <a:spcAft>
                <a:spcPts val="0"/>
              </a:spcAft>
              <a:buClrTx/>
              <a:buSzTx/>
              <a:buFontTx/>
              <a:buNone/>
              <a:tabLst/>
              <a:defRPr sz="4800" baseline="0">
                <a:solidFill>
                  <a:schemeClr val="bg1"/>
                </a:solidFill>
                <a:latin typeface="McKay ldsLat" charset="0"/>
                <a:ea typeface="McKay ldsLat" charset="0"/>
                <a:cs typeface="McKay ldsLat" charset="0"/>
              </a:defRPr>
            </a:lvl1pPr>
          </a:lstStyle>
          <a:p>
            <a:r>
              <a:rPr lang="en-US" dirty="0"/>
              <a:t>Presentation title</a:t>
            </a:r>
            <a:br>
              <a:rPr lang="en-US" dirty="0"/>
            </a:br>
            <a:r>
              <a:rPr lang="en-US" dirty="0"/>
              <a:t>Goes Here</a:t>
            </a:r>
          </a:p>
        </p:txBody>
      </p:sp>
      <p:sp>
        <p:nvSpPr>
          <p:cNvPr id="8" name="Text Placeholder 2"/>
          <p:cNvSpPr>
            <a:spLocks noGrp="1"/>
          </p:cNvSpPr>
          <p:nvPr>
            <p:ph type="body" idx="1" hasCustomPrompt="1"/>
          </p:nvPr>
        </p:nvSpPr>
        <p:spPr>
          <a:xfrm>
            <a:off x="1152808" y="2926822"/>
            <a:ext cx="9819992" cy="383668"/>
          </a:xfrm>
        </p:spPr>
        <p:txBody>
          <a:bodyPr>
            <a:noAutofit/>
          </a:bodyPr>
          <a:lstStyle>
            <a:lvl1pPr marL="0" indent="0" algn="l">
              <a:lnSpc>
                <a:spcPct val="100000"/>
              </a:lnSpc>
              <a:buNone/>
              <a:defRPr sz="2800" b="0" i="1" cap="all" baseline="0">
                <a:solidFill>
                  <a:schemeClr val="bg1"/>
                </a:solidFill>
                <a:latin typeface="Zoram ldsLat" charset="0"/>
                <a:ea typeface="Zoram ldsLat" charset="0"/>
                <a:cs typeface="Zoram ldsLat"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cSld>
  <p:clrMapOvr>
    <a:masterClrMapping/>
  </p:clrMapOvr>
  <p:transition>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Title Slide 5 - Image Background">
    <p:spTree>
      <p:nvGrpSpPr>
        <p:cNvPr id="1" name=""/>
        <p:cNvGrpSpPr/>
        <p:nvPr/>
      </p:nvGrpSpPr>
      <p:grpSpPr>
        <a:xfrm>
          <a:off x="0" y="0"/>
          <a:ext cx="0" cy="0"/>
          <a:chOff x="0" y="0"/>
          <a:chExt cx="0" cy="0"/>
        </a:xfrm>
      </p:grpSpPr>
      <p:sp>
        <p:nvSpPr>
          <p:cNvPr id="12" name="Rectangle 11"/>
          <p:cNvSpPr/>
          <p:nvPr userDrawn="1"/>
        </p:nvSpPr>
        <p:spPr>
          <a:xfrm>
            <a:off x="0" y="0"/>
            <a:ext cx="609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a:blip r:embed="rId2" cstate="screen">
            <a:alphaModFix amt="60000"/>
            <a:extLst>
              <a:ext uri="{28A0092B-C50C-407E-A947-70E740481C1C}">
                <a14:useLocalDpi xmlns:a14="http://schemas.microsoft.com/office/drawing/2010/main"/>
              </a:ext>
            </a:extLst>
          </a:blip>
          <a:stretch>
            <a:fillRect/>
          </a:stretch>
        </p:blipFill>
        <p:spPr>
          <a:xfrm rot="16200000">
            <a:off x="-1557658" y="1287628"/>
            <a:ext cx="7814141" cy="5054773"/>
          </a:xfrm>
          <a:prstGeom prst="rect">
            <a:avLst/>
          </a:prstGeom>
        </p:spPr>
      </p:pic>
      <p:sp>
        <p:nvSpPr>
          <p:cNvPr id="2" name="Title 1"/>
          <p:cNvSpPr>
            <a:spLocks noGrp="1"/>
          </p:cNvSpPr>
          <p:nvPr>
            <p:ph type="ctrTitle" hasCustomPrompt="1"/>
          </p:nvPr>
        </p:nvSpPr>
        <p:spPr>
          <a:xfrm>
            <a:off x="477865" y="1047625"/>
            <a:ext cx="4931044" cy="1378248"/>
          </a:xfrm>
        </p:spPr>
        <p:txBody>
          <a:bodyPr anchor="t">
            <a:normAutofit/>
          </a:bodyPr>
          <a:lstStyle>
            <a:lvl1pPr marL="0" marR="0" indent="0" algn="l" defTabSz="914400" rtl="0" eaLnBrk="1" fontAlgn="auto" latinLnBrk="0" hangingPunct="1">
              <a:lnSpc>
                <a:spcPct val="100000"/>
              </a:lnSpc>
              <a:spcBef>
                <a:spcPct val="0"/>
              </a:spcBef>
              <a:spcAft>
                <a:spcPts val="0"/>
              </a:spcAft>
              <a:buClrTx/>
              <a:buSzTx/>
              <a:buFontTx/>
              <a:buNone/>
              <a:tabLst/>
              <a:defRPr sz="4800" baseline="0">
                <a:solidFill>
                  <a:schemeClr val="bg1"/>
                </a:solidFill>
                <a:latin typeface="McKay ldsLat" charset="0"/>
                <a:ea typeface="McKay ldsLat" charset="0"/>
                <a:cs typeface="McKay ldsLat" charset="0"/>
              </a:defRPr>
            </a:lvl1pPr>
          </a:lstStyle>
          <a:p>
            <a:r>
              <a:rPr lang="en-US" dirty="0"/>
              <a:t>Presentation Title Here</a:t>
            </a:r>
          </a:p>
        </p:txBody>
      </p:sp>
      <p:sp>
        <p:nvSpPr>
          <p:cNvPr id="18" name="Text Placeholder 2"/>
          <p:cNvSpPr>
            <a:spLocks noGrp="1"/>
          </p:cNvSpPr>
          <p:nvPr>
            <p:ph type="body" idx="1"/>
          </p:nvPr>
        </p:nvSpPr>
        <p:spPr>
          <a:xfrm>
            <a:off x="477865" y="2723340"/>
            <a:ext cx="4931044" cy="1091675"/>
          </a:xfrm>
        </p:spPr>
        <p:txBody>
          <a:bodyPr>
            <a:noAutofit/>
          </a:bodyPr>
          <a:lstStyle>
            <a:lvl1pPr marL="0" indent="0" algn="l">
              <a:lnSpc>
                <a:spcPct val="100000"/>
              </a:lnSpc>
              <a:buNone/>
              <a:defRPr sz="2800" b="0" i="1">
                <a:solidFill>
                  <a:schemeClr val="bg1"/>
                </a:solidFill>
                <a:latin typeface="Zoram ldsLat" charset="0"/>
                <a:ea typeface="Zoram ldsLat" charset="0"/>
                <a:cs typeface="Zoram ldsLat"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8" name="Date Placeholder 3"/>
          <p:cNvSpPr>
            <a:spLocks noGrp="1"/>
          </p:cNvSpPr>
          <p:nvPr>
            <p:ph type="dt" sz="half" idx="10"/>
          </p:nvPr>
        </p:nvSpPr>
        <p:spPr>
          <a:xfrm>
            <a:off x="609600" y="5954712"/>
            <a:ext cx="4931043" cy="511175"/>
          </a:xfrm>
          <a:prstGeom prst="rect">
            <a:avLst/>
          </a:prstGeom>
        </p:spPr>
        <p:txBody>
          <a:bodyPr anchor="t"/>
          <a:lstStyle>
            <a:lvl1pPr>
              <a:defRPr sz="900" b="0" i="0">
                <a:solidFill>
                  <a:schemeClr val="bg1"/>
                </a:solidFill>
                <a:latin typeface="Zoram ldsLat" charset="0"/>
                <a:ea typeface="Zoram ldsLat" charset="0"/>
                <a:cs typeface="Zoram ldsLat" charset="0"/>
              </a:defRPr>
            </a:lvl1pPr>
          </a:lstStyle>
          <a:p>
            <a:r>
              <a:rPr lang="en-US" dirty="0"/>
              <a:t>Department Goes Here  Confidential—for headquarters use only  </a:t>
            </a:r>
          </a:p>
          <a:p>
            <a:r>
              <a:rPr lang="en-US" dirty="0"/>
              <a:t>© 2017 by Intellectual Reserve, Inc. All Rights Reserved. PD#88888888</a:t>
            </a:r>
          </a:p>
        </p:txBody>
      </p:sp>
      <p:sp>
        <p:nvSpPr>
          <p:cNvPr id="9" name="Text Placeholder 7"/>
          <p:cNvSpPr>
            <a:spLocks noGrp="1"/>
          </p:cNvSpPr>
          <p:nvPr>
            <p:ph type="body" sz="quarter" idx="12" hasCustomPrompt="1"/>
          </p:nvPr>
        </p:nvSpPr>
        <p:spPr>
          <a:xfrm>
            <a:off x="6821358" y="2170734"/>
            <a:ext cx="4797286" cy="1944066"/>
          </a:xfrm>
        </p:spPr>
        <p:txBody>
          <a:bodyPr>
            <a:noAutofit/>
          </a:bodyPr>
          <a:lstStyle>
            <a:lvl1pPr marL="0" indent="0">
              <a:buFontTx/>
              <a:buNone/>
              <a:defRPr sz="1400" u="none" baseline="0"/>
            </a:lvl1pPr>
          </a:lstStyle>
          <a:p>
            <a:pPr marL="342900" marR="0" lvl="0" indent="-342900" algn="l" defTabSz="914400" rtl="0" eaLnBrk="1" fontAlgn="auto" latinLnBrk="0" hangingPunct="1">
              <a:lnSpc>
                <a:spcPct val="90000"/>
              </a:lnSpc>
              <a:spcBef>
                <a:spcPts val="1000"/>
              </a:spcBef>
              <a:spcAft>
                <a:spcPts val="0"/>
              </a:spcAft>
              <a:buClrTx/>
              <a:buSzTx/>
              <a:buFontTx/>
              <a:buNone/>
              <a:tabLst/>
              <a:defRPr/>
            </a:pPr>
            <a:r>
              <a:rPr lang="en-US" baseline="0" dirty="0"/>
              <a:t>TO ADD IMAGE BACKGROUND:                                                    1. RIGHT CLICK ON SLIDE                                                       2. SELECT FORMAT BACKGROUND                                       3. SELECT “PICTURE OR TEXTURE FILL”                               4. CLICK “FILE</a:t>
            </a:r>
            <a:r>
              <a:rPr lang="mr-IN" baseline="0" dirty="0"/>
              <a:t>…</a:t>
            </a:r>
            <a:r>
              <a:rPr lang="en-US" baseline="0" dirty="0"/>
              <a:t>” UNDERNEATH “INSERT PICTURE FROM”  5. DELETE THIS TEXT LAYER</a:t>
            </a:r>
            <a:endParaRPr lang="en-US" dirty="0"/>
          </a:p>
        </p:txBody>
      </p:sp>
    </p:spTree>
  </p:cSld>
  <p:clrMapOvr>
    <a:masterClrMapping/>
  </p:clrMapOvr>
  <p:transition>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Title Slide 6 - Image Background">
    <p:spTree>
      <p:nvGrpSpPr>
        <p:cNvPr id="1" name=""/>
        <p:cNvGrpSpPr/>
        <p:nvPr/>
      </p:nvGrpSpPr>
      <p:grpSpPr>
        <a:xfrm>
          <a:off x="0" y="0"/>
          <a:ext cx="0" cy="0"/>
          <a:chOff x="0" y="0"/>
          <a:chExt cx="0" cy="0"/>
        </a:xfrm>
      </p:grpSpPr>
      <p:sp>
        <p:nvSpPr>
          <p:cNvPr id="12" name="Rectangle 11"/>
          <p:cNvSpPr/>
          <p:nvPr userDrawn="1"/>
        </p:nvSpPr>
        <p:spPr>
          <a:xfrm>
            <a:off x="0" y="3722914"/>
            <a:ext cx="12192000" cy="313508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a:blip r:embed="rId2">
            <a:alphaModFix amt="80000"/>
            <a:extLst>
              <a:ext uri="{28A0092B-C50C-407E-A947-70E740481C1C}">
                <a14:useLocalDpi xmlns:a14="http://schemas.microsoft.com/office/drawing/2010/main"/>
              </a:ext>
            </a:extLst>
          </a:blip>
          <a:stretch>
            <a:fillRect/>
          </a:stretch>
        </p:blipFill>
        <p:spPr>
          <a:xfrm flipH="1" flipV="1">
            <a:off x="6798" y="996950"/>
            <a:ext cx="12178403" cy="3155949"/>
          </a:xfrm>
          <a:prstGeom prst="rect">
            <a:avLst/>
          </a:prstGeom>
        </p:spPr>
      </p:pic>
      <p:sp>
        <p:nvSpPr>
          <p:cNvPr id="2" name="Title 1"/>
          <p:cNvSpPr>
            <a:spLocks noGrp="1"/>
          </p:cNvSpPr>
          <p:nvPr>
            <p:ph type="ctrTitle" hasCustomPrompt="1"/>
          </p:nvPr>
        </p:nvSpPr>
        <p:spPr>
          <a:xfrm>
            <a:off x="576404" y="3884555"/>
            <a:ext cx="11039192" cy="1990151"/>
          </a:xfrm>
        </p:spPr>
        <p:txBody>
          <a:bodyPr anchor="t">
            <a:noAutofit/>
          </a:bodyPr>
          <a:lstStyle>
            <a:lvl1pPr marL="0" marR="0" indent="0" algn="ctr" defTabSz="914400" rtl="0" eaLnBrk="1" fontAlgn="auto" latinLnBrk="0" hangingPunct="1">
              <a:lnSpc>
                <a:spcPct val="100000"/>
              </a:lnSpc>
              <a:spcBef>
                <a:spcPct val="0"/>
              </a:spcBef>
              <a:spcAft>
                <a:spcPts val="0"/>
              </a:spcAft>
              <a:buClrTx/>
              <a:buSzTx/>
              <a:buFontTx/>
              <a:buNone/>
              <a:tabLst/>
              <a:defRPr sz="5400" baseline="0">
                <a:solidFill>
                  <a:schemeClr val="bg1"/>
                </a:solidFill>
                <a:latin typeface="McKay ldsLat" charset="0"/>
                <a:ea typeface="McKay ldsLat" charset="0"/>
                <a:cs typeface="McKay ldsLat" charset="0"/>
              </a:defRPr>
            </a:lvl1pPr>
          </a:lstStyle>
          <a:p>
            <a:r>
              <a:rPr lang="en-US" dirty="0"/>
              <a:t>Presentation title</a:t>
            </a:r>
            <a:br>
              <a:rPr lang="en-US" dirty="0"/>
            </a:br>
            <a:r>
              <a:rPr lang="en-US" dirty="0"/>
              <a:t>Goes Here</a:t>
            </a:r>
          </a:p>
        </p:txBody>
      </p:sp>
      <p:sp>
        <p:nvSpPr>
          <p:cNvPr id="4" name="Date Placeholder 3"/>
          <p:cNvSpPr>
            <a:spLocks noGrp="1"/>
          </p:cNvSpPr>
          <p:nvPr>
            <p:ph type="dt" sz="half" idx="10"/>
          </p:nvPr>
        </p:nvSpPr>
        <p:spPr>
          <a:xfrm>
            <a:off x="1597058" y="6299426"/>
            <a:ext cx="9011135" cy="275744"/>
          </a:xfrm>
          <a:prstGeom prst="rect">
            <a:avLst/>
          </a:prstGeom>
        </p:spPr>
        <p:txBody>
          <a:bodyPr anchor="t"/>
          <a:lstStyle>
            <a:lvl1pPr algn="ctr">
              <a:defRPr sz="900" b="0" i="0">
                <a:solidFill>
                  <a:schemeClr val="bg1"/>
                </a:solidFill>
                <a:latin typeface="Zoram ldsLat" charset="0"/>
                <a:ea typeface="Zoram ldsLat" charset="0"/>
                <a:cs typeface="Zoram ldsLat" charset="0"/>
              </a:defRPr>
            </a:lvl1pPr>
          </a:lstStyle>
          <a:p>
            <a:r>
              <a:rPr lang="en-US" dirty="0"/>
              <a:t>Confidential—for headquarters use only   |  © 2017 by Intellectual Reserve, Inc. All Rights Reserved. PD#88888888</a:t>
            </a:r>
          </a:p>
        </p:txBody>
      </p:sp>
      <p:sp>
        <p:nvSpPr>
          <p:cNvPr id="10" name="Text Placeholder 2"/>
          <p:cNvSpPr>
            <a:spLocks noGrp="1"/>
          </p:cNvSpPr>
          <p:nvPr>
            <p:ph type="body" idx="1"/>
          </p:nvPr>
        </p:nvSpPr>
        <p:spPr>
          <a:xfrm>
            <a:off x="841512" y="5702008"/>
            <a:ext cx="10515600" cy="383668"/>
          </a:xfrm>
        </p:spPr>
        <p:txBody>
          <a:bodyPr>
            <a:noAutofit/>
          </a:bodyPr>
          <a:lstStyle>
            <a:lvl1pPr marL="0" indent="0" algn="ctr">
              <a:lnSpc>
                <a:spcPct val="100000"/>
              </a:lnSpc>
              <a:buNone/>
              <a:defRPr sz="2800" b="0" i="1">
                <a:solidFill>
                  <a:schemeClr val="bg1"/>
                </a:solidFill>
                <a:latin typeface="Zoram ldsLat" charset="0"/>
                <a:ea typeface="Zoram ldsLat" charset="0"/>
                <a:cs typeface="Zoram ldsLat"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4" name="Text Placeholder 7"/>
          <p:cNvSpPr>
            <a:spLocks noGrp="1"/>
          </p:cNvSpPr>
          <p:nvPr>
            <p:ph type="body" sz="quarter" idx="12" hasCustomPrompt="1"/>
          </p:nvPr>
        </p:nvSpPr>
        <p:spPr>
          <a:xfrm>
            <a:off x="3067879" y="935936"/>
            <a:ext cx="4797286" cy="1944066"/>
          </a:xfrm>
        </p:spPr>
        <p:txBody>
          <a:bodyPr>
            <a:noAutofit/>
          </a:bodyPr>
          <a:lstStyle>
            <a:lvl1pPr marL="0" indent="0">
              <a:buFontTx/>
              <a:buNone/>
              <a:defRPr sz="1400" u="none" baseline="0"/>
            </a:lvl1pPr>
          </a:lstStyle>
          <a:p>
            <a:pPr marL="342900" marR="0" lvl="0" indent="-342900" algn="l" defTabSz="914400" rtl="0" eaLnBrk="1" fontAlgn="auto" latinLnBrk="0" hangingPunct="1">
              <a:lnSpc>
                <a:spcPct val="90000"/>
              </a:lnSpc>
              <a:spcBef>
                <a:spcPts val="1000"/>
              </a:spcBef>
              <a:spcAft>
                <a:spcPts val="0"/>
              </a:spcAft>
              <a:buClrTx/>
              <a:buSzTx/>
              <a:buFontTx/>
              <a:buNone/>
              <a:tabLst/>
              <a:defRPr/>
            </a:pPr>
            <a:r>
              <a:rPr lang="en-US" baseline="0" dirty="0"/>
              <a:t>TO ADD IMAGE BACKGROUND:                                                    1. RIGHT CLICK ON SLIDE                                                       2. SELECT FORMAT BACKGROUND                                       3. SELECT “PICTURE OR TEXTURE FILL”                               4. CLICK “FILE</a:t>
            </a:r>
            <a:r>
              <a:rPr lang="mr-IN" baseline="0" dirty="0"/>
              <a:t>…</a:t>
            </a:r>
            <a:r>
              <a:rPr lang="en-US" baseline="0" dirty="0"/>
              <a:t>” UNDERNEATH “INSERT PICTURE FROM”  5. DELETE THIS TEXT LAYER</a:t>
            </a:r>
            <a:endParaRPr lang="en-US" dirty="0"/>
          </a:p>
        </p:txBody>
      </p:sp>
    </p:spTree>
  </p:cSld>
  <p:clrMapOvr>
    <a:masterClrMapping/>
  </p:clrMapOvr>
  <p:transition>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type="secHead" preserve="1">
  <p:cSld name="Section Header 1">
    <p:spTree>
      <p:nvGrpSpPr>
        <p:cNvPr id="1" name=""/>
        <p:cNvGrpSpPr/>
        <p:nvPr/>
      </p:nvGrpSpPr>
      <p:grpSpPr>
        <a:xfrm>
          <a:off x="0" y="0"/>
          <a:ext cx="0" cy="0"/>
          <a:chOff x="0" y="0"/>
          <a:chExt cx="0" cy="0"/>
        </a:xfrm>
      </p:grpSpPr>
      <p:sp>
        <p:nvSpPr>
          <p:cNvPr id="2" name="Title 1"/>
          <p:cNvSpPr>
            <a:spLocks noGrp="1"/>
          </p:cNvSpPr>
          <p:nvPr>
            <p:ph type="title"/>
          </p:nvPr>
        </p:nvSpPr>
        <p:spPr>
          <a:xfrm>
            <a:off x="1257300" y="723900"/>
            <a:ext cx="9788386" cy="2019300"/>
          </a:xfrm>
        </p:spPr>
        <p:txBody>
          <a:bodyPr anchor="b">
            <a:normAutofit/>
          </a:bodyPr>
          <a:lstStyle>
            <a:lvl1pPr algn="l">
              <a:lnSpc>
                <a:spcPct val="100000"/>
              </a:lnSpc>
              <a:defRPr sz="4000">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1257300" y="2889285"/>
            <a:ext cx="9788386" cy="1500187"/>
          </a:xfrm>
        </p:spPr>
        <p:txBody>
          <a:bodyPr>
            <a:normAutofit/>
          </a:bodyPr>
          <a:lstStyle>
            <a:lvl1pPr marL="0" indent="0" algn="l">
              <a:lnSpc>
                <a:spcPct val="100000"/>
              </a:lnSpc>
              <a:buNone/>
              <a:defRPr sz="2800" b="0" i="1">
                <a:solidFill>
                  <a:schemeClr val="accent1"/>
                </a:solidFill>
                <a:latin typeface="Zoram ldsLat" charset="0"/>
                <a:ea typeface="Zoram ldsLat" charset="0"/>
                <a:cs typeface="Zoram ldsLat"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3" name="Footer Placeholder 4"/>
          <p:cNvSpPr>
            <a:spLocks noGrp="1"/>
          </p:cNvSpPr>
          <p:nvPr>
            <p:ph type="ftr" sz="quarter" idx="3"/>
          </p:nvPr>
        </p:nvSpPr>
        <p:spPr>
          <a:xfrm>
            <a:off x="4876800" y="6356350"/>
            <a:ext cx="2438400" cy="365125"/>
          </a:xfrm>
          <a:prstGeom prst="rect">
            <a:avLst/>
          </a:prstGeom>
        </p:spPr>
        <p:txBody>
          <a:bodyPr vert="horz" lIns="91440" tIns="45720" rIns="91440" bIns="45720" rtlCol="0" anchor="ctr"/>
          <a:lstStyle>
            <a:lvl1pPr algn="ctr">
              <a:defRPr sz="1200">
                <a:solidFill>
                  <a:schemeClr val="accent1"/>
                </a:solidFill>
                <a:latin typeface="Zoram ldsLat" charset="0"/>
                <a:ea typeface="Zoram ldsLat" charset="0"/>
                <a:cs typeface="Zoram ldsLat" charset="0"/>
              </a:defRPr>
            </a:lvl1pPr>
          </a:lstStyle>
          <a:p>
            <a:fld id="{5B06C967-C119-3A46-8999-DDAAE48B2E46}" type="slidenum">
              <a:rPr lang="en-US" smtClean="0"/>
              <a:pPr/>
              <a:t>‹#›</a:t>
            </a:fld>
            <a:endParaRPr lang="en-US" dirty="0"/>
          </a:p>
        </p:txBody>
      </p:sp>
      <p:sp>
        <p:nvSpPr>
          <p:cNvPr id="14" name="Slide Number Placeholder 5"/>
          <p:cNvSpPr>
            <a:spLocks noGrp="1"/>
          </p:cNvSpPr>
          <p:nvPr>
            <p:ph type="sldNum" sz="quarter" idx="4"/>
          </p:nvPr>
        </p:nvSpPr>
        <p:spPr>
          <a:xfrm>
            <a:off x="7315200" y="6356350"/>
            <a:ext cx="4038600" cy="365125"/>
          </a:xfrm>
          <a:prstGeom prst="rect">
            <a:avLst/>
          </a:prstGeom>
        </p:spPr>
        <p:txBody>
          <a:bodyPr vert="horz" lIns="91440" tIns="45720" rIns="91440" bIns="45720" rtlCol="0" anchor="ctr"/>
          <a:lstStyle>
            <a:lvl1pPr algn="r">
              <a:defRPr sz="900">
                <a:solidFill>
                  <a:schemeClr val="accent5"/>
                </a:solidFill>
                <a:latin typeface="Zoram ldsLat" charset="0"/>
                <a:ea typeface="Zoram ldsLat" charset="0"/>
                <a:cs typeface="Zoram ldsLat" charset="0"/>
              </a:defRPr>
            </a:lvl1pPr>
          </a:lstStyle>
          <a:p>
            <a:r>
              <a:rPr lang="en-US" dirty="0"/>
              <a:t>DEPARTMENT NAME GOES HERE | FEBRUARY 2017</a:t>
            </a:r>
          </a:p>
        </p:txBody>
      </p:sp>
    </p:spTree>
  </p:cSld>
  <p:clrMapOvr>
    <a:masterClrMapping/>
  </p:clrMapOvr>
  <p:transition>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userDrawn="1">
  <p:cSld name="Section Header 2">
    <p:bg>
      <p:bgPr>
        <a:solidFill>
          <a:schemeClr val="accent1"/>
        </a:solidFill>
        <a:effectLst/>
      </p:bgPr>
    </p:bg>
    <p:spTree>
      <p:nvGrpSpPr>
        <p:cNvPr id="1" name=""/>
        <p:cNvGrpSpPr/>
        <p:nvPr/>
      </p:nvGrpSpPr>
      <p:grpSpPr>
        <a:xfrm>
          <a:off x="0" y="0"/>
          <a:ext cx="0" cy="0"/>
          <a:chOff x="0" y="0"/>
          <a:chExt cx="0" cy="0"/>
        </a:xfrm>
      </p:grpSpPr>
      <p:sp>
        <p:nvSpPr>
          <p:cNvPr id="13" name="Footer Placeholder 4"/>
          <p:cNvSpPr>
            <a:spLocks noGrp="1"/>
          </p:cNvSpPr>
          <p:nvPr>
            <p:ph type="ftr" sz="quarter" idx="3"/>
          </p:nvPr>
        </p:nvSpPr>
        <p:spPr>
          <a:xfrm>
            <a:off x="4876800" y="6356350"/>
            <a:ext cx="2438400" cy="365125"/>
          </a:xfrm>
          <a:prstGeom prst="rect">
            <a:avLst/>
          </a:prstGeom>
        </p:spPr>
        <p:txBody>
          <a:bodyPr vert="horz" lIns="91440" tIns="45720" rIns="91440" bIns="45720" rtlCol="0" anchor="ctr"/>
          <a:lstStyle>
            <a:lvl1pPr algn="ctr">
              <a:defRPr sz="1200">
                <a:solidFill>
                  <a:schemeClr val="bg1"/>
                </a:solidFill>
                <a:latin typeface="Zoram ldsLat" charset="0"/>
                <a:ea typeface="Zoram ldsLat" charset="0"/>
                <a:cs typeface="Zoram ldsLat" charset="0"/>
              </a:defRPr>
            </a:lvl1pPr>
          </a:lstStyle>
          <a:p>
            <a:fld id="{5B06C967-C119-3A46-8999-DDAAE48B2E46}" type="slidenum">
              <a:rPr lang="en-US" smtClean="0"/>
              <a:pPr/>
              <a:t>‹#›</a:t>
            </a:fld>
            <a:endParaRPr lang="en-US" dirty="0"/>
          </a:p>
        </p:txBody>
      </p:sp>
      <p:sp>
        <p:nvSpPr>
          <p:cNvPr id="14" name="Slide Number Placeholder 5"/>
          <p:cNvSpPr>
            <a:spLocks noGrp="1"/>
          </p:cNvSpPr>
          <p:nvPr>
            <p:ph type="sldNum" sz="quarter" idx="4"/>
          </p:nvPr>
        </p:nvSpPr>
        <p:spPr>
          <a:xfrm>
            <a:off x="7315200" y="6356350"/>
            <a:ext cx="4038600" cy="365125"/>
          </a:xfrm>
          <a:prstGeom prst="rect">
            <a:avLst/>
          </a:prstGeom>
        </p:spPr>
        <p:txBody>
          <a:bodyPr vert="horz" lIns="91440" tIns="45720" rIns="91440" bIns="45720" rtlCol="0" anchor="ctr"/>
          <a:lstStyle>
            <a:lvl1pPr algn="r">
              <a:defRPr sz="900">
                <a:solidFill>
                  <a:schemeClr val="bg1"/>
                </a:solidFill>
                <a:latin typeface="Zoram ldsLat" charset="0"/>
                <a:ea typeface="Zoram ldsLat" charset="0"/>
                <a:cs typeface="Zoram ldsLat" charset="0"/>
              </a:defRPr>
            </a:lvl1pPr>
          </a:lstStyle>
          <a:p>
            <a:r>
              <a:rPr lang="en-US"/>
              <a:t>DEPARTMENT NAME GOES HERE | FEBRUARY 2017</a:t>
            </a:r>
            <a:endParaRPr lang="en-US" dirty="0"/>
          </a:p>
        </p:txBody>
      </p:sp>
      <p:sp>
        <p:nvSpPr>
          <p:cNvPr id="6" name="Title 1"/>
          <p:cNvSpPr>
            <a:spLocks noGrp="1"/>
          </p:cNvSpPr>
          <p:nvPr>
            <p:ph type="title"/>
          </p:nvPr>
        </p:nvSpPr>
        <p:spPr>
          <a:xfrm>
            <a:off x="1257300" y="723900"/>
            <a:ext cx="9788386" cy="2019300"/>
          </a:xfrm>
        </p:spPr>
        <p:txBody>
          <a:bodyPr anchor="b">
            <a:normAutofit/>
          </a:bodyPr>
          <a:lstStyle>
            <a:lvl1pPr algn="l">
              <a:lnSpc>
                <a:spcPct val="100000"/>
              </a:lnSpc>
              <a:defRPr sz="4000">
                <a:solidFill>
                  <a:schemeClr val="bg1"/>
                </a:solidFill>
                <a:latin typeface="McKay ldsLat" charset="0"/>
                <a:ea typeface="McKay ldsLat" charset="0"/>
                <a:cs typeface="McKay ldsLat" charset="0"/>
              </a:defRPr>
            </a:lvl1pPr>
          </a:lstStyle>
          <a:p>
            <a:r>
              <a:rPr lang="en-US" dirty="0"/>
              <a:t>Click to edit Master title style</a:t>
            </a:r>
          </a:p>
        </p:txBody>
      </p:sp>
      <p:sp>
        <p:nvSpPr>
          <p:cNvPr id="7" name="Text Placeholder 2"/>
          <p:cNvSpPr>
            <a:spLocks noGrp="1"/>
          </p:cNvSpPr>
          <p:nvPr>
            <p:ph type="body" idx="1"/>
          </p:nvPr>
        </p:nvSpPr>
        <p:spPr>
          <a:xfrm>
            <a:off x="1257300" y="2889285"/>
            <a:ext cx="9788386" cy="1500187"/>
          </a:xfrm>
        </p:spPr>
        <p:txBody>
          <a:bodyPr>
            <a:normAutofit/>
          </a:bodyPr>
          <a:lstStyle>
            <a:lvl1pPr marL="0" indent="0" algn="l">
              <a:lnSpc>
                <a:spcPct val="100000"/>
              </a:lnSpc>
              <a:buNone/>
              <a:defRPr sz="2800" b="0" i="1">
                <a:solidFill>
                  <a:schemeClr val="bg1"/>
                </a:solidFill>
                <a:latin typeface="Zoram ldsLat" charset="0"/>
                <a:ea typeface="Zoram ldsLat" charset="0"/>
                <a:cs typeface="Zoram ldsLat"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cSld>
  <p:clrMapOvr>
    <a:masterClrMapping/>
  </p:clrMapOvr>
  <p:transition>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Section Header 3">
    <p:bg>
      <p:bgPr>
        <a:solidFill>
          <a:schemeClr val="accent1"/>
        </a:solid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1888714" y="723900"/>
            <a:ext cx="8402161" cy="2019300"/>
          </a:xfrm>
        </p:spPr>
        <p:txBody>
          <a:bodyPr anchor="b">
            <a:normAutofit/>
          </a:bodyPr>
          <a:lstStyle>
            <a:lvl1pPr algn="l">
              <a:lnSpc>
                <a:spcPct val="100000"/>
              </a:lnSpc>
              <a:defRPr sz="4000">
                <a:solidFill>
                  <a:schemeClr val="bg1"/>
                </a:solidFill>
              </a:defRPr>
            </a:lvl1pPr>
          </a:lstStyle>
          <a:p>
            <a:r>
              <a:rPr lang="en-US" dirty="0"/>
              <a:t>Click to edit Master title style</a:t>
            </a:r>
          </a:p>
        </p:txBody>
      </p:sp>
      <p:sp>
        <p:nvSpPr>
          <p:cNvPr id="7" name="Text Placeholder 2"/>
          <p:cNvSpPr>
            <a:spLocks noGrp="1"/>
          </p:cNvSpPr>
          <p:nvPr>
            <p:ph type="body" idx="1"/>
          </p:nvPr>
        </p:nvSpPr>
        <p:spPr>
          <a:xfrm>
            <a:off x="1888714" y="2889285"/>
            <a:ext cx="8402161" cy="1500187"/>
          </a:xfrm>
        </p:spPr>
        <p:txBody>
          <a:bodyPr>
            <a:normAutofit/>
          </a:bodyPr>
          <a:lstStyle>
            <a:lvl1pPr marL="0" indent="0" algn="l">
              <a:lnSpc>
                <a:spcPct val="100000"/>
              </a:lnSpc>
              <a:buNone/>
              <a:defRPr sz="2800" b="0" i="0">
                <a:solidFill>
                  <a:schemeClr val="bg1"/>
                </a:solidFill>
                <a:latin typeface="Zoram ldsLat" charset="0"/>
                <a:ea typeface="Zoram ldsLat" charset="0"/>
                <a:cs typeface="Zoram ldsLat"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8" name="Picture 7"/>
          <p:cNvPicPr>
            <a:picLocks noChangeAspect="1"/>
          </p:cNvPicPr>
          <p:nvPr userDrawn="1"/>
        </p:nvPicPr>
        <p:blipFill>
          <a:blip r:embed="rId2" cstate="screen">
            <a:alphaModFix amt="50000"/>
            <a:extLst>
              <a:ext uri="{28A0092B-C50C-407E-A947-70E740481C1C}">
                <a14:useLocalDpi xmlns:a14="http://schemas.microsoft.com/office/drawing/2010/main"/>
              </a:ext>
            </a:extLst>
          </a:blip>
          <a:stretch>
            <a:fillRect/>
          </a:stretch>
        </p:blipFill>
        <p:spPr>
          <a:xfrm rot="5400000" flipH="1" flipV="1">
            <a:off x="-2540398" y="2540399"/>
            <a:ext cx="6858000" cy="1777203"/>
          </a:xfrm>
          <a:prstGeom prst="rect">
            <a:avLst/>
          </a:prstGeom>
        </p:spPr>
      </p:pic>
      <p:sp>
        <p:nvSpPr>
          <p:cNvPr id="5" name="Footer Placeholder 4"/>
          <p:cNvSpPr>
            <a:spLocks noGrp="1"/>
          </p:cNvSpPr>
          <p:nvPr>
            <p:ph type="ftr" sz="quarter" idx="3"/>
          </p:nvPr>
        </p:nvSpPr>
        <p:spPr>
          <a:xfrm>
            <a:off x="4876800" y="6356350"/>
            <a:ext cx="2438400" cy="365125"/>
          </a:xfrm>
          <a:prstGeom prst="rect">
            <a:avLst/>
          </a:prstGeom>
        </p:spPr>
        <p:txBody>
          <a:bodyPr vert="horz" lIns="91440" tIns="45720" rIns="91440" bIns="45720" rtlCol="0" anchor="ctr"/>
          <a:lstStyle>
            <a:lvl1pPr algn="ctr">
              <a:defRPr sz="1200">
                <a:solidFill>
                  <a:schemeClr val="bg1"/>
                </a:solidFill>
                <a:latin typeface="Zoram ldsLat" charset="0"/>
                <a:ea typeface="Zoram ldsLat" charset="0"/>
                <a:cs typeface="Zoram ldsLat" charset="0"/>
              </a:defRPr>
            </a:lvl1pPr>
          </a:lstStyle>
          <a:p>
            <a:fld id="{5B06C967-C119-3A46-8999-DDAAE48B2E46}" type="slidenum">
              <a:rPr lang="en-US" smtClean="0"/>
              <a:pPr/>
              <a:t>‹#›</a:t>
            </a:fld>
            <a:endParaRPr lang="en-US" dirty="0"/>
          </a:p>
        </p:txBody>
      </p:sp>
      <p:sp>
        <p:nvSpPr>
          <p:cNvPr id="9" name="Slide Number Placeholder 5"/>
          <p:cNvSpPr>
            <a:spLocks noGrp="1"/>
          </p:cNvSpPr>
          <p:nvPr>
            <p:ph type="sldNum" sz="quarter" idx="4"/>
          </p:nvPr>
        </p:nvSpPr>
        <p:spPr>
          <a:xfrm>
            <a:off x="7315200" y="6356350"/>
            <a:ext cx="4038600" cy="365125"/>
          </a:xfrm>
          <a:prstGeom prst="rect">
            <a:avLst/>
          </a:prstGeom>
        </p:spPr>
        <p:txBody>
          <a:bodyPr vert="horz" lIns="91440" tIns="45720" rIns="91440" bIns="45720" rtlCol="0" anchor="ctr"/>
          <a:lstStyle>
            <a:lvl1pPr algn="r">
              <a:defRPr sz="900">
                <a:solidFill>
                  <a:schemeClr val="bg1"/>
                </a:solidFill>
                <a:latin typeface="Zoram ldsLat" charset="0"/>
                <a:ea typeface="Zoram ldsLat" charset="0"/>
                <a:cs typeface="Zoram ldsLat" charset="0"/>
              </a:defRPr>
            </a:lvl1pPr>
          </a:lstStyle>
          <a:p>
            <a:r>
              <a:rPr lang="en-US"/>
              <a:t>DEPARTMENT NAME GOES HERE | FEBRUARY 2017</a:t>
            </a:r>
            <a:endParaRPr lang="en-US" dirty="0"/>
          </a:p>
        </p:txBody>
      </p:sp>
    </p:spTree>
  </p:cSld>
  <p:clrMapOvr>
    <a:masterClrMapping/>
  </p:clrMapOvr>
  <p:transition>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userDrawn="1">
  <p:cSld name="1_Section Header 4">
    <p:spTree>
      <p:nvGrpSpPr>
        <p:cNvPr id="1" name=""/>
        <p:cNvGrpSpPr/>
        <p:nvPr/>
      </p:nvGrpSpPr>
      <p:grpSpPr>
        <a:xfrm>
          <a:off x="0" y="0"/>
          <a:ext cx="0" cy="0"/>
          <a:chOff x="0" y="0"/>
          <a:chExt cx="0" cy="0"/>
        </a:xfrm>
      </p:grpSpPr>
      <p:sp>
        <p:nvSpPr>
          <p:cNvPr id="2" name="Title 1"/>
          <p:cNvSpPr>
            <a:spLocks noGrp="1"/>
          </p:cNvSpPr>
          <p:nvPr>
            <p:ph type="title"/>
          </p:nvPr>
        </p:nvSpPr>
        <p:spPr>
          <a:xfrm>
            <a:off x="609600" y="2054087"/>
            <a:ext cx="5188225" cy="1374913"/>
          </a:xfrm>
        </p:spPr>
        <p:txBody>
          <a:bodyPr anchor="t">
            <a:normAutofit/>
          </a:bodyPr>
          <a:lstStyle>
            <a:lvl1pPr algn="l">
              <a:lnSpc>
                <a:spcPct val="100000"/>
              </a:lnSpc>
              <a:defRPr sz="4000" b="1" i="1">
                <a:solidFill>
                  <a:schemeClr val="tx1"/>
                </a:solidFill>
                <a:latin typeface="McKay ldsLat" charset="0"/>
                <a:ea typeface="McKay ldsLat" charset="0"/>
                <a:cs typeface="McKay ldsLat" charset="0"/>
              </a:defRPr>
            </a:lvl1pPr>
          </a:lstStyle>
          <a:p>
            <a:r>
              <a:rPr lang="en-US" dirty="0"/>
              <a:t>Click to edit Master title style</a:t>
            </a:r>
          </a:p>
        </p:txBody>
      </p:sp>
      <p:sp>
        <p:nvSpPr>
          <p:cNvPr id="3" name="Text Placeholder 2"/>
          <p:cNvSpPr>
            <a:spLocks noGrp="1"/>
          </p:cNvSpPr>
          <p:nvPr>
            <p:ph type="body" idx="1"/>
          </p:nvPr>
        </p:nvSpPr>
        <p:spPr>
          <a:xfrm>
            <a:off x="602974" y="3364707"/>
            <a:ext cx="5188225" cy="1477052"/>
          </a:xfrm>
        </p:spPr>
        <p:txBody>
          <a:bodyPr>
            <a:normAutofit/>
          </a:bodyPr>
          <a:lstStyle>
            <a:lvl1pPr marL="0" indent="0" algn="l">
              <a:lnSpc>
                <a:spcPct val="100000"/>
              </a:lnSpc>
              <a:buNone/>
              <a:defRPr sz="2800" b="0" i="0">
                <a:solidFill>
                  <a:schemeClr val="accent1"/>
                </a:solidFill>
                <a:latin typeface="Zoram ldsLat Light" charset="0"/>
                <a:ea typeface="Zoram ldsLat Light" charset="0"/>
                <a:cs typeface="Zoram ldsLat Light"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6" name="Picture Placeholder 5"/>
          <p:cNvSpPr>
            <a:spLocks noGrp="1"/>
          </p:cNvSpPr>
          <p:nvPr>
            <p:ph type="pic" sz="quarter" idx="10"/>
          </p:nvPr>
        </p:nvSpPr>
        <p:spPr>
          <a:xfrm>
            <a:off x="6096000" y="1219200"/>
            <a:ext cx="3114675" cy="4419600"/>
          </a:xfrm>
        </p:spPr>
        <p:txBody>
          <a:bodyPr>
            <a:normAutofit/>
          </a:bodyPr>
          <a:lstStyle>
            <a:lvl1pPr>
              <a:defRPr sz="1600"/>
            </a:lvl1pPr>
          </a:lstStyle>
          <a:p>
            <a:endParaRPr lang="en-US" dirty="0"/>
          </a:p>
        </p:txBody>
      </p:sp>
      <p:sp>
        <p:nvSpPr>
          <p:cNvPr id="8" name="Picture Placeholder 7"/>
          <p:cNvSpPr>
            <a:spLocks noGrp="1"/>
          </p:cNvSpPr>
          <p:nvPr>
            <p:ph type="pic" sz="quarter" idx="11"/>
          </p:nvPr>
        </p:nvSpPr>
        <p:spPr>
          <a:xfrm>
            <a:off x="9356725" y="1219200"/>
            <a:ext cx="2828925" cy="2020888"/>
          </a:xfrm>
        </p:spPr>
        <p:txBody>
          <a:bodyPr>
            <a:normAutofit/>
          </a:bodyPr>
          <a:lstStyle>
            <a:lvl1pPr>
              <a:defRPr sz="1600"/>
            </a:lvl1pPr>
          </a:lstStyle>
          <a:p>
            <a:endParaRPr lang="en-US" dirty="0"/>
          </a:p>
        </p:txBody>
      </p:sp>
      <p:sp>
        <p:nvSpPr>
          <p:cNvPr id="10" name="Picture Placeholder 9"/>
          <p:cNvSpPr>
            <a:spLocks noGrp="1"/>
          </p:cNvSpPr>
          <p:nvPr>
            <p:ph type="pic" sz="quarter" idx="12"/>
          </p:nvPr>
        </p:nvSpPr>
        <p:spPr>
          <a:xfrm>
            <a:off x="9342438" y="3429000"/>
            <a:ext cx="2843212" cy="2209800"/>
          </a:xfrm>
        </p:spPr>
        <p:txBody>
          <a:bodyPr>
            <a:normAutofit/>
          </a:bodyPr>
          <a:lstStyle>
            <a:lvl1pPr>
              <a:defRPr sz="1600"/>
            </a:lvl1pPr>
          </a:lstStyle>
          <a:p>
            <a:endParaRPr lang="en-US" dirty="0"/>
          </a:p>
        </p:txBody>
      </p:sp>
      <p:sp>
        <p:nvSpPr>
          <p:cNvPr id="9" name="Footer Placeholder 12"/>
          <p:cNvSpPr>
            <a:spLocks noGrp="1"/>
          </p:cNvSpPr>
          <p:nvPr>
            <p:ph type="ftr" sz="quarter" idx="13"/>
          </p:nvPr>
        </p:nvSpPr>
        <p:spPr>
          <a:xfrm>
            <a:off x="4876800" y="6356350"/>
            <a:ext cx="2438400" cy="365125"/>
          </a:xfrm>
        </p:spPr>
        <p:txBody>
          <a:bodyPr/>
          <a:lstStyle/>
          <a:p>
            <a:fld id="{5B06C967-C119-3A46-8999-DDAAE48B2E46}" type="slidenum">
              <a:rPr lang="en-US" smtClean="0"/>
              <a:pPr/>
              <a:t>‹#›</a:t>
            </a:fld>
            <a:endParaRPr lang="en-US" dirty="0"/>
          </a:p>
        </p:txBody>
      </p:sp>
      <p:sp>
        <p:nvSpPr>
          <p:cNvPr id="12" name="Slide Number Placeholder 13"/>
          <p:cNvSpPr>
            <a:spLocks noGrp="1"/>
          </p:cNvSpPr>
          <p:nvPr>
            <p:ph type="sldNum" sz="quarter" idx="14"/>
          </p:nvPr>
        </p:nvSpPr>
        <p:spPr>
          <a:xfrm>
            <a:off x="7315200" y="6356350"/>
            <a:ext cx="4038600" cy="365125"/>
          </a:xfrm>
        </p:spPr>
        <p:txBody>
          <a:bodyPr/>
          <a:lstStyle/>
          <a:p>
            <a:r>
              <a:rPr lang="en-US"/>
              <a:t>DEPARTMENT NAME GOES HERE | FEBRUARY 2017</a:t>
            </a:r>
            <a:endParaRPr lang="en-US" dirty="0"/>
          </a:p>
        </p:txBody>
      </p:sp>
    </p:spTree>
  </p:cSld>
  <p:clrMapOvr>
    <a:masterClrMapping/>
  </p:clrMapOvr>
  <p:transition>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userDrawn="1">
  <p:cSld name="Section Header 5 - Image Background">
    <p:bg>
      <p:bgPr>
        <a:solidFill>
          <a:schemeClr val="bg1">
            <a:lumMod val="8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63924" y="4122013"/>
            <a:ext cx="9801640" cy="689113"/>
          </a:xfrm>
        </p:spPr>
        <p:txBody>
          <a:bodyPr anchor="t">
            <a:noAutofit/>
          </a:bodyPr>
          <a:lstStyle>
            <a:lvl1pPr algn="l">
              <a:lnSpc>
                <a:spcPct val="100000"/>
              </a:lnSpc>
              <a:defRPr sz="4400" b="1" i="1">
                <a:solidFill>
                  <a:schemeClr val="bg1"/>
                </a:solidFill>
                <a:latin typeface="McKay ldsLat" charset="0"/>
                <a:ea typeface="McKay ldsLat" charset="0"/>
                <a:cs typeface="McKay ldsLat" charset="0"/>
              </a:defRPr>
            </a:lvl1pPr>
          </a:lstStyle>
          <a:p>
            <a:r>
              <a:rPr lang="en-US" dirty="0"/>
              <a:t>Click to edit Master title style</a:t>
            </a:r>
          </a:p>
        </p:txBody>
      </p:sp>
      <p:sp>
        <p:nvSpPr>
          <p:cNvPr id="3" name="Text Placeholder 2"/>
          <p:cNvSpPr>
            <a:spLocks noGrp="1"/>
          </p:cNvSpPr>
          <p:nvPr>
            <p:ph type="body" idx="1" hasCustomPrompt="1"/>
          </p:nvPr>
        </p:nvSpPr>
        <p:spPr>
          <a:xfrm>
            <a:off x="1263924" y="4856163"/>
            <a:ext cx="9808266" cy="1500187"/>
          </a:xfrm>
        </p:spPr>
        <p:txBody>
          <a:bodyPr>
            <a:normAutofit/>
          </a:bodyPr>
          <a:lstStyle>
            <a:lvl1pPr marL="0" indent="0" algn="l">
              <a:lnSpc>
                <a:spcPct val="100000"/>
              </a:lnSpc>
              <a:buNone/>
              <a:defRPr sz="2800" b="0" i="0">
                <a:solidFill>
                  <a:schemeClr val="bg1"/>
                </a:solidFill>
                <a:latin typeface="Zoram ldsLat Light" charset="0"/>
                <a:ea typeface="Zoram ldsLat Light" charset="0"/>
                <a:cs typeface="Zoram ldsLat Light"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7" name="Picture 6"/>
          <p:cNvPicPr>
            <a:picLocks noChangeAspect="1"/>
          </p:cNvPicPr>
          <p:nvPr userDrawn="1"/>
        </p:nvPicPr>
        <p:blipFill>
          <a:blip r:embed="rId2" cstate="screen">
            <a:alphaModFix amt="65000"/>
            <a:extLst>
              <a:ext uri="{28A0092B-C50C-407E-A947-70E740481C1C}">
                <a14:useLocalDpi xmlns:a14="http://schemas.microsoft.com/office/drawing/2010/main"/>
              </a:ext>
            </a:extLst>
          </a:blip>
          <a:stretch>
            <a:fillRect/>
          </a:stretch>
        </p:blipFill>
        <p:spPr>
          <a:xfrm rot="16200000" flipV="1">
            <a:off x="6544865" y="1210866"/>
            <a:ext cx="6858000" cy="4436269"/>
          </a:xfrm>
          <a:prstGeom prst="rect">
            <a:avLst/>
          </a:prstGeom>
        </p:spPr>
      </p:pic>
      <p:sp>
        <p:nvSpPr>
          <p:cNvPr id="9" name="Text Placeholder 7"/>
          <p:cNvSpPr>
            <a:spLocks noGrp="1"/>
          </p:cNvSpPr>
          <p:nvPr>
            <p:ph type="body" sz="quarter" idx="12" hasCustomPrompt="1"/>
          </p:nvPr>
        </p:nvSpPr>
        <p:spPr>
          <a:xfrm>
            <a:off x="3992153" y="1484933"/>
            <a:ext cx="4797286" cy="1944066"/>
          </a:xfrm>
        </p:spPr>
        <p:txBody>
          <a:bodyPr>
            <a:noAutofit/>
          </a:bodyPr>
          <a:lstStyle>
            <a:lvl1pPr marL="0" indent="0">
              <a:buFontTx/>
              <a:buNone/>
              <a:defRPr sz="1400" u="none" baseline="0"/>
            </a:lvl1pPr>
          </a:lstStyle>
          <a:p>
            <a:pPr marL="342900" marR="0" lvl="0" indent="-342900" algn="l" defTabSz="914400" rtl="0" eaLnBrk="1" fontAlgn="auto" latinLnBrk="0" hangingPunct="1">
              <a:lnSpc>
                <a:spcPct val="90000"/>
              </a:lnSpc>
              <a:spcBef>
                <a:spcPts val="1000"/>
              </a:spcBef>
              <a:spcAft>
                <a:spcPts val="0"/>
              </a:spcAft>
              <a:buClrTx/>
              <a:buSzTx/>
              <a:buFontTx/>
              <a:buNone/>
              <a:tabLst/>
              <a:defRPr/>
            </a:pPr>
            <a:r>
              <a:rPr lang="en-US" baseline="0" dirty="0"/>
              <a:t>TO ADD IMAGE BACKGROUND:                                                    1. RIGHT CLICK ON SLIDE                                                       2. SELECT FORMAT BACKGROUND                                       3. SELECT “PICTURE OR TEXTURE FILL”                               4. CLICK “FILE</a:t>
            </a:r>
            <a:r>
              <a:rPr lang="mr-IN" baseline="0" dirty="0"/>
              <a:t>…</a:t>
            </a:r>
            <a:r>
              <a:rPr lang="en-US" baseline="0" dirty="0"/>
              <a:t>” UNDERNEATH “INSERT PICTURE FROM”  5. DELETE THIS TEXT LAYER</a:t>
            </a:r>
            <a:endParaRPr lang="en-US" dirty="0"/>
          </a:p>
        </p:txBody>
      </p:sp>
      <p:sp>
        <p:nvSpPr>
          <p:cNvPr id="6" name="Footer Placeholder 4"/>
          <p:cNvSpPr>
            <a:spLocks noGrp="1"/>
          </p:cNvSpPr>
          <p:nvPr>
            <p:ph type="ftr" sz="quarter" idx="3"/>
          </p:nvPr>
        </p:nvSpPr>
        <p:spPr>
          <a:xfrm>
            <a:off x="4876800" y="6356350"/>
            <a:ext cx="2438400" cy="365125"/>
          </a:xfrm>
          <a:prstGeom prst="rect">
            <a:avLst/>
          </a:prstGeom>
        </p:spPr>
        <p:txBody>
          <a:bodyPr vert="horz" lIns="91440" tIns="45720" rIns="91440" bIns="45720" rtlCol="0" anchor="ctr"/>
          <a:lstStyle>
            <a:lvl1pPr algn="ctr">
              <a:defRPr sz="1200">
                <a:solidFill>
                  <a:schemeClr val="bg1"/>
                </a:solidFill>
                <a:latin typeface="Zoram ldsLat" charset="0"/>
                <a:ea typeface="Zoram ldsLat" charset="0"/>
                <a:cs typeface="Zoram ldsLat" charset="0"/>
              </a:defRPr>
            </a:lvl1pPr>
          </a:lstStyle>
          <a:p>
            <a:fld id="{5B06C967-C119-3A46-8999-DDAAE48B2E46}" type="slidenum">
              <a:rPr lang="en-US" smtClean="0"/>
              <a:pPr/>
              <a:t>‹#›</a:t>
            </a:fld>
            <a:endParaRPr lang="en-US" dirty="0"/>
          </a:p>
        </p:txBody>
      </p:sp>
      <p:sp>
        <p:nvSpPr>
          <p:cNvPr id="8" name="Slide Number Placeholder 5"/>
          <p:cNvSpPr>
            <a:spLocks noGrp="1"/>
          </p:cNvSpPr>
          <p:nvPr>
            <p:ph type="sldNum" sz="quarter" idx="4"/>
          </p:nvPr>
        </p:nvSpPr>
        <p:spPr>
          <a:xfrm>
            <a:off x="7315200" y="6356350"/>
            <a:ext cx="4038600" cy="365125"/>
          </a:xfrm>
          <a:prstGeom prst="rect">
            <a:avLst/>
          </a:prstGeom>
        </p:spPr>
        <p:txBody>
          <a:bodyPr vert="horz" lIns="91440" tIns="45720" rIns="91440" bIns="45720" rtlCol="0" anchor="ctr"/>
          <a:lstStyle>
            <a:lvl1pPr algn="r">
              <a:defRPr sz="900">
                <a:solidFill>
                  <a:schemeClr val="bg1"/>
                </a:solidFill>
                <a:latin typeface="Zoram ldsLat" charset="0"/>
                <a:ea typeface="Zoram ldsLat" charset="0"/>
                <a:cs typeface="Zoram ldsLat" charset="0"/>
              </a:defRPr>
            </a:lvl1pPr>
          </a:lstStyle>
          <a:p>
            <a:r>
              <a:rPr lang="en-US"/>
              <a:t>DEPARTMENT NAME GOES HERE | FEBRUARY 2017</a:t>
            </a:r>
            <a:endParaRPr lang="en-US" dirty="0"/>
          </a:p>
        </p:txBody>
      </p:sp>
    </p:spTree>
  </p:cSld>
  <p:clrMapOvr>
    <a:masterClrMapping/>
  </p:clrMapOvr>
  <p:transition>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99763" y="378586"/>
            <a:ext cx="10187609" cy="769662"/>
          </a:xfrm>
        </p:spPr>
        <p:txBody>
          <a:bodyPr anchor="t"/>
          <a:lstStyle>
            <a:lvl1pPr>
              <a:lnSpc>
                <a:spcPct val="100000"/>
              </a:lnSpc>
              <a:defRPr/>
            </a:lvl1pPr>
          </a:lstStyle>
          <a:p>
            <a:r>
              <a:rPr lang="en-US" dirty="0"/>
              <a:t>Click to edit Master title style</a:t>
            </a:r>
          </a:p>
        </p:txBody>
      </p:sp>
      <p:sp>
        <p:nvSpPr>
          <p:cNvPr id="3" name="Content Placeholder 2"/>
          <p:cNvSpPr>
            <a:spLocks noGrp="1"/>
          </p:cNvSpPr>
          <p:nvPr>
            <p:ph idx="1"/>
          </p:nvPr>
        </p:nvSpPr>
        <p:spPr>
          <a:xfrm>
            <a:off x="499763" y="1216924"/>
            <a:ext cx="10187610" cy="4351338"/>
          </a:xfrm>
        </p:spPr>
        <p:txBody>
          <a:bodyPr/>
          <a:lstStyle>
            <a:lvl1pPr marL="228600" marR="0" indent="-228600" algn="l" defTabSz="914400" rtl="0" eaLnBrk="1" fontAlgn="auto" latinLnBrk="0" hangingPunct="1">
              <a:lnSpc>
                <a:spcPct val="100000"/>
              </a:lnSpc>
              <a:spcBef>
                <a:spcPts val="1000"/>
              </a:spcBef>
              <a:spcAft>
                <a:spcPts val="0"/>
              </a:spcAft>
              <a:buClrTx/>
              <a:buSzTx/>
              <a:buFont typeface="Arial"/>
              <a:buChar char="•"/>
              <a:tabLst/>
              <a:defRPr b="1" i="0">
                <a:latin typeface="Zoram ldsLat Semibold" charset="0"/>
                <a:ea typeface="Zoram ldsLat Semibold" charset="0"/>
                <a:cs typeface="Zoram ldsLat Semibold" charset="0"/>
              </a:defRPr>
            </a:lvl1pPr>
            <a:lvl2pPr marL="685800" marR="0" indent="-228600" algn="l" defTabSz="914400" rtl="0" eaLnBrk="1" fontAlgn="auto" latinLnBrk="0" hangingPunct="1">
              <a:lnSpc>
                <a:spcPct val="100000"/>
              </a:lnSpc>
              <a:spcBef>
                <a:spcPts val="500"/>
              </a:spcBef>
              <a:spcAft>
                <a:spcPts val="0"/>
              </a:spcAft>
              <a:buClrTx/>
              <a:buSzTx/>
              <a:buFont typeface="Arial"/>
              <a:buChar char="•"/>
              <a:tabLst/>
              <a:defRPr/>
            </a:lvl2pPr>
            <a:lvl3pPr marL="1143000" marR="0" indent="-228600" algn="l" defTabSz="914400" rtl="0" eaLnBrk="1" fontAlgn="auto" latinLnBrk="0" hangingPunct="1">
              <a:lnSpc>
                <a:spcPct val="100000"/>
              </a:lnSpc>
              <a:spcBef>
                <a:spcPts val="500"/>
              </a:spcBef>
              <a:spcAft>
                <a:spcPts val="0"/>
              </a:spcAft>
              <a:buClrTx/>
              <a:buSzTx/>
              <a:buFont typeface="Arial"/>
              <a:buChar char="•"/>
              <a:tabLst/>
              <a:defRPr/>
            </a:lvl3pPr>
            <a:lvl4pPr marL="1600200" marR="0" indent="-228600" algn="l" defTabSz="914400" rtl="0" eaLnBrk="1" fontAlgn="auto" latinLnBrk="0" hangingPunct="1">
              <a:lnSpc>
                <a:spcPct val="100000"/>
              </a:lnSpc>
              <a:spcBef>
                <a:spcPts val="500"/>
              </a:spcBef>
              <a:spcAft>
                <a:spcPts val="0"/>
              </a:spcAft>
              <a:buClrTx/>
              <a:buSzTx/>
              <a:buFont typeface="Arial"/>
              <a:buChar char="•"/>
              <a:tabLst/>
              <a:defRPr/>
            </a:lvl4pPr>
            <a:lvl5pPr marL="2057400" marR="0" indent="-228600" algn="l" defTabSz="914400" rtl="0" eaLnBrk="1" fontAlgn="auto" latinLnBrk="0" hangingPunct="1">
              <a:lnSpc>
                <a:spcPct val="100000"/>
              </a:lnSpc>
              <a:spcBef>
                <a:spcPts val="500"/>
              </a:spcBef>
              <a:spcAft>
                <a:spcPts val="0"/>
              </a:spcAft>
              <a:buClrTx/>
              <a:buSzTx/>
              <a:buFont typeface="Arial"/>
              <a:buChar char="•"/>
              <a:tabLst/>
              <a:defRPr/>
            </a:lvl5pPr>
          </a:lstStyle>
          <a:p>
            <a:pPr marL="228600" marR="0" lvl="0" indent="-228600" algn="l" defTabSz="914400" rtl="0" eaLnBrk="1" fontAlgn="auto" latinLnBrk="0" hangingPunct="1">
              <a:lnSpc>
                <a:spcPct val="100000"/>
              </a:lnSpc>
              <a:spcBef>
                <a:spcPts val="1000"/>
              </a:spcBef>
              <a:spcAft>
                <a:spcPts val="0"/>
              </a:spcAft>
              <a:buClrTx/>
              <a:buSzTx/>
              <a:buFont typeface="Arial"/>
              <a:buChar char="•"/>
              <a:tabLst/>
              <a:defRPr/>
            </a:pPr>
            <a:r>
              <a:rPr kumimoji="0" lang="en-US" sz="2800" b="1" i="0" u="none" strike="noStrike" kern="1200" cap="none" spc="0" normalizeH="0" baseline="0" noProof="0" dirty="0">
                <a:ln>
                  <a:noFill/>
                </a:ln>
                <a:solidFill>
                  <a:srgbClr val="F68D2E"/>
                </a:solidFill>
                <a:effectLst/>
                <a:uLnTx/>
                <a:uFillTx/>
                <a:latin typeface="Zoram ldsLat Semibold" charset="0"/>
                <a:ea typeface="Zoram ldsLat Semibold" charset="0"/>
                <a:cs typeface="Zoram ldsLat Semibold" charset="0"/>
              </a:rPr>
              <a:t>Click to edit Master text styles</a:t>
            </a:r>
          </a:p>
          <a:p>
            <a:pPr marL="685800" marR="0" lvl="1"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Second level</a:t>
            </a:r>
          </a:p>
          <a:p>
            <a:pPr marL="1143000" marR="0" lvl="2"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Third level</a:t>
            </a:r>
          </a:p>
          <a:p>
            <a:pPr marL="1600200" marR="0" lvl="3"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Fourth level</a:t>
            </a:r>
          </a:p>
          <a:p>
            <a:pPr marL="2057400" marR="0" lvl="4"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Fifth level</a:t>
            </a:r>
          </a:p>
        </p:txBody>
      </p:sp>
      <p:sp>
        <p:nvSpPr>
          <p:cNvPr id="13" name="Footer Placeholder 12"/>
          <p:cNvSpPr>
            <a:spLocks noGrp="1"/>
          </p:cNvSpPr>
          <p:nvPr>
            <p:ph type="ftr" sz="quarter" idx="10"/>
          </p:nvPr>
        </p:nvSpPr>
        <p:spPr/>
        <p:txBody>
          <a:bodyPr/>
          <a:lstStyle/>
          <a:p>
            <a:fld id="{5B06C967-C119-3A46-8999-DDAAE48B2E46}" type="slidenum">
              <a:rPr lang="en-US" smtClean="0"/>
              <a:pPr/>
              <a:t>‹#›</a:t>
            </a:fld>
            <a:endParaRPr lang="en-US" dirty="0"/>
          </a:p>
        </p:txBody>
      </p:sp>
      <p:sp>
        <p:nvSpPr>
          <p:cNvPr id="14" name="Slide Number Placeholder 13"/>
          <p:cNvSpPr>
            <a:spLocks noGrp="1"/>
          </p:cNvSpPr>
          <p:nvPr>
            <p:ph type="sldNum" sz="quarter" idx="11"/>
          </p:nvPr>
        </p:nvSpPr>
        <p:spPr/>
        <p:txBody>
          <a:bodyPr/>
          <a:lstStyle/>
          <a:p>
            <a:r>
              <a:rPr lang="en-US"/>
              <a:t>DEPARTMENT NAME GOES HERE | FEBRUARY 2017</a:t>
            </a:r>
            <a:endParaRPr lang="en-US" dirty="0"/>
          </a:p>
        </p:txBody>
      </p:sp>
    </p:spTree>
  </p:cSld>
  <p:clrMapOvr>
    <a:masterClrMapping/>
  </p:clrMapOvr>
  <p:transition>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Title, Content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494468" y="379380"/>
            <a:ext cx="10187609" cy="617299"/>
          </a:xfrm>
        </p:spPr>
        <p:txBody>
          <a:bodyPr anchor="t"/>
          <a:lstStyle>
            <a:lvl1pPr>
              <a:lnSpc>
                <a:spcPct val="100000"/>
              </a:lnSpc>
              <a:defRPr/>
            </a:lvl1pPr>
          </a:lstStyle>
          <a:p>
            <a:r>
              <a:rPr lang="en-US" dirty="0"/>
              <a:t>Click to edit Master title style</a:t>
            </a:r>
          </a:p>
        </p:txBody>
      </p:sp>
      <p:sp>
        <p:nvSpPr>
          <p:cNvPr id="3" name="Content Placeholder 2"/>
          <p:cNvSpPr>
            <a:spLocks noGrp="1"/>
          </p:cNvSpPr>
          <p:nvPr>
            <p:ph idx="1"/>
          </p:nvPr>
        </p:nvSpPr>
        <p:spPr>
          <a:xfrm>
            <a:off x="494467" y="1943101"/>
            <a:ext cx="10187610" cy="3704114"/>
          </a:xfrm>
        </p:spPr>
        <p:txBody>
          <a:bodyPr/>
          <a:lstStyle>
            <a:lvl1pPr marL="228600" marR="0" indent="-228600" algn="l" defTabSz="914400" rtl="0" eaLnBrk="1" fontAlgn="auto" latinLnBrk="0" hangingPunct="1">
              <a:lnSpc>
                <a:spcPct val="100000"/>
              </a:lnSpc>
              <a:spcBef>
                <a:spcPts val="1000"/>
              </a:spcBef>
              <a:spcAft>
                <a:spcPts val="0"/>
              </a:spcAft>
              <a:buClrTx/>
              <a:buSzTx/>
              <a:buFont typeface="Arial"/>
              <a:buChar char="•"/>
              <a:tabLst/>
              <a:defRPr b="0" i="0">
                <a:latin typeface="McKay ldsLat Medium" charset="0"/>
                <a:ea typeface="McKay ldsLat Medium" charset="0"/>
                <a:cs typeface="McKay ldsLat Medium" charset="0"/>
              </a:defRPr>
            </a:lvl1pPr>
            <a:lvl2pPr marL="685800" marR="0" indent="-228600" algn="l" defTabSz="914400" rtl="0" eaLnBrk="1" fontAlgn="auto" latinLnBrk="0" hangingPunct="1">
              <a:lnSpc>
                <a:spcPct val="100000"/>
              </a:lnSpc>
              <a:spcBef>
                <a:spcPts val="500"/>
              </a:spcBef>
              <a:spcAft>
                <a:spcPts val="0"/>
              </a:spcAft>
              <a:buClrTx/>
              <a:buSzTx/>
              <a:buFont typeface="Arial"/>
              <a:buChar char="•"/>
              <a:tabLst/>
              <a:defRPr/>
            </a:lvl2pPr>
            <a:lvl3pPr marL="1143000" marR="0" indent="-228600" algn="l" defTabSz="914400" rtl="0" eaLnBrk="1" fontAlgn="auto" latinLnBrk="0" hangingPunct="1">
              <a:lnSpc>
                <a:spcPct val="100000"/>
              </a:lnSpc>
              <a:spcBef>
                <a:spcPts val="500"/>
              </a:spcBef>
              <a:spcAft>
                <a:spcPts val="0"/>
              </a:spcAft>
              <a:buClrTx/>
              <a:buSzTx/>
              <a:buFont typeface="Arial"/>
              <a:buChar char="•"/>
              <a:tabLst/>
              <a:defRPr/>
            </a:lvl3pPr>
            <a:lvl4pPr marL="1600200" marR="0" indent="-228600" algn="l" defTabSz="914400" rtl="0" eaLnBrk="1" fontAlgn="auto" latinLnBrk="0" hangingPunct="1">
              <a:lnSpc>
                <a:spcPct val="100000"/>
              </a:lnSpc>
              <a:spcBef>
                <a:spcPts val="500"/>
              </a:spcBef>
              <a:spcAft>
                <a:spcPts val="0"/>
              </a:spcAft>
              <a:buClrTx/>
              <a:buSzTx/>
              <a:buFont typeface="Arial"/>
              <a:buChar char="•"/>
              <a:tabLst/>
              <a:defRPr/>
            </a:lvl4pPr>
            <a:lvl5pPr marL="2057400" marR="0" indent="-228600" algn="l" defTabSz="914400" rtl="0" eaLnBrk="1" fontAlgn="auto" latinLnBrk="0" hangingPunct="1">
              <a:lnSpc>
                <a:spcPct val="100000"/>
              </a:lnSpc>
              <a:spcBef>
                <a:spcPts val="500"/>
              </a:spcBef>
              <a:spcAft>
                <a:spcPts val="0"/>
              </a:spcAft>
              <a:buClrTx/>
              <a:buSzTx/>
              <a:buFont typeface="Arial"/>
              <a:buChar char="•"/>
              <a:tabLst/>
              <a:defRPr/>
            </a:lvl5pPr>
          </a:lstStyle>
          <a:p>
            <a:pPr marL="228600" marR="0" lvl="0" indent="-228600" algn="l" defTabSz="914400" rtl="0" eaLnBrk="1" fontAlgn="auto" latinLnBrk="0" hangingPunct="1">
              <a:lnSpc>
                <a:spcPct val="100000"/>
              </a:lnSpc>
              <a:spcBef>
                <a:spcPts val="1000"/>
              </a:spcBef>
              <a:spcAft>
                <a:spcPts val="0"/>
              </a:spcAft>
              <a:buClrTx/>
              <a:buSzTx/>
              <a:buFont typeface="Arial"/>
              <a:buChar char="•"/>
              <a:tabLst/>
              <a:defRPr/>
            </a:pPr>
            <a:r>
              <a:rPr kumimoji="0" lang="en-US" sz="2800" b="1" i="0" u="none" strike="noStrike" kern="1200" cap="none" spc="0" normalizeH="0" baseline="0" noProof="0" dirty="0">
                <a:ln>
                  <a:noFill/>
                </a:ln>
                <a:solidFill>
                  <a:srgbClr val="F68D2E"/>
                </a:solidFill>
                <a:effectLst/>
                <a:uLnTx/>
                <a:uFillTx/>
                <a:latin typeface="Zoram ldsLat Semibold" charset="0"/>
                <a:ea typeface="Zoram ldsLat Semibold" charset="0"/>
                <a:cs typeface="Zoram ldsLat Semibold" charset="0"/>
              </a:rPr>
              <a:t>Click to edit Master text styles</a:t>
            </a:r>
          </a:p>
          <a:p>
            <a:pPr marL="685800" marR="0" lvl="1"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Second level</a:t>
            </a:r>
          </a:p>
          <a:p>
            <a:pPr marL="1143000" marR="0" lvl="2"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Third level</a:t>
            </a:r>
          </a:p>
          <a:p>
            <a:pPr marL="1600200" marR="0" lvl="3"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Fourth level</a:t>
            </a:r>
          </a:p>
          <a:p>
            <a:pPr marL="2057400" marR="0" lvl="4"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Fifth level</a:t>
            </a:r>
          </a:p>
        </p:txBody>
      </p:sp>
      <p:sp>
        <p:nvSpPr>
          <p:cNvPr id="13" name="Footer Placeholder 12"/>
          <p:cNvSpPr>
            <a:spLocks noGrp="1"/>
          </p:cNvSpPr>
          <p:nvPr>
            <p:ph type="ftr" sz="quarter" idx="10"/>
          </p:nvPr>
        </p:nvSpPr>
        <p:spPr/>
        <p:txBody>
          <a:bodyPr/>
          <a:lstStyle/>
          <a:p>
            <a:fld id="{5B06C967-C119-3A46-8999-DDAAE48B2E46}" type="slidenum">
              <a:rPr lang="en-US" smtClean="0"/>
              <a:pPr/>
              <a:t>‹#›</a:t>
            </a:fld>
            <a:endParaRPr lang="en-US" dirty="0"/>
          </a:p>
        </p:txBody>
      </p:sp>
      <p:sp>
        <p:nvSpPr>
          <p:cNvPr id="14" name="Slide Number Placeholder 13"/>
          <p:cNvSpPr>
            <a:spLocks noGrp="1"/>
          </p:cNvSpPr>
          <p:nvPr>
            <p:ph type="sldNum" sz="quarter" idx="11"/>
          </p:nvPr>
        </p:nvSpPr>
        <p:spPr/>
        <p:txBody>
          <a:bodyPr/>
          <a:lstStyle/>
          <a:p>
            <a:r>
              <a:rPr lang="en-US"/>
              <a:t>DEPARTMENT NAME GOES HERE | FEBRUARY 2017</a:t>
            </a:r>
            <a:endParaRPr lang="en-US" dirty="0"/>
          </a:p>
        </p:txBody>
      </p:sp>
      <p:sp>
        <p:nvSpPr>
          <p:cNvPr id="6" name="Text Placeholder 2"/>
          <p:cNvSpPr>
            <a:spLocks noGrp="1"/>
          </p:cNvSpPr>
          <p:nvPr>
            <p:ph type="body" idx="12"/>
          </p:nvPr>
        </p:nvSpPr>
        <p:spPr>
          <a:xfrm>
            <a:off x="494467" y="1171469"/>
            <a:ext cx="10515600" cy="383668"/>
          </a:xfrm>
        </p:spPr>
        <p:txBody>
          <a:bodyPr>
            <a:noAutofit/>
          </a:bodyPr>
          <a:lstStyle>
            <a:lvl1pPr marL="0" indent="0" algn="l">
              <a:lnSpc>
                <a:spcPct val="100000"/>
              </a:lnSpc>
              <a:buNone/>
              <a:defRPr sz="2800" b="1" i="1" cap="none" spc="0" baseline="0">
                <a:solidFill>
                  <a:schemeClr val="bg2">
                    <a:lumMod val="25000"/>
                  </a:schemeClr>
                </a:solidFill>
                <a:latin typeface="McKay ldsLat" charset="0"/>
                <a:ea typeface="McKay ldsLat" charset="0"/>
                <a:cs typeface="McKay ldsLat"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cSld>
  <p:clrMapOvr>
    <a:masterClrMapping/>
  </p:clrMapOvr>
  <p:transition>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Title and Content - Reversed">
    <p:bg>
      <p:bgPr>
        <a:solidFill>
          <a:schemeClr val="accent1"/>
        </a:solidFill>
        <a:effectLst/>
      </p:bgPr>
    </p:bg>
    <p:spTree>
      <p:nvGrpSpPr>
        <p:cNvPr id="1" name=""/>
        <p:cNvGrpSpPr/>
        <p:nvPr/>
      </p:nvGrpSpPr>
      <p:grpSpPr>
        <a:xfrm>
          <a:off x="0" y="0"/>
          <a:ext cx="0" cy="0"/>
          <a:chOff x="0" y="0"/>
          <a:chExt cx="0" cy="0"/>
        </a:xfrm>
      </p:grpSpPr>
      <p:sp>
        <p:nvSpPr>
          <p:cNvPr id="13" name="Footer Placeholder 12"/>
          <p:cNvSpPr>
            <a:spLocks noGrp="1"/>
          </p:cNvSpPr>
          <p:nvPr>
            <p:ph type="ftr" sz="quarter" idx="10"/>
          </p:nvPr>
        </p:nvSpPr>
        <p:spPr/>
        <p:txBody>
          <a:bodyPr/>
          <a:lstStyle>
            <a:lvl1pPr>
              <a:defRPr>
                <a:solidFill>
                  <a:schemeClr val="bg1"/>
                </a:solidFill>
              </a:defRPr>
            </a:lvl1pPr>
          </a:lstStyle>
          <a:p>
            <a:fld id="{5B06C967-C119-3A46-8999-DDAAE48B2E46}" type="slidenum">
              <a:rPr lang="en-US" smtClean="0"/>
              <a:pPr/>
              <a:t>‹#›</a:t>
            </a:fld>
            <a:endParaRPr lang="en-US" dirty="0"/>
          </a:p>
        </p:txBody>
      </p:sp>
      <p:sp>
        <p:nvSpPr>
          <p:cNvPr id="14" name="Slide Number Placeholder 13"/>
          <p:cNvSpPr>
            <a:spLocks noGrp="1"/>
          </p:cNvSpPr>
          <p:nvPr>
            <p:ph type="sldNum" sz="quarter" idx="11"/>
          </p:nvPr>
        </p:nvSpPr>
        <p:spPr/>
        <p:txBody>
          <a:bodyPr/>
          <a:lstStyle>
            <a:lvl1pPr>
              <a:defRPr>
                <a:solidFill>
                  <a:schemeClr val="bg1"/>
                </a:solidFill>
              </a:defRPr>
            </a:lvl1pPr>
          </a:lstStyle>
          <a:p>
            <a:r>
              <a:rPr lang="en-US" dirty="0"/>
              <a:t>DEPARTMENT NAME GOES HERE | FEBRUARY 2017</a:t>
            </a:r>
          </a:p>
        </p:txBody>
      </p:sp>
      <p:sp>
        <p:nvSpPr>
          <p:cNvPr id="6" name="Title 1"/>
          <p:cNvSpPr>
            <a:spLocks noGrp="1"/>
          </p:cNvSpPr>
          <p:nvPr>
            <p:ph type="title"/>
          </p:nvPr>
        </p:nvSpPr>
        <p:spPr>
          <a:xfrm>
            <a:off x="499763" y="378586"/>
            <a:ext cx="10187609" cy="769662"/>
          </a:xfrm>
        </p:spPr>
        <p:txBody>
          <a:bodyPr anchor="t"/>
          <a:lstStyle>
            <a:lvl1pPr>
              <a:lnSpc>
                <a:spcPct val="100000"/>
              </a:lnSpc>
              <a:defRPr>
                <a:solidFill>
                  <a:schemeClr val="bg1"/>
                </a:solidFill>
              </a:defRPr>
            </a:lvl1pPr>
          </a:lstStyle>
          <a:p>
            <a:r>
              <a:rPr lang="en-US" dirty="0"/>
              <a:t>Click to edit Master title style</a:t>
            </a:r>
          </a:p>
        </p:txBody>
      </p:sp>
      <p:sp>
        <p:nvSpPr>
          <p:cNvPr id="7" name="Content Placeholder 2"/>
          <p:cNvSpPr>
            <a:spLocks noGrp="1"/>
          </p:cNvSpPr>
          <p:nvPr>
            <p:ph idx="1"/>
          </p:nvPr>
        </p:nvSpPr>
        <p:spPr>
          <a:xfrm>
            <a:off x="499763" y="1216924"/>
            <a:ext cx="10187610" cy="4351338"/>
          </a:xfrm>
        </p:spPr>
        <p:txBody>
          <a:bodyPr/>
          <a:lstStyle>
            <a:lvl1pPr>
              <a:lnSpc>
                <a:spcPct val="100000"/>
              </a:lnSpc>
              <a:defRPr b="1" i="0">
                <a:solidFill>
                  <a:schemeClr val="bg1"/>
                </a:solidFill>
                <a:latin typeface="Zoram ldsLat Semibold" charset="0"/>
                <a:ea typeface="Zoram ldsLat Semibold" charset="0"/>
                <a:cs typeface="Zoram ldsLat Semibold" charset="0"/>
              </a:defRPr>
            </a:lvl1pPr>
            <a:lvl2pPr>
              <a:lnSpc>
                <a:spcPct val="100000"/>
              </a:lnSpc>
              <a:defRPr>
                <a:solidFill>
                  <a:schemeClr val="bg1"/>
                </a:solidFill>
              </a:defRPr>
            </a:lvl2pPr>
            <a:lvl3pPr>
              <a:lnSpc>
                <a:spcPct val="100000"/>
              </a:lnSpc>
              <a:defRPr>
                <a:solidFill>
                  <a:schemeClr val="bg1"/>
                </a:solidFill>
              </a:defRPr>
            </a:lvl3pPr>
            <a:lvl4pPr>
              <a:lnSpc>
                <a:spcPct val="100000"/>
              </a:lnSpc>
              <a:defRPr>
                <a:solidFill>
                  <a:schemeClr val="bg1"/>
                </a:solidFill>
              </a:defRPr>
            </a:lvl4pPr>
            <a:lvl5pPr>
              <a:lnSpc>
                <a:spcPct val="100000"/>
              </a:lnSpc>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transition>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type="obj" preserve="1">
  <p:cSld name="2 Line 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99763" y="378584"/>
            <a:ext cx="10187609" cy="1424610"/>
          </a:xfrm>
        </p:spPr>
        <p:txBody>
          <a:bodyPr anchor="t"/>
          <a:lstStyle>
            <a:lvl1pPr>
              <a:lnSpc>
                <a:spcPct val="100000"/>
              </a:lnSpc>
              <a:defRPr/>
            </a:lvl1pPr>
          </a:lstStyle>
          <a:p>
            <a:r>
              <a:rPr lang="en-US" dirty="0"/>
              <a:t>Click to edit Master title style longer title goes here</a:t>
            </a:r>
          </a:p>
        </p:txBody>
      </p:sp>
      <p:sp>
        <p:nvSpPr>
          <p:cNvPr id="3" name="Content Placeholder 2"/>
          <p:cNvSpPr>
            <a:spLocks noGrp="1"/>
          </p:cNvSpPr>
          <p:nvPr>
            <p:ph idx="1"/>
          </p:nvPr>
        </p:nvSpPr>
        <p:spPr>
          <a:xfrm>
            <a:off x="499763" y="1895959"/>
            <a:ext cx="10187610" cy="3672301"/>
          </a:xfrm>
        </p:spPr>
        <p:txBody>
          <a:bodyPr/>
          <a:lstStyle>
            <a:lvl1pPr>
              <a:lnSpc>
                <a:spcPct val="100000"/>
              </a:lnSpc>
              <a:defRPr b="1" i="0">
                <a:latin typeface="Zoram ldsLat Semibold" charset="0"/>
                <a:ea typeface="Zoram ldsLat Semibold" charset="0"/>
                <a:cs typeface="Zoram ldsLat Semibold" charset="0"/>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Footer Placeholder 12"/>
          <p:cNvSpPr>
            <a:spLocks noGrp="1"/>
          </p:cNvSpPr>
          <p:nvPr>
            <p:ph type="ftr" sz="quarter" idx="10"/>
          </p:nvPr>
        </p:nvSpPr>
        <p:spPr/>
        <p:txBody>
          <a:bodyPr/>
          <a:lstStyle/>
          <a:p>
            <a:fld id="{5B06C967-C119-3A46-8999-DDAAE48B2E46}" type="slidenum">
              <a:rPr lang="en-US" smtClean="0"/>
              <a:pPr/>
              <a:t>‹#›</a:t>
            </a:fld>
            <a:endParaRPr lang="en-US" dirty="0"/>
          </a:p>
        </p:txBody>
      </p:sp>
      <p:sp>
        <p:nvSpPr>
          <p:cNvPr id="14" name="Slide Number Placeholder 13"/>
          <p:cNvSpPr>
            <a:spLocks noGrp="1"/>
          </p:cNvSpPr>
          <p:nvPr>
            <p:ph type="sldNum" sz="quarter" idx="11"/>
          </p:nvPr>
        </p:nvSpPr>
        <p:spPr/>
        <p:txBody>
          <a:bodyPr/>
          <a:lstStyle/>
          <a:p>
            <a:r>
              <a:rPr lang="en-US"/>
              <a:t>DEPARTMENT NAME GOES HERE | FEBRUARY 2017</a:t>
            </a:r>
            <a:endParaRPr lang="en-US" dirty="0"/>
          </a:p>
        </p:txBody>
      </p:sp>
    </p:spTree>
  </p:cSld>
  <p:clrMapOvr>
    <a:masterClrMapping/>
  </p:clrMapOvr>
  <p:transition>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Title and Two Column">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599" y="1219200"/>
            <a:ext cx="4977539" cy="4351338"/>
          </a:xfrm>
        </p:spPr>
        <p:txBody>
          <a:bodyPr/>
          <a:lstStyle>
            <a:lvl1pPr marL="228600" marR="0" indent="-228600" algn="l" defTabSz="914400" rtl="0" eaLnBrk="1" fontAlgn="auto" latinLnBrk="0" hangingPunct="1">
              <a:lnSpc>
                <a:spcPct val="100000"/>
              </a:lnSpc>
              <a:spcBef>
                <a:spcPts val="1000"/>
              </a:spcBef>
              <a:spcAft>
                <a:spcPts val="0"/>
              </a:spcAft>
              <a:buClrTx/>
              <a:buSzTx/>
              <a:buFont typeface="Arial"/>
              <a:buChar char="•"/>
              <a:tabLst/>
              <a:defRPr/>
            </a:lvl1pPr>
            <a:lvl2pPr marL="685800" marR="0" indent="-228600" algn="l" defTabSz="914400" rtl="0" eaLnBrk="1" fontAlgn="auto" latinLnBrk="0" hangingPunct="1">
              <a:lnSpc>
                <a:spcPct val="100000"/>
              </a:lnSpc>
              <a:spcBef>
                <a:spcPts val="500"/>
              </a:spcBef>
              <a:spcAft>
                <a:spcPts val="0"/>
              </a:spcAft>
              <a:buClrTx/>
              <a:buSzTx/>
              <a:buFont typeface="Arial"/>
              <a:buChar char="•"/>
              <a:tabLst/>
              <a:defRPr/>
            </a:lvl2pPr>
            <a:lvl3pPr marL="1143000" marR="0" indent="-228600" algn="l" defTabSz="914400" rtl="0" eaLnBrk="1" fontAlgn="auto" latinLnBrk="0" hangingPunct="1">
              <a:lnSpc>
                <a:spcPct val="100000"/>
              </a:lnSpc>
              <a:spcBef>
                <a:spcPts val="500"/>
              </a:spcBef>
              <a:spcAft>
                <a:spcPts val="0"/>
              </a:spcAft>
              <a:buClrTx/>
              <a:buSzTx/>
              <a:buFont typeface="Arial"/>
              <a:buChar char="•"/>
              <a:tabLst/>
              <a:defRPr/>
            </a:lvl3pPr>
            <a:lvl4pPr marL="1600200" marR="0" indent="-228600" algn="l" defTabSz="914400" rtl="0" eaLnBrk="1" fontAlgn="auto" latinLnBrk="0" hangingPunct="1">
              <a:lnSpc>
                <a:spcPct val="100000"/>
              </a:lnSpc>
              <a:spcBef>
                <a:spcPts val="500"/>
              </a:spcBef>
              <a:spcAft>
                <a:spcPts val="0"/>
              </a:spcAft>
              <a:buClrTx/>
              <a:buSzTx/>
              <a:buFont typeface="Arial"/>
              <a:buChar char="•"/>
              <a:tabLst/>
              <a:defRPr/>
            </a:lvl4pPr>
            <a:lvl5pPr marL="2057400" marR="0" indent="-228600" algn="l" defTabSz="914400" rtl="0" eaLnBrk="1" fontAlgn="auto" latinLnBrk="0" hangingPunct="1">
              <a:lnSpc>
                <a:spcPct val="100000"/>
              </a:lnSpc>
              <a:spcBef>
                <a:spcPts val="500"/>
              </a:spcBef>
              <a:spcAft>
                <a:spcPts val="0"/>
              </a:spcAft>
              <a:buClrTx/>
              <a:buSzTx/>
              <a:buFont typeface="Arial"/>
              <a:buChar char="•"/>
              <a:tabLst/>
              <a:defRPr/>
            </a:lvl5pPr>
          </a:lstStyle>
          <a:p>
            <a:pPr marL="228600" marR="0" lvl="0" indent="-228600" algn="l" defTabSz="914400" rtl="0" eaLnBrk="1" fontAlgn="auto" latinLnBrk="0" hangingPunct="1">
              <a:lnSpc>
                <a:spcPct val="100000"/>
              </a:lnSpc>
              <a:spcBef>
                <a:spcPts val="1000"/>
              </a:spcBef>
              <a:spcAft>
                <a:spcPts val="0"/>
              </a:spcAft>
              <a:buClrTx/>
              <a:buSzTx/>
              <a:buFont typeface="Arial"/>
              <a:buChar char="•"/>
              <a:tabLst/>
              <a:defRPr/>
            </a:pPr>
            <a:r>
              <a:rPr kumimoji="0" lang="en-US" sz="2800" b="1" i="0" u="none" strike="noStrike" kern="1200" cap="none" spc="0" normalizeH="0" baseline="0" noProof="0" dirty="0">
                <a:ln>
                  <a:noFill/>
                </a:ln>
                <a:solidFill>
                  <a:srgbClr val="F68D2E"/>
                </a:solidFill>
                <a:effectLst/>
                <a:uLnTx/>
                <a:uFillTx/>
                <a:latin typeface="Zoram ldsLat Semibold" charset="0"/>
                <a:ea typeface="Zoram ldsLat Semibold" charset="0"/>
                <a:cs typeface="Zoram ldsLat Semibold" charset="0"/>
              </a:rPr>
              <a:t>Click to edit Master text styles</a:t>
            </a:r>
          </a:p>
          <a:p>
            <a:pPr marL="685800" marR="0" lvl="1"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Second level</a:t>
            </a:r>
          </a:p>
          <a:p>
            <a:pPr marL="1143000" marR="0" lvl="2"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Third level</a:t>
            </a:r>
          </a:p>
          <a:p>
            <a:pPr marL="1600200" marR="0" lvl="3"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Fourth level</a:t>
            </a:r>
          </a:p>
          <a:p>
            <a:pPr marL="2057400" marR="0" lvl="4"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Fifth level</a:t>
            </a:r>
          </a:p>
        </p:txBody>
      </p:sp>
      <p:sp>
        <p:nvSpPr>
          <p:cNvPr id="4" name="Content Placeholder 3"/>
          <p:cNvSpPr>
            <a:spLocks noGrp="1"/>
          </p:cNvSpPr>
          <p:nvPr>
            <p:ph sz="half" idx="2"/>
          </p:nvPr>
        </p:nvSpPr>
        <p:spPr>
          <a:xfrm>
            <a:off x="6602278" y="1219200"/>
            <a:ext cx="4942022" cy="4351338"/>
          </a:xfrm>
        </p:spPr>
        <p:txBody>
          <a:bodyPr/>
          <a:lstStyle>
            <a:lvl1pPr marL="228600" marR="0" indent="-228600" algn="l" defTabSz="914400" rtl="0" eaLnBrk="1" fontAlgn="auto" latinLnBrk="0" hangingPunct="1">
              <a:lnSpc>
                <a:spcPct val="100000"/>
              </a:lnSpc>
              <a:spcBef>
                <a:spcPts val="1000"/>
              </a:spcBef>
              <a:spcAft>
                <a:spcPts val="0"/>
              </a:spcAft>
              <a:buClrTx/>
              <a:buSzTx/>
              <a:buFont typeface="Arial"/>
              <a:buChar char="•"/>
              <a:tabLst/>
              <a:defRPr/>
            </a:lvl1pPr>
            <a:lvl2pPr marL="685800" marR="0" indent="-228600" algn="l" defTabSz="914400" rtl="0" eaLnBrk="1" fontAlgn="auto" latinLnBrk="0" hangingPunct="1">
              <a:lnSpc>
                <a:spcPct val="100000"/>
              </a:lnSpc>
              <a:spcBef>
                <a:spcPts val="500"/>
              </a:spcBef>
              <a:spcAft>
                <a:spcPts val="0"/>
              </a:spcAft>
              <a:buClrTx/>
              <a:buSzTx/>
              <a:buFont typeface="Arial"/>
              <a:buChar char="•"/>
              <a:tabLst/>
              <a:defRPr/>
            </a:lvl2pPr>
            <a:lvl3pPr marL="1143000" marR="0" indent="-228600" algn="l" defTabSz="914400" rtl="0" eaLnBrk="1" fontAlgn="auto" latinLnBrk="0" hangingPunct="1">
              <a:lnSpc>
                <a:spcPct val="100000"/>
              </a:lnSpc>
              <a:spcBef>
                <a:spcPts val="500"/>
              </a:spcBef>
              <a:spcAft>
                <a:spcPts val="0"/>
              </a:spcAft>
              <a:buClrTx/>
              <a:buSzTx/>
              <a:buFont typeface="Arial"/>
              <a:buChar char="•"/>
              <a:tabLst/>
              <a:defRPr/>
            </a:lvl3pPr>
            <a:lvl4pPr marL="1600200" marR="0" indent="-228600" algn="l" defTabSz="914400" rtl="0" eaLnBrk="1" fontAlgn="auto" latinLnBrk="0" hangingPunct="1">
              <a:lnSpc>
                <a:spcPct val="100000"/>
              </a:lnSpc>
              <a:spcBef>
                <a:spcPts val="500"/>
              </a:spcBef>
              <a:spcAft>
                <a:spcPts val="0"/>
              </a:spcAft>
              <a:buClrTx/>
              <a:buSzTx/>
              <a:buFont typeface="Arial"/>
              <a:buChar char="•"/>
              <a:tabLst/>
              <a:defRPr/>
            </a:lvl4pPr>
            <a:lvl5pPr marL="2057400" marR="0" indent="-228600" algn="l" defTabSz="914400" rtl="0" eaLnBrk="1" fontAlgn="auto" latinLnBrk="0" hangingPunct="1">
              <a:lnSpc>
                <a:spcPct val="100000"/>
              </a:lnSpc>
              <a:spcBef>
                <a:spcPts val="500"/>
              </a:spcBef>
              <a:spcAft>
                <a:spcPts val="0"/>
              </a:spcAft>
              <a:buClrTx/>
              <a:buSzTx/>
              <a:buFont typeface="Arial"/>
              <a:buChar char="•"/>
              <a:tabLst/>
              <a:defRPr/>
            </a:lvl5pPr>
          </a:lstStyle>
          <a:p>
            <a:pPr marL="228600" marR="0" lvl="0" indent="-228600" algn="l" defTabSz="914400" rtl="0" eaLnBrk="1" fontAlgn="auto" latinLnBrk="0" hangingPunct="1">
              <a:lnSpc>
                <a:spcPct val="100000"/>
              </a:lnSpc>
              <a:spcBef>
                <a:spcPts val="1000"/>
              </a:spcBef>
              <a:spcAft>
                <a:spcPts val="0"/>
              </a:spcAft>
              <a:buClrTx/>
              <a:buSzTx/>
              <a:buFont typeface="Arial"/>
              <a:buChar char="•"/>
              <a:tabLst/>
              <a:defRPr/>
            </a:pPr>
            <a:r>
              <a:rPr kumimoji="0" lang="en-US" sz="2800" b="1" i="0" u="none" strike="noStrike" kern="1200" cap="none" spc="0" normalizeH="0" baseline="0" noProof="0" dirty="0">
                <a:ln>
                  <a:noFill/>
                </a:ln>
                <a:solidFill>
                  <a:srgbClr val="F68D2E"/>
                </a:solidFill>
                <a:effectLst/>
                <a:uLnTx/>
                <a:uFillTx/>
                <a:latin typeface="Zoram ldsLat Semibold" charset="0"/>
                <a:ea typeface="Zoram ldsLat Semibold" charset="0"/>
                <a:cs typeface="Zoram ldsLat Semibold" charset="0"/>
              </a:rPr>
              <a:t>Click to edit Master text styles</a:t>
            </a:r>
          </a:p>
          <a:p>
            <a:pPr marL="685800" marR="0" lvl="1"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Second level</a:t>
            </a:r>
          </a:p>
          <a:p>
            <a:pPr marL="1143000" marR="0" lvl="2"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Third level</a:t>
            </a:r>
          </a:p>
          <a:p>
            <a:pPr marL="1600200" marR="0" lvl="3"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Fourth level</a:t>
            </a:r>
          </a:p>
          <a:p>
            <a:pPr marL="2057400" marR="0" lvl="4"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Fifth level</a:t>
            </a:r>
          </a:p>
        </p:txBody>
      </p:sp>
      <p:sp>
        <p:nvSpPr>
          <p:cNvPr id="10" name="Footer Placeholder 9"/>
          <p:cNvSpPr>
            <a:spLocks noGrp="1"/>
          </p:cNvSpPr>
          <p:nvPr>
            <p:ph type="ftr" sz="quarter" idx="10"/>
          </p:nvPr>
        </p:nvSpPr>
        <p:spPr/>
        <p:txBody>
          <a:bodyPr/>
          <a:lstStyle/>
          <a:p>
            <a:fld id="{5B06C967-C119-3A46-8999-DDAAE48B2E46}" type="slidenum">
              <a:rPr lang="en-US" smtClean="0"/>
              <a:pPr/>
              <a:t>‹#›</a:t>
            </a:fld>
            <a:endParaRPr lang="en-US" dirty="0"/>
          </a:p>
        </p:txBody>
      </p:sp>
      <p:sp>
        <p:nvSpPr>
          <p:cNvPr id="11" name="Slide Number Placeholder 10"/>
          <p:cNvSpPr>
            <a:spLocks noGrp="1"/>
          </p:cNvSpPr>
          <p:nvPr>
            <p:ph type="sldNum" sz="quarter" idx="11"/>
          </p:nvPr>
        </p:nvSpPr>
        <p:spPr/>
        <p:txBody>
          <a:bodyPr/>
          <a:lstStyle/>
          <a:p>
            <a:r>
              <a:rPr lang="en-US"/>
              <a:t>DEPARTMENT NAME GOES HERE | FEBRUARY 2017</a:t>
            </a:r>
            <a:endParaRPr lang="en-US" dirty="0"/>
          </a:p>
        </p:txBody>
      </p:sp>
      <p:sp>
        <p:nvSpPr>
          <p:cNvPr id="7" name="Title 1"/>
          <p:cNvSpPr txBox="1">
            <a:spLocks/>
          </p:cNvSpPr>
          <p:nvPr userDrawn="1"/>
        </p:nvSpPr>
        <p:spPr>
          <a:xfrm>
            <a:off x="499763" y="378586"/>
            <a:ext cx="10187609" cy="769662"/>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accent1"/>
                </a:solidFill>
                <a:latin typeface="Zoram ldsLat" charset="0"/>
                <a:ea typeface="Zoram ldsLat" charset="0"/>
                <a:cs typeface="Zoram ldsLat" charset="0"/>
              </a:defRPr>
            </a:lvl1pPr>
          </a:lstStyle>
          <a:p>
            <a:pPr>
              <a:lnSpc>
                <a:spcPct val="100000"/>
              </a:lnSpc>
            </a:pPr>
            <a:r>
              <a:rPr lang="en-US" dirty="0">
                <a:latin typeface="McKay ldsLat" charset="0"/>
                <a:ea typeface="McKay ldsLat" charset="0"/>
                <a:cs typeface="McKay ldsLat" charset="0"/>
              </a:rPr>
              <a:t>Click to edit Master title style</a:t>
            </a:r>
          </a:p>
        </p:txBody>
      </p:sp>
    </p:spTree>
  </p:cSld>
  <p:clrMapOvr>
    <a:masterClrMapping/>
  </p:clrMapOvr>
  <p:transition>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13" name="Footer Placeholder 12"/>
          <p:cNvSpPr>
            <a:spLocks noGrp="1"/>
          </p:cNvSpPr>
          <p:nvPr>
            <p:ph type="ftr" sz="quarter" idx="10"/>
          </p:nvPr>
        </p:nvSpPr>
        <p:spPr/>
        <p:txBody>
          <a:bodyPr/>
          <a:lstStyle/>
          <a:p>
            <a:fld id="{5B06C967-C119-3A46-8999-DDAAE48B2E46}" type="slidenum">
              <a:rPr lang="en-US" smtClean="0"/>
              <a:pPr/>
              <a:t>‹#›</a:t>
            </a:fld>
            <a:endParaRPr lang="en-US" dirty="0"/>
          </a:p>
        </p:txBody>
      </p:sp>
      <p:sp>
        <p:nvSpPr>
          <p:cNvPr id="14" name="Slide Number Placeholder 13"/>
          <p:cNvSpPr>
            <a:spLocks noGrp="1"/>
          </p:cNvSpPr>
          <p:nvPr>
            <p:ph type="sldNum" sz="quarter" idx="11"/>
          </p:nvPr>
        </p:nvSpPr>
        <p:spPr/>
        <p:txBody>
          <a:bodyPr/>
          <a:lstStyle/>
          <a:p>
            <a:r>
              <a:rPr lang="en-US"/>
              <a:t>DEPARTMENT NAME GOES HERE | FEBRUARY 2017</a:t>
            </a:r>
            <a:endParaRPr lang="en-US" dirty="0"/>
          </a:p>
        </p:txBody>
      </p:sp>
      <p:sp>
        <p:nvSpPr>
          <p:cNvPr id="5" name="Title 1"/>
          <p:cNvSpPr>
            <a:spLocks noGrp="1"/>
          </p:cNvSpPr>
          <p:nvPr>
            <p:ph type="title"/>
          </p:nvPr>
        </p:nvSpPr>
        <p:spPr>
          <a:xfrm>
            <a:off x="499763" y="378586"/>
            <a:ext cx="10187609" cy="769662"/>
          </a:xfrm>
        </p:spPr>
        <p:txBody>
          <a:bodyPr anchor="t"/>
          <a:lstStyle>
            <a:lvl1pPr>
              <a:lnSpc>
                <a:spcPct val="100000"/>
              </a:lnSpc>
              <a:defRPr/>
            </a:lvl1pPr>
          </a:lstStyle>
          <a:p>
            <a:r>
              <a:rPr lang="en-US" dirty="0"/>
              <a:t>Click to edit Master title style</a:t>
            </a:r>
          </a:p>
        </p:txBody>
      </p:sp>
    </p:spTree>
  </p:cSld>
  <p:clrMapOvr>
    <a:masterClrMapping/>
  </p:clrMapOvr>
  <p:transition>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userDrawn="1">
  <p:cSld name="Scripture">
    <p:spTree>
      <p:nvGrpSpPr>
        <p:cNvPr id="1" name=""/>
        <p:cNvGrpSpPr/>
        <p:nvPr/>
      </p:nvGrpSpPr>
      <p:grpSpPr>
        <a:xfrm>
          <a:off x="0" y="0"/>
          <a:ext cx="0" cy="0"/>
          <a:chOff x="0" y="0"/>
          <a:chExt cx="0" cy="0"/>
        </a:xfrm>
      </p:grpSpPr>
      <p:sp>
        <p:nvSpPr>
          <p:cNvPr id="10" name="Footer Placeholder 9"/>
          <p:cNvSpPr>
            <a:spLocks noGrp="1"/>
          </p:cNvSpPr>
          <p:nvPr>
            <p:ph type="ftr" sz="quarter" idx="10"/>
          </p:nvPr>
        </p:nvSpPr>
        <p:spPr/>
        <p:txBody>
          <a:bodyPr/>
          <a:lstStyle/>
          <a:p>
            <a:fld id="{5B06C967-C119-3A46-8999-DDAAE48B2E46}" type="slidenum">
              <a:rPr lang="en-US" smtClean="0"/>
              <a:pPr/>
              <a:t>‹#›</a:t>
            </a:fld>
            <a:endParaRPr lang="en-US" dirty="0"/>
          </a:p>
        </p:txBody>
      </p:sp>
      <p:sp>
        <p:nvSpPr>
          <p:cNvPr id="11" name="Slide Number Placeholder 10"/>
          <p:cNvSpPr>
            <a:spLocks noGrp="1"/>
          </p:cNvSpPr>
          <p:nvPr>
            <p:ph type="sldNum" sz="quarter" idx="11"/>
          </p:nvPr>
        </p:nvSpPr>
        <p:spPr/>
        <p:txBody>
          <a:bodyPr/>
          <a:lstStyle/>
          <a:p>
            <a:r>
              <a:rPr lang="en-US"/>
              <a:t>DEPARTMENT NAME GOES HERE | FEBRUARY 2017</a:t>
            </a:r>
            <a:endParaRPr lang="en-US" dirty="0"/>
          </a:p>
        </p:txBody>
      </p:sp>
      <p:sp>
        <p:nvSpPr>
          <p:cNvPr id="7" name="Title 1"/>
          <p:cNvSpPr>
            <a:spLocks noGrp="1"/>
          </p:cNvSpPr>
          <p:nvPr>
            <p:ph type="title"/>
          </p:nvPr>
        </p:nvSpPr>
        <p:spPr>
          <a:xfrm>
            <a:off x="609600" y="457200"/>
            <a:ext cx="10934700" cy="5329003"/>
          </a:xfrm>
        </p:spPr>
        <p:txBody>
          <a:bodyPr anchor="ctr">
            <a:normAutofit/>
          </a:bodyPr>
          <a:lstStyle>
            <a:lvl1pPr marL="114300" indent="-114300">
              <a:lnSpc>
                <a:spcPct val="100000"/>
              </a:lnSpc>
              <a:tabLst/>
              <a:defRPr sz="2800">
                <a:solidFill>
                  <a:schemeClr val="tx1"/>
                </a:solidFill>
              </a:defRPr>
            </a:lvl1pPr>
          </a:lstStyle>
          <a:p>
            <a:endParaRPr lang="en-US" dirty="0"/>
          </a:p>
        </p:txBody>
      </p:sp>
      <p:sp>
        <p:nvSpPr>
          <p:cNvPr id="8" name="Text Placeholder 2"/>
          <p:cNvSpPr>
            <a:spLocks noGrp="1"/>
          </p:cNvSpPr>
          <p:nvPr>
            <p:ph type="body" idx="1"/>
          </p:nvPr>
        </p:nvSpPr>
        <p:spPr>
          <a:xfrm>
            <a:off x="1723791" y="5793638"/>
            <a:ext cx="9820509" cy="354402"/>
          </a:xfrm>
        </p:spPr>
        <p:txBody>
          <a:bodyPr>
            <a:normAutofit/>
          </a:bodyPr>
          <a:lstStyle>
            <a:lvl1pPr algn="r">
              <a:lnSpc>
                <a:spcPct val="100000"/>
              </a:lnSpc>
              <a:defRPr sz="1800" b="0" i="0" spc="300">
                <a:latin typeface="Zoram ldsLat Light" charset="0"/>
                <a:ea typeface="Zoram ldsLat Light" charset="0"/>
                <a:cs typeface="Zoram ldsLat Light" charset="0"/>
              </a:defRPr>
            </a:lvl1pPr>
          </a:lstStyle>
          <a:p>
            <a:pPr marL="228600" marR="0" lvl="0" indent="-228600" algn="r" defTabSz="914400" rtl="0" eaLnBrk="1" fontAlgn="auto" latinLnBrk="0" hangingPunct="1">
              <a:lnSpc>
                <a:spcPct val="90000"/>
              </a:lnSpc>
              <a:spcBef>
                <a:spcPts val="1000"/>
              </a:spcBef>
              <a:spcAft>
                <a:spcPts val="0"/>
              </a:spcAft>
              <a:buClrTx/>
              <a:buSzTx/>
              <a:buFont typeface="Arial"/>
              <a:buNone/>
              <a:tabLst/>
              <a:defRPr/>
            </a:pPr>
            <a:endParaRPr lang="en-US" dirty="0"/>
          </a:p>
        </p:txBody>
      </p:sp>
    </p:spTree>
  </p:cSld>
  <p:clrMapOvr>
    <a:masterClrMapping/>
  </p:clrMapOvr>
  <p:transition>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Scripture - Image Background">
    <p:bg>
      <p:bgPr>
        <a:solidFill>
          <a:schemeClr val="bg1"/>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ooter Placeholder 4"/>
          <p:cNvSpPr>
            <a:spLocks noGrp="1"/>
          </p:cNvSpPr>
          <p:nvPr>
            <p:ph type="ftr" sz="quarter" idx="3"/>
          </p:nvPr>
        </p:nvSpPr>
        <p:spPr>
          <a:xfrm>
            <a:off x="4876800" y="6356350"/>
            <a:ext cx="2438400" cy="365125"/>
          </a:xfrm>
          <a:prstGeom prst="rect">
            <a:avLst/>
          </a:prstGeom>
        </p:spPr>
        <p:txBody>
          <a:bodyPr vert="horz" lIns="91440" tIns="45720" rIns="91440" bIns="45720" rtlCol="0" anchor="ctr"/>
          <a:lstStyle>
            <a:lvl1pPr algn="ctr">
              <a:defRPr sz="1200">
                <a:solidFill>
                  <a:schemeClr val="bg1"/>
                </a:solidFill>
                <a:latin typeface="Zoram ldsLat" charset="0"/>
                <a:ea typeface="Zoram ldsLat" charset="0"/>
                <a:cs typeface="Zoram ldsLat" charset="0"/>
              </a:defRPr>
            </a:lvl1pPr>
          </a:lstStyle>
          <a:p>
            <a:fld id="{5B06C967-C119-3A46-8999-DDAAE48B2E46}" type="slidenum">
              <a:rPr lang="en-US" smtClean="0"/>
              <a:pPr/>
              <a:t>‹#›</a:t>
            </a:fld>
            <a:endParaRPr lang="en-US" dirty="0"/>
          </a:p>
        </p:txBody>
      </p:sp>
      <p:sp>
        <p:nvSpPr>
          <p:cNvPr id="14" name="Slide Number Placeholder 5"/>
          <p:cNvSpPr>
            <a:spLocks noGrp="1"/>
          </p:cNvSpPr>
          <p:nvPr>
            <p:ph type="sldNum" sz="quarter" idx="4"/>
          </p:nvPr>
        </p:nvSpPr>
        <p:spPr>
          <a:xfrm>
            <a:off x="7315200" y="6356350"/>
            <a:ext cx="4038600" cy="365125"/>
          </a:xfrm>
          <a:prstGeom prst="rect">
            <a:avLst/>
          </a:prstGeom>
        </p:spPr>
        <p:txBody>
          <a:bodyPr vert="horz" lIns="91440" tIns="45720" rIns="91440" bIns="45720" rtlCol="0" anchor="ctr"/>
          <a:lstStyle>
            <a:lvl1pPr algn="r">
              <a:defRPr sz="900">
                <a:solidFill>
                  <a:schemeClr val="bg1"/>
                </a:solidFill>
                <a:latin typeface="Zoram ldsLat" charset="0"/>
                <a:ea typeface="Zoram ldsLat" charset="0"/>
                <a:cs typeface="Zoram ldsLat" charset="0"/>
              </a:defRPr>
            </a:lvl1pPr>
          </a:lstStyle>
          <a:p>
            <a:r>
              <a:rPr lang="en-US" dirty="0"/>
              <a:t>DEPARTMENT NAME GOES HERE | FEBRUARY 2017</a:t>
            </a:r>
          </a:p>
        </p:txBody>
      </p:sp>
      <p:sp>
        <p:nvSpPr>
          <p:cNvPr id="6" name="Title 1"/>
          <p:cNvSpPr>
            <a:spLocks noGrp="1"/>
          </p:cNvSpPr>
          <p:nvPr>
            <p:ph type="title" hasCustomPrompt="1"/>
          </p:nvPr>
        </p:nvSpPr>
        <p:spPr>
          <a:xfrm>
            <a:off x="1257300" y="2564295"/>
            <a:ext cx="9715500" cy="689112"/>
          </a:xfrm>
        </p:spPr>
        <p:txBody>
          <a:bodyPr anchor="b">
            <a:normAutofit/>
          </a:bodyPr>
          <a:lstStyle>
            <a:lvl1pPr algn="ctr">
              <a:lnSpc>
                <a:spcPct val="100000"/>
              </a:lnSpc>
              <a:defRPr sz="3600" cap="none" baseline="0">
                <a:solidFill>
                  <a:schemeClr val="bg1"/>
                </a:solidFill>
                <a:latin typeface="McKay ldsLat" charset="0"/>
                <a:ea typeface="McKay ldsLat" charset="0"/>
                <a:cs typeface="McKay ldsLat" charset="0"/>
              </a:defRPr>
            </a:lvl1pPr>
          </a:lstStyle>
          <a:p>
            <a:r>
              <a:rPr lang="en-US" dirty="0"/>
              <a:t>Click to edit master title style</a:t>
            </a:r>
          </a:p>
        </p:txBody>
      </p:sp>
      <p:sp>
        <p:nvSpPr>
          <p:cNvPr id="7" name="Text Placeholder 2"/>
          <p:cNvSpPr>
            <a:spLocks noGrp="1"/>
          </p:cNvSpPr>
          <p:nvPr>
            <p:ph type="body" idx="1"/>
          </p:nvPr>
        </p:nvSpPr>
        <p:spPr>
          <a:xfrm>
            <a:off x="1257300" y="3364706"/>
            <a:ext cx="9715500" cy="1500187"/>
          </a:xfrm>
        </p:spPr>
        <p:txBody>
          <a:bodyPr>
            <a:normAutofit/>
          </a:bodyPr>
          <a:lstStyle>
            <a:lvl1pPr marL="0" indent="0" algn="ctr">
              <a:lnSpc>
                <a:spcPct val="100000"/>
              </a:lnSpc>
              <a:buNone/>
              <a:defRPr sz="2800" b="0" i="1">
                <a:solidFill>
                  <a:schemeClr val="bg1"/>
                </a:solidFill>
                <a:latin typeface="Zoram ldsLat" charset="0"/>
                <a:ea typeface="Zoram ldsLat" charset="0"/>
                <a:cs typeface="Zoram ldsLat"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8" name="Text Placeholder 7"/>
          <p:cNvSpPr>
            <a:spLocks noGrp="1"/>
          </p:cNvSpPr>
          <p:nvPr>
            <p:ph type="body" sz="quarter" idx="12" hasCustomPrompt="1"/>
          </p:nvPr>
        </p:nvSpPr>
        <p:spPr>
          <a:xfrm>
            <a:off x="3786744" y="620229"/>
            <a:ext cx="4797286" cy="1944066"/>
          </a:xfrm>
        </p:spPr>
        <p:txBody>
          <a:bodyPr>
            <a:noAutofit/>
          </a:bodyPr>
          <a:lstStyle>
            <a:lvl1pPr marL="0" indent="0">
              <a:buFontTx/>
              <a:buNone/>
              <a:defRPr sz="1400" u="none" baseline="0">
                <a:solidFill>
                  <a:schemeClr val="bg1"/>
                </a:solidFill>
              </a:defRPr>
            </a:lvl1pPr>
          </a:lstStyle>
          <a:p>
            <a:pPr marL="342900" marR="0" lvl="0" indent="-342900" algn="l" defTabSz="914400" rtl="0" eaLnBrk="1" fontAlgn="auto" latinLnBrk="0" hangingPunct="1">
              <a:lnSpc>
                <a:spcPct val="90000"/>
              </a:lnSpc>
              <a:spcBef>
                <a:spcPts val="1000"/>
              </a:spcBef>
              <a:spcAft>
                <a:spcPts val="0"/>
              </a:spcAft>
              <a:buClrTx/>
              <a:buSzTx/>
              <a:buFontTx/>
              <a:buNone/>
              <a:tabLst/>
              <a:defRPr/>
            </a:pPr>
            <a:r>
              <a:rPr lang="en-US" baseline="0" dirty="0"/>
              <a:t>TO ADD IMAGE BACKGROUND:                                                    1. RIGHT CLICK ON SLIDE                                                       2. SELECT FORMAT BACKGROUND                                       3. SELECT “PICTURE OR TEXTURE FILL”                               4. CLICK “FILE</a:t>
            </a:r>
            <a:r>
              <a:rPr lang="mr-IN" baseline="0" dirty="0"/>
              <a:t>…</a:t>
            </a:r>
            <a:r>
              <a:rPr lang="en-US" baseline="0" dirty="0"/>
              <a:t>” UNDERNEATH “INSERT PICTURE FROM”  5. DELETE THIS TEXT LAYER</a:t>
            </a:r>
            <a:endParaRPr lang="en-US" dirty="0"/>
          </a:p>
        </p:txBody>
      </p:sp>
    </p:spTree>
  </p:cSld>
  <p:clrMapOvr>
    <a:masterClrMapping/>
  </p:clrMapOvr>
  <p:transition>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userDrawn="1">
  <p:cSld name="Scripture and Image">
    <p:spTree>
      <p:nvGrpSpPr>
        <p:cNvPr id="1" name=""/>
        <p:cNvGrpSpPr/>
        <p:nvPr/>
      </p:nvGrpSpPr>
      <p:grpSpPr>
        <a:xfrm>
          <a:off x="0" y="0"/>
          <a:ext cx="0" cy="0"/>
          <a:chOff x="0" y="0"/>
          <a:chExt cx="0" cy="0"/>
        </a:xfrm>
      </p:grpSpPr>
      <p:sp>
        <p:nvSpPr>
          <p:cNvPr id="16" name="Title 1"/>
          <p:cNvSpPr>
            <a:spLocks noGrp="1"/>
          </p:cNvSpPr>
          <p:nvPr>
            <p:ph type="title"/>
          </p:nvPr>
        </p:nvSpPr>
        <p:spPr>
          <a:xfrm>
            <a:off x="609600" y="457200"/>
            <a:ext cx="4923295" cy="5146866"/>
          </a:xfrm>
        </p:spPr>
        <p:txBody>
          <a:bodyPr anchor="ctr">
            <a:normAutofit/>
          </a:bodyPr>
          <a:lstStyle>
            <a:lvl1pPr marL="114300" indent="-114300">
              <a:lnSpc>
                <a:spcPct val="100000"/>
              </a:lnSpc>
              <a:tabLst/>
              <a:defRPr sz="2800">
                <a:solidFill>
                  <a:schemeClr val="tx1"/>
                </a:solidFill>
              </a:defRPr>
            </a:lvl1pPr>
          </a:lstStyle>
          <a:p>
            <a:endParaRPr lang="en-US" dirty="0"/>
          </a:p>
        </p:txBody>
      </p:sp>
      <p:sp>
        <p:nvSpPr>
          <p:cNvPr id="17" name="Text Placeholder 2"/>
          <p:cNvSpPr>
            <a:spLocks noGrp="1"/>
          </p:cNvSpPr>
          <p:nvPr>
            <p:ph type="body" idx="1"/>
          </p:nvPr>
        </p:nvSpPr>
        <p:spPr>
          <a:xfrm>
            <a:off x="609599" y="5793637"/>
            <a:ext cx="4923296" cy="322241"/>
          </a:xfrm>
        </p:spPr>
        <p:txBody>
          <a:bodyPr>
            <a:normAutofit/>
          </a:bodyPr>
          <a:lstStyle>
            <a:lvl1pPr algn="r">
              <a:lnSpc>
                <a:spcPct val="100000"/>
              </a:lnSpc>
              <a:defRPr sz="1800" b="0" i="0" spc="300">
                <a:latin typeface="Zoram ldsLat Light" charset="0"/>
                <a:ea typeface="Zoram ldsLat Light" charset="0"/>
                <a:cs typeface="Zoram ldsLat Light" charset="0"/>
              </a:defRPr>
            </a:lvl1pPr>
          </a:lstStyle>
          <a:p>
            <a:pPr marL="228600" marR="0" lvl="0" indent="-228600" algn="r" defTabSz="914400" rtl="0" eaLnBrk="1" fontAlgn="auto" latinLnBrk="0" hangingPunct="1">
              <a:lnSpc>
                <a:spcPct val="90000"/>
              </a:lnSpc>
              <a:spcBef>
                <a:spcPts val="1000"/>
              </a:spcBef>
              <a:spcAft>
                <a:spcPts val="0"/>
              </a:spcAft>
              <a:buClrTx/>
              <a:buSzTx/>
              <a:buFont typeface="Arial"/>
              <a:buNone/>
              <a:tabLst/>
              <a:defRPr/>
            </a:pPr>
            <a:endParaRPr lang="en-US" dirty="0"/>
          </a:p>
        </p:txBody>
      </p:sp>
      <p:sp>
        <p:nvSpPr>
          <p:cNvPr id="3" name="Picture Placeholder 2"/>
          <p:cNvSpPr>
            <a:spLocks noGrp="1"/>
          </p:cNvSpPr>
          <p:nvPr>
            <p:ph type="pic" sz="quarter" idx="10"/>
          </p:nvPr>
        </p:nvSpPr>
        <p:spPr>
          <a:xfrm>
            <a:off x="6096000" y="0"/>
            <a:ext cx="6096000" cy="6858000"/>
          </a:xfrm>
        </p:spPr>
        <p:txBody>
          <a:bodyPr>
            <a:normAutofit/>
          </a:bodyPr>
          <a:lstStyle>
            <a:lvl1pPr>
              <a:defRPr sz="1800"/>
            </a:lvl1pPr>
          </a:lstStyle>
          <a:p>
            <a:endParaRPr lang="en-US" dirty="0"/>
          </a:p>
        </p:txBody>
      </p:sp>
      <p:sp>
        <p:nvSpPr>
          <p:cNvPr id="6" name="Footer Placeholder 9"/>
          <p:cNvSpPr>
            <a:spLocks noGrp="1"/>
          </p:cNvSpPr>
          <p:nvPr>
            <p:ph type="ftr" sz="quarter" idx="11"/>
          </p:nvPr>
        </p:nvSpPr>
        <p:spPr>
          <a:xfrm>
            <a:off x="3164115" y="6356350"/>
            <a:ext cx="2438400" cy="365125"/>
          </a:xfrm>
        </p:spPr>
        <p:txBody>
          <a:bodyPr/>
          <a:lstStyle>
            <a:lvl1pPr algn="r">
              <a:defRPr/>
            </a:lvl1pPr>
          </a:lstStyle>
          <a:p>
            <a:fld id="{5B06C967-C119-3A46-8999-DDAAE48B2E46}" type="slidenum">
              <a:rPr lang="en-US" smtClean="0"/>
              <a:pPr/>
              <a:t>‹#›</a:t>
            </a:fld>
            <a:endParaRPr lang="en-US" dirty="0"/>
          </a:p>
        </p:txBody>
      </p:sp>
    </p:spTree>
  </p:cSld>
  <p:clrMapOvr>
    <a:masterClrMapping/>
  </p:clrMapOvr>
  <p:transition>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userDrawn="1">
  <p:cSld name="Image and Scriptur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6096000" cy="6858000"/>
          </a:xfrm>
        </p:spPr>
        <p:txBody>
          <a:bodyPr>
            <a:normAutofit/>
          </a:bodyPr>
          <a:lstStyle>
            <a:lvl1pPr>
              <a:defRPr sz="1800"/>
            </a:lvl1pPr>
          </a:lstStyle>
          <a:p>
            <a:endParaRPr lang="en-US" dirty="0"/>
          </a:p>
        </p:txBody>
      </p:sp>
      <p:sp>
        <p:nvSpPr>
          <p:cNvPr id="5" name="Title 1"/>
          <p:cNvSpPr>
            <a:spLocks noGrp="1"/>
          </p:cNvSpPr>
          <p:nvPr>
            <p:ph type="title"/>
          </p:nvPr>
        </p:nvSpPr>
        <p:spPr>
          <a:xfrm>
            <a:off x="6662057" y="457200"/>
            <a:ext cx="4882243" cy="5329003"/>
          </a:xfrm>
        </p:spPr>
        <p:txBody>
          <a:bodyPr anchor="ctr">
            <a:normAutofit/>
          </a:bodyPr>
          <a:lstStyle>
            <a:lvl1pPr marL="114300" indent="-114300">
              <a:lnSpc>
                <a:spcPct val="100000"/>
              </a:lnSpc>
              <a:tabLst/>
              <a:defRPr sz="2800">
                <a:solidFill>
                  <a:schemeClr val="tx1"/>
                </a:solidFill>
              </a:defRPr>
            </a:lvl1pPr>
          </a:lstStyle>
          <a:p>
            <a:endParaRPr lang="en-US" dirty="0"/>
          </a:p>
        </p:txBody>
      </p:sp>
      <p:sp>
        <p:nvSpPr>
          <p:cNvPr id="6" name="Text Placeholder 2"/>
          <p:cNvSpPr>
            <a:spLocks noGrp="1"/>
          </p:cNvSpPr>
          <p:nvPr>
            <p:ph type="body" idx="1"/>
          </p:nvPr>
        </p:nvSpPr>
        <p:spPr>
          <a:xfrm>
            <a:off x="6662057" y="5793637"/>
            <a:ext cx="4882243" cy="322241"/>
          </a:xfrm>
        </p:spPr>
        <p:txBody>
          <a:bodyPr>
            <a:normAutofit/>
          </a:bodyPr>
          <a:lstStyle>
            <a:lvl1pPr algn="r">
              <a:lnSpc>
                <a:spcPct val="100000"/>
              </a:lnSpc>
              <a:defRPr sz="1800" b="0" i="0" spc="300">
                <a:latin typeface="Zoram ldsLat Light" charset="0"/>
                <a:ea typeface="Zoram ldsLat Light" charset="0"/>
                <a:cs typeface="Zoram ldsLat Light" charset="0"/>
              </a:defRPr>
            </a:lvl1pPr>
          </a:lstStyle>
          <a:p>
            <a:pPr marL="228600" marR="0" lvl="0" indent="-228600" algn="r" defTabSz="914400" rtl="0" eaLnBrk="1" fontAlgn="auto" latinLnBrk="0" hangingPunct="1">
              <a:lnSpc>
                <a:spcPct val="90000"/>
              </a:lnSpc>
              <a:spcBef>
                <a:spcPts val="1000"/>
              </a:spcBef>
              <a:spcAft>
                <a:spcPts val="0"/>
              </a:spcAft>
              <a:buClrTx/>
              <a:buSzTx/>
              <a:buFont typeface="Arial"/>
              <a:buNone/>
              <a:tabLst/>
              <a:defRPr/>
            </a:pPr>
            <a:endParaRPr lang="en-US" dirty="0"/>
          </a:p>
        </p:txBody>
      </p:sp>
      <p:sp>
        <p:nvSpPr>
          <p:cNvPr id="7" name="Footer Placeholder 9"/>
          <p:cNvSpPr>
            <a:spLocks noGrp="1"/>
          </p:cNvSpPr>
          <p:nvPr>
            <p:ph type="ftr" sz="quarter" idx="11"/>
          </p:nvPr>
        </p:nvSpPr>
        <p:spPr>
          <a:xfrm>
            <a:off x="6662057" y="6356350"/>
            <a:ext cx="2438400" cy="365125"/>
          </a:xfrm>
        </p:spPr>
        <p:txBody>
          <a:bodyPr/>
          <a:lstStyle>
            <a:lvl1pPr algn="l">
              <a:defRPr/>
            </a:lvl1pPr>
          </a:lstStyle>
          <a:p>
            <a:fld id="{5B06C967-C119-3A46-8999-DDAAE48B2E46}" type="slidenum">
              <a:rPr lang="en-US" smtClean="0"/>
              <a:pPr/>
              <a:t>‹#›</a:t>
            </a:fld>
            <a:endParaRPr lang="en-US" dirty="0"/>
          </a:p>
        </p:txBody>
      </p:sp>
    </p:spTree>
  </p:cSld>
  <p:clrMapOvr>
    <a:masterClrMapping/>
  </p:clrMapOvr>
  <p:transition>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userDrawn="1">
  <p:cSld name="1_Small Image and Quot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609600" y="1219200"/>
            <a:ext cx="1886768" cy="2012054"/>
          </a:xfrm>
        </p:spPr>
        <p:txBody>
          <a:bodyPr>
            <a:normAutofit/>
          </a:bodyPr>
          <a:lstStyle>
            <a:lvl1pPr>
              <a:defRPr sz="1800"/>
            </a:lvl1pPr>
          </a:lstStyle>
          <a:p>
            <a:endParaRPr lang="en-US" dirty="0"/>
          </a:p>
        </p:txBody>
      </p:sp>
      <p:sp>
        <p:nvSpPr>
          <p:cNvPr id="5" name="Title 1"/>
          <p:cNvSpPr>
            <a:spLocks noGrp="1"/>
          </p:cNvSpPr>
          <p:nvPr>
            <p:ph type="title"/>
          </p:nvPr>
        </p:nvSpPr>
        <p:spPr>
          <a:xfrm>
            <a:off x="3057351" y="1219199"/>
            <a:ext cx="8486950" cy="4567003"/>
          </a:xfrm>
        </p:spPr>
        <p:txBody>
          <a:bodyPr anchor="ctr">
            <a:normAutofit/>
          </a:bodyPr>
          <a:lstStyle>
            <a:lvl1pPr marL="114300" indent="-114300">
              <a:lnSpc>
                <a:spcPct val="100000"/>
              </a:lnSpc>
              <a:tabLst/>
              <a:defRPr sz="2800">
                <a:solidFill>
                  <a:schemeClr val="tx1"/>
                </a:solidFill>
              </a:defRPr>
            </a:lvl1pPr>
          </a:lstStyle>
          <a:p>
            <a:endParaRPr lang="en-US" dirty="0"/>
          </a:p>
        </p:txBody>
      </p:sp>
      <p:sp>
        <p:nvSpPr>
          <p:cNvPr id="4" name="Text Placeholder 3"/>
          <p:cNvSpPr>
            <a:spLocks noGrp="1"/>
          </p:cNvSpPr>
          <p:nvPr>
            <p:ph type="body" sz="quarter" idx="12"/>
          </p:nvPr>
        </p:nvSpPr>
        <p:spPr>
          <a:xfrm>
            <a:off x="609600" y="3429000"/>
            <a:ext cx="1887538" cy="334963"/>
          </a:xfrm>
        </p:spPr>
        <p:txBody>
          <a:bodyPr>
            <a:noAutofit/>
          </a:bodyPr>
          <a:lstStyle>
            <a:lvl1pPr marL="0" indent="0">
              <a:buNone/>
              <a:defRPr sz="1800" b="0" i="0">
                <a:latin typeface="Zoram ldsLat Light" charset="0"/>
                <a:ea typeface="Zoram ldsLat Light" charset="0"/>
                <a:cs typeface="Zoram ldsLat Light" charset="0"/>
              </a:defRPr>
            </a:lvl1pPr>
            <a:lvl2pPr marL="457200" indent="0">
              <a:buNone/>
              <a:defRPr sz="1800">
                <a:latin typeface="Zoram ldsLat" charset="0"/>
                <a:ea typeface="Zoram ldsLat" charset="0"/>
                <a:cs typeface="Zoram ldsLat" charset="0"/>
              </a:defRPr>
            </a:lvl2pPr>
            <a:lvl3pPr marL="914400" indent="0">
              <a:buNone/>
              <a:defRPr sz="1800">
                <a:latin typeface="Zoram ldsLat" charset="0"/>
                <a:ea typeface="Zoram ldsLat" charset="0"/>
                <a:cs typeface="Zoram ldsLat" charset="0"/>
              </a:defRPr>
            </a:lvl3pPr>
            <a:lvl4pPr marL="1371600" indent="0">
              <a:buNone/>
              <a:defRPr sz="1800">
                <a:latin typeface="Zoram ldsLat" charset="0"/>
                <a:ea typeface="Zoram ldsLat" charset="0"/>
                <a:cs typeface="Zoram ldsLat" charset="0"/>
              </a:defRPr>
            </a:lvl4pPr>
            <a:lvl5pPr marL="1828800" indent="0">
              <a:buNone/>
              <a:defRPr sz="1800">
                <a:latin typeface="Zoram ldsLat" charset="0"/>
                <a:ea typeface="Zoram ldsLat" charset="0"/>
                <a:cs typeface="Zoram ldsLat" charset="0"/>
              </a:defRPr>
            </a:lvl5pPr>
          </a:lstStyle>
          <a:p>
            <a:pPr lvl="0"/>
            <a:endParaRPr lang="en-US" dirty="0"/>
          </a:p>
        </p:txBody>
      </p:sp>
      <p:sp>
        <p:nvSpPr>
          <p:cNvPr id="9" name="Footer Placeholder 12"/>
          <p:cNvSpPr>
            <a:spLocks noGrp="1"/>
          </p:cNvSpPr>
          <p:nvPr>
            <p:ph type="ftr" sz="quarter" idx="13"/>
          </p:nvPr>
        </p:nvSpPr>
        <p:spPr>
          <a:xfrm>
            <a:off x="4876800" y="6356350"/>
            <a:ext cx="2438400" cy="365125"/>
          </a:xfrm>
        </p:spPr>
        <p:txBody>
          <a:bodyPr/>
          <a:lstStyle/>
          <a:p>
            <a:fld id="{5B06C967-C119-3A46-8999-DDAAE48B2E46}" type="slidenum">
              <a:rPr lang="en-US" smtClean="0"/>
              <a:pPr/>
              <a:t>‹#›</a:t>
            </a:fld>
            <a:endParaRPr lang="en-US" dirty="0"/>
          </a:p>
        </p:txBody>
      </p:sp>
      <p:sp>
        <p:nvSpPr>
          <p:cNvPr id="10" name="Slide Number Placeholder 13"/>
          <p:cNvSpPr>
            <a:spLocks noGrp="1"/>
          </p:cNvSpPr>
          <p:nvPr>
            <p:ph type="sldNum" sz="quarter" idx="11"/>
          </p:nvPr>
        </p:nvSpPr>
        <p:spPr>
          <a:xfrm>
            <a:off x="7315200" y="6356350"/>
            <a:ext cx="4038600" cy="365125"/>
          </a:xfrm>
        </p:spPr>
        <p:txBody>
          <a:bodyPr/>
          <a:lstStyle/>
          <a:p>
            <a:r>
              <a:rPr lang="en-US"/>
              <a:t>DEPARTMENT NAME GOES HERE | FEBRUARY 2017</a:t>
            </a:r>
            <a:endParaRPr lang="en-US" dirty="0"/>
          </a:p>
        </p:txBody>
      </p:sp>
    </p:spTree>
  </p:cSld>
  <p:clrMapOvr>
    <a:masterClrMapping/>
  </p:clrMapOvr>
  <p:transition>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userDrawn="1">
  <p:cSld name="Content and Image">
    <p:bg>
      <p:bgPr>
        <a:solidFill>
          <a:schemeClr val="accent1"/>
        </a:solidFill>
        <a:effectLst/>
      </p:bgPr>
    </p:bg>
    <p:spTree>
      <p:nvGrpSpPr>
        <p:cNvPr id="1" name=""/>
        <p:cNvGrpSpPr/>
        <p:nvPr/>
      </p:nvGrpSpPr>
      <p:grpSpPr>
        <a:xfrm>
          <a:off x="0" y="0"/>
          <a:ext cx="0" cy="0"/>
          <a:chOff x="0" y="0"/>
          <a:chExt cx="0" cy="0"/>
        </a:xfrm>
      </p:grpSpPr>
      <p:sp>
        <p:nvSpPr>
          <p:cNvPr id="7" name="Picture Placeholder 2"/>
          <p:cNvSpPr>
            <a:spLocks noGrp="1"/>
          </p:cNvSpPr>
          <p:nvPr>
            <p:ph type="pic" sz="quarter" idx="10"/>
          </p:nvPr>
        </p:nvSpPr>
        <p:spPr>
          <a:xfrm>
            <a:off x="6096000" y="0"/>
            <a:ext cx="6096000" cy="6858000"/>
          </a:xfrm>
        </p:spPr>
        <p:txBody>
          <a:bodyPr>
            <a:normAutofit/>
          </a:bodyPr>
          <a:lstStyle>
            <a:lvl1pPr>
              <a:defRPr sz="1800"/>
            </a:lvl1pPr>
          </a:lstStyle>
          <a:p>
            <a:endParaRPr lang="en-US" dirty="0"/>
          </a:p>
        </p:txBody>
      </p:sp>
      <p:sp>
        <p:nvSpPr>
          <p:cNvPr id="5" name="Title 1"/>
          <p:cNvSpPr>
            <a:spLocks noGrp="1"/>
          </p:cNvSpPr>
          <p:nvPr>
            <p:ph type="title"/>
          </p:nvPr>
        </p:nvSpPr>
        <p:spPr>
          <a:xfrm>
            <a:off x="505790" y="383997"/>
            <a:ext cx="5082209" cy="1477616"/>
          </a:xfrm>
        </p:spPr>
        <p:txBody>
          <a:bodyPr anchor="t"/>
          <a:lstStyle>
            <a:lvl1pPr>
              <a:lnSpc>
                <a:spcPct val="100000"/>
              </a:lnSpc>
              <a:defRPr>
                <a:solidFill>
                  <a:schemeClr val="bg1"/>
                </a:solidFill>
              </a:defRPr>
            </a:lvl1pPr>
          </a:lstStyle>
          <a:p>
            <a:r>
              <a:rPr lang="en-US" dirty="0"/>
              <a:t>Click to edit Master title style</a:t>
            </a:r>
          </a:p>
        </p:txBody>
      </p:sp>
      <p:sp>
        <p:nvSpPr>
          <p:cNvPr id="6" name="Content Placeholder 2"/>
          <p:cNvSpPr>
            <a:spLocks noGrp="1"/>
          </p:cNvSpPr>
          <p:nvPr>
            <p:ph idx="1"/>
          </p:nvPr>
        </p:nvSpPr>
        <p:spPr>
          <a:xfrm>
            <a:off x="505789" y="1954380"/>
            <a:ext cx="5082211" cy="4165929"/>
          </a:xfrm>
        </p:spPr>
        <p:txBody>
          <a:bodyPr/>
          <a:lstStyle>
            <a:lvl1pPr>
              <a:lnSpc>
                <a:spcPct val="100000"/>
              </a:lnSpc>
              <a:defRPr b="1" i="0">
                <a:solidFill>
                  <a:schemeClr val="bg1"/>
                </a:solidFill>
                <a:latin typeface="Zoram ldsLat Semibold" charset="0"/>
                <a:ea typeface="Zoram ldsLat Semibold" charset="0"/>
                <a:cs typeface="Zoram ldsLat Semibold" charset="0"/>
              </a:defRPr>
            </a:lvl1pPr>
            <a:lvl2pPr>
              <a:lnSpc>
                <a:spcPct val="100000"/>
              </a:lnSpc>
              <a:defRPr>
                <a:solidFill>
                  <a:schemeClr val="bg1"/>
                </a:solidFill>
              </a:defRPr>
            </a:lvl2pPr>
            <a:lvl3pPr>
              <a:lnSpc>
                <a:spcPct val="100000"/>
              </a:lnSpc>
              <a:defRPr>
                <a:solidFill>
                  <a:schemeClr val="bg1"/>
                </a:solidFill>
              </a:defRPr>
            </a:lvl3pPr>
            <a:lvl4pPr>
              <a:lnSpc>
                <a:spcPct val="100000"/>
              </a:lnSpc>
              <a:defRPr>
                <a:solidFill>
                  <a:schemeClr val="bg1"/>
                </a:solidFill>
              </a:defRPr>
            </a:lvl4pPr>
            <a:lvl5pPr>
              <a:lnSpc>
                <a:spcPct val="100000"/>
              </a:lnSpc>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9"/>
          <p:cNvSpPr>
            <a:spLocks noGrp="1"/>
          </p:cNvSpPr>
          <p:nvPr>
            <p:ph type="ftr" sz="quarter" idx="11"/>
          </p:nvPr>
        </p:nvSpPr>
        <p:spPr>
          <a:xfrm>
            <a:off x="3164115" y="6356350"/>
            <a:ext cx="2438400" cy="365125"/>
          </a:xfrm>
        </p:spPr>
        <p:txBody>
          <a:bodyPr/>
          <a:lstStyle>
            <a:lvl1pPr algn="r">
              <a:defRPr>
                <a:solidFill>
                  <a:schemeClr val="bg1"/>
                </a:solidFill>
              </a:defRPr>
            </a:lvl1pPr>
          </a:lstStyle>
          <a:p>
            <a:fld id="{5B06C967-C119-3A46-8999-DDAAE48B2E46}" type="slidenum">
              <a:rPr lang="en-US" smtClean="0"/>
              <a:pPr/>
              <a:t>‹#›</a:t>
            </a:fld>
            <a:endParaRPr lang="en-US" dirty="0"/>
          </a:p>
        </p:txBody>
      </p:sp>
    </p:spTree>
  </p:cSld>
  <p:clrMapOvr>
    <a:masterClrMapping/>
  </p:clrMapOvr>
  <p:transition>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userDrawn="1">
  <p:cSld name="Image and Content">
    <p:spTree>
      <p:nvGrpSpPr>
        <p:cNvPr id="1" name=""/>
        <p:cNvGrpSpPr/>
        <p:nvPr/>
      </p:nvGrpSpPr>
      <p:grpSpPr>
        <a:xfrm>
          <a:off x="0" y="0"/>
          <a:ext cx="0" cy="0"/>
          <a:chOff x="0" y="0"/>
          <a:chExt cx="0" cy="0"/>
        </a:xfrm>
      </p:grpSpPr>
      <p:sp>
        <p:nvSpPr>
          <p:cNvPr id="7" name="Picture Placeholder 2"/>
          <p:cNvSpPr>
            <a:spLocks noGrp="1"/>
          </p:cNvSpPr>
          <p:nvPr>
            <p:ph type="pic" sz="quarter" idx="10"/>
          </p:nvPr>
        </p:nvSpPr>
        <p:spPr>
          <a:xfrm>
            <a:off x="0" y="0"/>
            <a:ext cx="6096000" cy="6858000"/>
          </a:xfrm>
        </p:spPr>
        <p:txBody>
          <a:bodyPr>
            <a:normAutofit/>
          </a:bodyPr>
          <a:lstStyle>
            <a:lvl1pPr>
              <a:defRPr sz="1800"/>
            </a:lvl1pPr>
          </a:lstStyle>
          <a:p>
            <a:endParaRPr lang="en-US" dirty="0"/>
          </a:p>
        </p:txBody>
      </p:sp>
      <p:sp>
        <p:nvSpPr>
          <p:cNvPr id="5" name="Title 1"/>
          <p:cNvSpPr>
            <a:spLocks noGrp="1"/>
          </p:cNvSpPr>
          <p:nvPr>
            <p:ph type="title"/>
          </p:nvPr>
        </p:nvSpPr>
        <p:spPr>
          <a:xfrm>
            <a:off x="6683829" y="457200"/>
            <a:ext cx="4860471" cy="1477616"/>
          </a:xfrm>
        </p:spPr>
        <p:txBody>
          <a:bodyPr anchor="t"/>
          <a:lstStyle>
            <a:lvl1pPr>
              <a:lnSpc>
                <a:spcPct val="100000"/>
              </a:lnSpc>
              <a:defRPr/>
            </a:lvl1pPr>
          </a:lstStyle>
          <a:p>
            <a:r>
              <a:rPr lang="en-US" dirty="0"/>
              <a:t>Click to edit Master title style</a:t>
            </a:r>
          </a:p>
        </p:txBody>
      </p:sp>
      <p:sp>
        <p:nvSpPr>
          <p:cNvPr id="6" name="Content Placeholder 2"/>
          <p:cNvSpPr>
            <a:spLocks noGrp="1"/>
          </p:cNvSpPr>
          <p:nvPr>
            <p:ph idx="1"/>
          </p:nvPr>
        </p:nvSpPr>
        <p:spPr>
          <a:xfrm>
            <a:off x="6683828" y="2027582"/>
            <a:ext cx="4860471" cy="4103947"/>
          </a:xfrm>
        </p:spPr>
        <p:txBody>
          <a:bodyPr/>
          <a:lstStyle>
            <a:lvl1pPr marL="228600" marR="0" indent="-228600" algn="l" defTabSz="914400" rtl="0" eaLnBrk="1" fontAlgn="auto" latinLnBrk="0" hangingPunct="1">
              <a:lnSpc>
                <a:spcPct val="100000"/>
              </a:lnSpc>
              <a:spcBef>
                <a:spcPts val="1000"/>
              </a:spcBef>
              <a:spcAft>
                <a:spcPts val="0"/>
              </a:spcAft>
              <a:buClrTx/>
              <a:buSzTx/>
              <a:buFont typeface="Arial"/>
              <a:buChar char="•"/>
              <a:tabLst/>
              <a:defRPr b="0" i="0">
                <a:latin typeface="McKay ldsLat Medium" charset="0"/>
                <a:ea typeface="McKay ldsLat Medium" charset="0"/>
                <a:cs typeface="McKay ldsLat Medium" charset="0"/>
              </a:defRPr>
            </a:lvl1pPr>
            <a:lvl2pPr marL="685800" marR="0" indent="-228600" algn="l" defTabSz="914400" rtl="0" eaLnBrk="1" fontAlgn="auto" latinLnBrk="0" hangingPunct="1">
              <a:lnSpc>
                <a:spcPct val="100000"/>
              </a:lnSpc>
              <a:spcBef>
                <a:spcPts val="500"/>
              </a:spcBef>
              <a:spcAft>
                <a:spcPts val="0"/>
              </a:spcAft>
              <a:buClrTx/>
              <a:buSzTx/>
              <a:buFont typeface="Arial"/>
              <a:buChar char="•"/>
              <a:tabLst/>
              <a:defRPr/>
            </a:lvl2pPr>
            <a:lvl3pPr marL="1143000" marR="0" indent="-228600" algn="l" defTabSz="914400" rtl="0" eaLnBrk="1" fontAlgn="auto" latinLnBrk="0" hangingPunct="1">
              <a:lnSpc>
                <a:spcPct val="100000"/>
              </a:lnSpc>
              <a:spcBef>
                <a:spcPts val="500"/>
              </a:spcBef>
              <a:spcAft>
                <a:spcPts val="0"/>
              </a:spcAft>
              <a:buClrTx/>
              <a:buSzTx/>
              <a:buFont typeface="Arial"/>
              <a:buChar char="•"/>
              <a:tabLst/>
              <a:defRPr/>
            </a:lvl3pPr>
            <a:lvl4pPr marL="1600200" marR="0" indent="-228600" algn="l" defTabSz="914400" rtl="0" eaLnBrk="1" fontAlgn="auto" latinLnBrk="0" hangingPunct="1">
              <a:lnSpc>
                <a:spcPct val="100000"/>
              </a:lnSpc>
              <a:spcBef>
                <a:spcPts val="500"/>
              </a:spcBef>
              <a:spcAft>
                <a:spcPts val="0"/>
              </a:spcAft>
              <a:buClrTx/>
              <a:buSzTx/>
              <a:buFont typeface="Arial"/>
              <a:buChar char="•"/>
              <a:tabLst/>
              <a:defRPr/>
            </a:lvl4pPr>
            <a:lvl5pPr marL="2057400" marR="0" indent="-228600" algn="l" defTabSz="914400" rtl="0" eaLnBrk="1" fontAlgn="auto" latinLnBrk="0" hangingPunct="1">
              <a:lnSpc>
                <a:spcPct val="100000"/>
              </a:lnSpc>
              <a:spcBef>
                <a:spcPts val="500"/>
              </a:spcBef>
              <a:spcAft>
                <a:spcPts val="0"/>
              </a:spcAft>
              <a:buClrTx/>
              <a:buSzTx/>
              <a:buFont typeface="Arial"/>
              <a:buChar char="•"/>
              <a:tabLst/>
              <a:defRPr/>
            </a:lvl5pPr>
          </a:lstStyle>
          <a:p>
            <a:pPr marL="228600" marR="0" lvl="0" indent="-228600" algn="l" defTabSz="914400" rtl="0" eaLnBrk="1" fontAlgn="auto" latinLnBrk="0" hangingPunct="1">
              <a:lnSpc>
                <a:spcPct val="100000"/>
              </a:lnSpc>
              <a:spcBef>
                <a:spcPts val="1000"/>
              </a:spcBef>
              <a:spcAft>
                <a:spcPts val="0"/>
              </a:spcAft>
              <a:buClrTx/>
              <a:buSzTx/>
              <a:buFont typeface="Arial"/>
              <a:buChar char="•"/>
              <a:tabLst/>
              <a:defRPr/>
            </a:pPr>
            <a:r>
              <a:rPr kumimoji="0" lang="en-US" sz="2800" b="1" i="0" u="none" strike="noStrike" kern="1200" cap="none" spc="0" normalizeH="0" baseline="0" noProof="0" dirty="0">
                <a:ln>
                  <a:noFill/>
                </a:ln>
                <a:solidFill>
                  <a:srgbClr val="F68D2E"/>
                </a:solidFill>
                <a:effectLst/>
                <a:uLnTx/>
                <a:uFillTx/>
                <a:latin typeface="Zoram ldsLat Semibold" charset="0"/>
                <a:ea typeface="Zoram ldsLat Semibold" charset="0"/>
                <a:cs typeface="Zoram ldsLat Semibold" charset="0"/>
              </a:rPr>
              <a:t>Click to edit Master text styles</a:t>
            </a:r>
          </a:p>
          <a:p>
            <a:pPr marL="685800" marR="0" lvl="1"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Second level</a:t>
            </a:r>
          </a:p>
          <a:p>
            <a:pPr marL="1143000" marR="0" lvl="2"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Third level</a:t>
            </a:r>
          </a:p>
          <a:p>
            <a:pPr marL="1600200" marR="0" lvl="3"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Fourth level</a:t>
            </a:r>
          </a:p>
          <a:p>
            <a:pPr marL="2057400" marR="0" lvl="4"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Fifth level</a:t>
            </a:r>
          </a:p>
        </p:txBody>
      </p:sp>
      <p:sp>
        <p:nvSpPr>
          <p:cNvPr id="8" name="Footer Placeholder 9"/>
          <p:cNvSpPr>
            <a:spLocks noGrp="1"/>
          </p:cNvSpPr>
          <p:nvPr>
            <p:ph type="ftr" sz="quarter" idx="11"/>
          </p:nvPr>
        </p:nvSpPr>
        <p:spPr>
          <a:xfrm>
            <a:off x="6662057" y="6356350"/>
            <a:ext cx="2438400" cy="365125"/>
          </a:xfrm>
        </p:spPr>
        <p:txBody>
          <a:bodyPr/>
          <a:lstStyle>
            <a:lvl1pPr algn="l">
              <a:defRPr/>
            </a:lvl1pPr>
          </a:lstStyle>
          <a:p>
            <a:fld id="{5B06C967-C119-3A46-8999-DDAAE48B2E46}" type="slidenum">
              <a:rPr lang="en-US" smtClean="0"/>
              <a:pPr/>
              <a:t>‹#›</a:t>
            </a:fld>
            <a:endParaRPr lang="en-US" dirty="0"/>
          </a:p>
        </p:txBody>
      </p:sp>
    </p:spTree>
  </p:cSld>
  <p:clrMapOvr>
    <a:masterClrMapping/>
  </p:clrMapOvr>
  <p:transition>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reserve="1" userDrawn="1">
  <p:cSld name="Content and  2 Images">
    <p:spTree>
      <p:nvGrpSpPr>
        <p:cNvPr id="1" name=""/>
        <p:cNvGrpSpPr/>
        <p:nvPr/>
      </p:nvGrpSpPr>
      <p:grpSpPr>
        <a:xfrm>
          <a:off x="0" y="0"/>
          <a:ext cx="0" cy="0"/>
          <a:chOff x="0" y="0"/>
          <a:chExt cx="0" cy="0"/>
        </a:xfrm>
      </p:grpSpPr>
      <p:sp>
        <p:nvSpPr>
          <p:cNvPr id="2" name="Title 1"/>
          <p:cNvSpPr>
            <a:spLocks noGrp="1"/>
          </p:cNvSpPr>
          <p:nvPr>
            <p:ph type="title"/>
          </p:nvPr>
        </p:nvSpPr>
        <p:spPr>
          <a:xfrm>
            <a:off x="505790" y="383997"/>
            <a:ext cx="5082209" cy="1477616"/>
          </a:xfrm>
        </p:spPr>
        <p:txBody>
          <a:bodyPr anchor="t"/>
          <a:lstStyle>
            <a:lvl1pPr>
              <a:lnSpc>
                <a:spcPct val="100000"/>
              </a:lnSpc>
              <a:defRPr/>
            </a:lvl1pPr>
          </a:lstStyle>
          <a:p>
            <a:r>
              <a:rPr lang="en-US" dirty="0"/>
              <a:t>Click to edit Master title style</a:t>
            </a:r>
          </a:p>
        </p:txBody>
      </p:sp>
      <p:sp>
        <p:nvSpPr>
          <p:cNvPr id="3" name="Content Placeholder 2"/>
          <p:cNvSpPr>
            <a:spLocks noGrp="1"/>
          </p:cNvSpPr>
          <p:nvPr>
            <p:ph idx="1"/>
          </p:nvPr>
        </p:nvSpPr>
        <p:spPr>
          <a:xfrm>
            <a:off x="505789" y="1954380"/>
            <a:ext cx="5082211" cy="4165929"/>
          </a:xfrm>
        </p:spPr>
        <p:txBody>
          <a:bodyPr/>
          <a:lstStyle>
            <a:lvl1pPr marL="228600" marR="0" indent="-228600" algn="l" defTabSz="914400" rtl="0" eaLnBrk="1" fontAlgn="auto" latinLnBrk="0" hangingPunct="1">
              <a:lnSpc>
                <a:spcPct val="100000"/>
              </a:lnSpc>
              <a:spcBef>
                <a:spcPts val="1000"/>
              </a:spcBef>
              <a:spcAft>
                <a:spcPts val="0"/>
              </a:spcAft>
              <a:buClrTx/>
              <a:buSzTx/>
              <a:buFont typeface="Arial"/>
              <a:buChar char="•"/>
              <a:tabLst/>
              <a:defRPr b="0" i="0">
                <a:latin typeface="McKay ldsLat Medium" charset="0"/>
                <a:ea typeface="McKay ldsLat Medium" charset="0"/>
                <a:cs typeface="McKay ldsLat Medium" charset="0"/>
              </a:defRPr>
            </a:lvl1pPr>
            <a:lvl2pPr marL="685800" marR="0" indent="-228600" algn="l" defTabSz="914400" rtl="0" eaLnBrk="1" fontAlgn="auto" latinLnBrk="0" hangingPunct="1">
              <a:lnSpc>
                <a:spcPct val="100000"/>
              </a:lnSpc>
              <a:spcBef>
                <a:spcPts val="500"/>
              </a:spcBef>
              <a:spcAft>
                <a:spcPts val="0"/>
              </a:spcAft>
              <a:buClrTx/>
              <a:buSzTx/>
              <a:buFont typeface="Arial"/>
              <a:buChar char="•"/>
              <a:tabLst/>
              <a:defRPr/>
            </a:lvl2pPr>
            <a:lvl3pPr marL="1143000" marR="0" indent="-228600" algn="l" defTabSz="914400" rtl="0" eaLnBrk="1" fontAlgn="auto" latinLnBrk="0" hangingPunct="1">
              <a:lnSpc>
                <a:spcPct val="100000"/>
              </a:lnSpc>
              <a:spcBef>
                <a:spcPts val="500"/>
              </a:spcBef>
              <a:spcAft>
                <a:spcPts val="0"/>
              </a:spcAft>
              <a:buClrTx/>
              <a:buSzTx/>
              <a:buFont typeface="Arial"/>
              <a:buChar char="•"/>
              <a:tabLst/>
              <a:defRPr/>
            </a:lvl3pPr>
            <a:lvl4pPr marL="1600200" marR="0" indent="-228600" algn="l" defTabSz="914400" rtl="0" eaLnBrk="1" fontAlgn="auto" latinLnBrk="0" hangingPunct="1">
              <a:lnSpc>
                <a:spcPct val="100000"/>
              </a:lnSpc>
              <a:spcBef>
                <a:spcPts val="500"/>
              </a:spcBef>
              <a:spcAft>
                <a:spcPts val="0"/>
              </a:spcAft>
              <a:buClrTx/>
              <a:buSzTx/>
              <a:buFont typeface="Arial"/>
              <a:buChar char="•"/>
              <a:tabLst/>
              <a:defRPr/>
            </a:lvl4pPr>
            <a:lvl5pPr marL="2057400" marR="0" indent="-228600" algn="l" defTabSz="914400" rtl="0" eaLnBrk="1" fontAlgn="auto" latinLnBrk="0" hangingPunct="1">
              <a:lnSpc>
                <a:spcPct val="100000"/>
              </a:lnSpc>
              <a:spcBef>
                <a:spcPts val="500"/>
              </a:spcBef>
              <a:spcAft>
                <a:spcPts val="0"/>
              </a:spcAft>
              <a:buClrTx/>
              <a:buSzTx/>
              <a:buFont typeface="Arial"/>
              <a:buChar char="•"/>
              <a:tabLst/>
              <a:defRPr/>
            </a:lvl5pPr>
          </a:lstStyle>
          <a:p>
            <a:pPr marL="228600" marR="0" lvl="0" indent="-228600" algn="l" defTabSz="914400" rtl="0" eaLnBrk="1" fontAlgn="auto" latinLnBrk="0" hangingPunct="1">
              <a:lnSpc>
                <a:spcPct val="100000"/>
              </a:lnSpc>
              <a:spcBef>
                <a:spcPts val="1000"/>
              </a:spcBef>
              <a:spcAft>
                <a:spcPts val="0"/>
              </a:spcAft>
              <a:buClrTx/>
              <a:buSzTx/>
              <a:buFont typeface="Arial"/>
              <a:buChar char="•"/>
              <a:tabLst/>
              <a:defRPr/>
            </a:pPr>
            <a:r>
              <a:rPr kumimoji="0" lang="en-US" sz="2800" b="1" i="0" u="none" strike="noStrike" kern="1200" cap="none" spc="0" normalizeH="0" baseline="0" noProof="0" dirty="0">
                <a:ln>
                  <a:noFill/>
                </a:ln>
                <a:solidFill>
                  <a:srgbClr val="F68D2E"/>
                </a:solidFill>
                <a:effectLst/>
                <a:uLnTx/>
                <a:uFillTx/>
                <a:latin typeface="Zoram ldsLat Semibold" charset="0"/>
                <a:ea typeface="Zoram ldsLat Semibold" charset="0"/>
                <a:cs typeface="Zoram ldsLat Semibold" charset="0"/>
              </a:rPr>
              <a:t>Click to edit Master text styles</a:t>
            </a:r>
          </a:p>
          <a:p>
            <a:pPr marL="685800" marR="0" lvl="1"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Second level</a:t>
            </a:r>
          </a:p>
          <a:p>
            <a:pPr marL="1143000" marR="0" lvl="2"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Third level</a:t>
            </a:r>
          </a:p>
          <a:p>
            <a:pPr marL="1600200" marR="0" lvl="3"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Fourth level</a:t>
            </a:r>
          </a:p>
          <a:p>
            <a:pPr marL="2057400" marR="0" lvl="4"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Fifth level</a:t>
            </a:r>
          </a:p>
        </p:txBody>
      </p:sp>
      <p:sp>
        <p:nvSpPr>
          <p:cNvPr id="7" name="Picture Placeholder 2"/>
          <p:cNvSpPr>
            <a:spLocks noGrp="1"/>
          </p:cNvSpPr>
          <p:nvPr>
            <p:ph type="pic" sz="quarter" idx="10"/>
          </p:nvPr>
        </p:nvSpPr>
        <p:spPr>
          <a:xfrm>
            <a:off x="6096000" y="0"/>
            <a:ext cx="6096000" cy="3429000"/>
          </a:xfrm>
        </p:spPr>
        <p:txBody>
          <a:bodyPr>
            <a:normAutofit/>
          </a:bodyPr>
          <a:lstStyle>
            <a:lvl1pPr>
              <a:defRPr sz="1800"/>
            </a:lvl1pPr>
          </a:lstStyle>
          <a:p>
            <a:endParaRPr lang="en-US" dirty="0"/>
          </a:p>
        </p:txBody>
      </p:sp>
      <p:sp>
        <p:nvSpPr>
          <p:cNvPr id="5" name="Footer Placeholder 9"/>
          <p:cNvSpPr>
            <a:spLocks noGrp="1"/>
          </p:cNvSpPr>
          <p:nvPr>
            <p:ph type="ftr" sz="quarter" idx="11"/>
          </p:nvPr>
        </p:nvSpPr>
        <p:spPr>
          <a:xfrm>
            <a:off x="3164115" y="6356350"/>
            <a:ext cx="2438400" cy="365125"/>
          </a:xfrm>
        </p:spPr>
        <p:txBody>
          <a:bodyPr/>
          <a:lstStyle>
            <a:lvl1pPr algn="r">
              <a:defRPr/>
            </a:lvl1pPr>
          </a:lstStyle>
          <a:p>
            <a:fld id="{5B06C967-C119-3A46-8999-DDAAE48B2E46}" type="slidenum">
              <a:rPr lang="en-US" smtClean="0"/>
              <a:pPr/>
              <a:t>‹#›</a:t>
            </a:fld>
            <a:endParaRPr lang="en-US" dirty="0"/>
          </a:p>
        </p:txBody>
      </p:sp>
      <p:sp>
        <p:nvSpPr>
          <p:cNvPr id="6" name="Picture Placeholder 2"/>
          <p:cNvSpPr>
            <a:spLocks noGrp="1"/>
          </p:cNvSpPr>
          <p:nvPr>
            <p:ph type="pic" sz="quarter" idx="12"/>
          </p:nvPr>
        </p:nvSpPr>
        <p:spPr>
          <a:xfrm>
            <a:off x="6096000" y="3429000"/>
            <a:ext cx="6096000" cy="3429000"/>
          </a:xfrm>
        </p:spPr>
        <p:txBody>
          <a:bodyPr>
            <a:normAutofit/>
          </a:bodyPr>
          <a:lstStyle>
            <a:lvl1pPr>
              <a:defRPr sz="1800"/>
            </a:lvl1pPr>
          </a:lstStyle>
          <a:p>
            <a:endParaRPr lang="en-US" dirty="0"/>
          </a:p>
        </p:txBody>
      </p:sp>
    </p:spTree>
  </p:cSld>
  <p:clrMapOvr>
    <a:masterClrMapping/>
  </p:clrMapOvr>
  <p:transition>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userDrawn="1">
  <p:cSld name="Content and 3 Images">
    <p:spTree>
      <p:nvGrpSpPr>
        <p:cNvPr id="1" name=""/>
        <p:cNvGrpSpPr/>
        <p:nvPr/>
      </p:nvGrpSpPr>
      <p:grpSpPr>
        <a:xfrm>
          <a:off x="0" y="0"/>
          <a:ext cx="0" cy="0"/>
          <a:chOff x="0" y="0"/>
          <a:chExt cx="0" cy="0"/>
        </a:xfrm>
      </p:grpSpPr>
      <p:sp>
        <p:nvSpPr>
          <p:cNvPr id="2" name="Title 1"/>
          <p:cNvSpPr>
            <a:spLocks noGrp="1"/>
          </p:cNvSpPr>
          <p:nvPr>
            <p:ph type="title"/>
          </p:nvPr>
        </p:nvSpPr>
        <p:spPr>
          <a:xfrm>
            <a:off x="505790" y="383997"/>
            <a:ext cx="5082209" cy="1477616"/>
          </a:xfrm>
        </p:spPr>
        <p:txBody>
          <a:bodyPr anchor="t"/>
          <a:lstStyle>
            <a:lvl1pPr>
              <a:lnSpc>
                <a:spcPct val="100000"/>
              </a:lnSpc>
              <a:defRPr/>
            </a:lvl1pPr>
          </a:lstStyle>
          <a:p>
            <a:r>
              <a:rPr lang="en-US" dirty="0"/>
              <a:t>Click to edit Master title style</a:t>
            </a:r>
          </a:p>
        </p:txBody>
      </p:sp>
      <p:sp>
        <p:nvSpPr>
          <p:cNvPr id="3" name="Content Placeholder 2"/>
          <p:cNvSpPr>
            <a:spLocks noGrp="1"/>
          </p:cNvSpPr>
          <p:nvPr>
            <p:ph idx="1"/>
          </p:nvPr>
        </p:nvSpPr>
        <p:spPr>
          <a:xfrm>
            <a:off x="505789" y="1954380"/>
            <a:ext cx="5082211" cy="4165929"/>
          </a:xfrm>
        </p:spPr>
        <p:txBody>
          <a:bodyPr/>
          <a:lstStyle>
            <a:lvl1pPr marL="228600" marR="0" indent="-228600" algn="l" defTabSz="914400" rtl="0" eaLnBrk="1" fontAlgn="auto" latinLnBrk="0" hangingPunct="1">
              <a:lnSpc>
                <a:spcPct val="100000"/>
              </a:lnSpc>
              <a:spcBef>
                <a:spcPts val="1000"/>
              </a:spcBef>
              <a:spcAft>
                <a:spcPts val="0"/>
              </a:spcAft>
              <a:buClrTx/>
              <a:buSzTx/>
              <a:buFont typeface="Arial"/>
              <a:buChar char="•"/>
              <a:tabLst/>
              <a:defRPr b="0" i="0">
                <a:latin typeface="McKay ldsLat Medium" charset="0"/>
                <a:ea typeface="McKay ldsLat Medium" charset="0"/>
                <a:cs typeface="McKay ldsLat Medium" charset="0"/>
              </a:defRPr>
            </a:lvl1pPr>
            <a:lvl2pPr marL="685800" marR="0" indent="-228600" algn="l" defTabSz="914400" rtl="0" eaLnBrk="1" fontAlgn="auto" latinLnBrk="0" hangingPunct="1">
              <a:lnSpc>
                <a:spcPct val="100000"/>
              </a:lnSpc>
              <a:spcBef>
                <a:spcPts val="500"/>
              </a:spcBef>
              <a:spcAft>
                <a:spcPts val="0"/>
              </a:spcAft>
              <a:buClrTx/>
              <a:buSzTx/>
              <a:buFont typeface="Arial"/>
              <a:buChar char="•"/>
              <a:tabLst/>
              <a:defRPr/>
            </a:lvl2pPr>
            <a:lvl3pPr marL="1143000" marR="0" indent="-228600" algn="l" defTabSz="914400" rtl="0" eaLnBrk="1" fontAlgn="auto" latinLnBrk="0" hangingPunct="1">
              <a:lnSpc>
                <a:spcPct val="100000"/>
              </a:lnSpc>
              <a:spcBef>
                <a:spcPts val="500"/>
              </a:spcBef>
              <a:spcAft>
                <a:spcPts val="0"/>
              </a:spcAft>
              <a:buClrTx/>
              <a:buSzTx/>
              <a:buFont typeface="Arial"/>
              <a:buChar char="•"/>
              <a:tabLst/>
              <a:defRPr/>
            </a:lvl3pPr>
            <a:lvl4pPr marL="1600200" marR="0" indent="-228600" algn="l" defTabSz="914400" rtl="0" eaLnBrk="1" fontAlgn="auto" latinLnBrk="0" hangingPunct="1">
              <a:lnSpc>
                <a:spcPct val="100000"/>
              </a:lnSpc>
              <a:spcBef>
                <a:spcPts val="500"/>
              </a:spcBef>
              <a:spcAft>
                <a:spcPts val="0"/>
              </a:spcAft>
              <a:buClrTx/>
              <a:buSzTx/>
              <a:buFont typeface="Arial"/>
              <a:buChar char="•"/>
              <a:tabLst/>
              <a:defRPr/>
            </a:lvl4pPr>
            <a:lvl5pPr marL="2057400" marR="0" indent="-228600" algn="l" defTabSz="914400" rtl="0" eaLnBrk="1" fontAlgn="auto" latinLnBrk="0" hangingPunct="1">
              <a:lnSpc>
                <a:spcPct val="100000"/>
              </a:lnSpc>
              <a:spcBef>
                <a:spcPts val="500"/>
              </a:spcBef>
              <a:spcAft>
                <a:spcPts val="0"/>
              </a:spcAft>
              <a:buClrTx/>
              <a:buSzTx/>
              <a:buFont typeface="Arial"/>
              <a:buChar char="•"/>
              <a:tabLst/>
              <a:defRPr/>
            </a:lvl5pPr>
          </a:lstStyle>
          <a:p>
            <a:pPr marL="228600" marR="0" lvl="0" indent="-228600" algn="l" defTabSz="914400" rtl="0" eaLnBrk="1" fontAlgn="auto" latinLnBrk="0" hangingPunct="1">
              <a:lnSpc>
                <a:spcPct val="100000"/>
              </a:lnSpc>
              <a:spcBef>
                <a:spcPts val="1000"/>
              </a:spcBef>
              <a:spcAft>
                <a:spcPts val="0"/>
              </a:spcAft>
              <a:buClrTx/>
              <a:buSzTx/>
              <a:buFont typeface="Arial"/>
              <a:buChar char="•"/>
              <a:tabLst/>
              <a:defRPr/>
            </a:pPr>
            <a:r>
              <a:rPr kumimoji="0" lang="en-US" sz="2800" b="1" i="0" u="none" strike="noStrike" kern="1200" cap="none" spc="0" normalizeH="0" baseline="0" noProof="0" dirty="0">
                <a:ln>
                  <a:noFill/>
                </a:ln>
                <a:solidFill>
                  <a:srgbClr val="F68D2E"/>
                </a:solidFill>
                <a:effectLst/>
                <a:uLnTx/>
                <a:uFillTx/>
                <a:latin typeface="Zoram ldsLat Semibold" charset="0"/>
                <a:ea typeface="Zoram ldsLat Semibold" charset="0"/>
                <a:cs typeface="Zoram ldsLat Semibold" charset="0"/>
              </a:rPr>
              <a:t>Click to edit Master text styles</a:t>
            </a:r>
          </a:p>
          <a:p>
            <a:pPr marL="685800" marR="0" lvl="1"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Second level</a:t>
            </a:r>
          </a:p>
          <a:p>
            <a:pPr marL="1143000" marR="0" lvl="2"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Third level</a:t>
            </a:r>
          </a:p>
          <a:p>
            <a:pPr marL="1600200" marR="0" lvl="3"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Fourth level</a:t>
            </a:r>
          </a:p>
          <a:p>
            <a:pPr marL="2057400" marR="0" lvl="4"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Fifth level</a:t>
            </a:r>
          </a:p>
        </p:txBody>
      </p:sp>
      <p:sp>
        <p:nvSpPr>
          <p:cNvPr id="7" name="Picture Placeholder 2"/>
          <p:cNvSpPr>
            <a:spLocks noGrp="1"/>
          </p:cNvSpPr>
          <p:nvPr>
            <p:ph type="pic" sz="quarter" idx="10"/>
          </p:nvPr>
        </p:nvSpPr>
        <p:spPr>
          <a:xfrm>
            <a:off x="6096000" y="0"/>
            <a:ext cx="6096000" cy="3429000"/>
          </a:xfrm>
        </p:spPr>
        <p:txBody>
          <a:bodyPr>
            <a:normAutofit/>
          </a:bodyPr>
          <a:lstStyle>
            <a:lvl1pPr>
              <a:defRPr sz="1800"/>
            </a:lvl1pPr>
          </a:lstStyle>
          <a:p>
            <a:endParaRPr lang="en-US" dirty="0"/>
          </a:p>
        </p:txBody>
      </p:sp>
      <p:sp>
        <p:nvSpPr>
          <p:cNvPr id="5" name="Footer Placeholder 9"/>
          <p:cNvSpPr>
            <a:spLocks noGrp="1"/>
          </p:cNvSpPr>
          <p:nvPr>
            <p:ph type="ftr" sz="quarter" idx="11"/>
          </p:nvPr>
        </p:nvSpPr>
        <p:spPr>
          <a:xfrm>
            <a:off x="3164115" y="6356350"/>
            <a:ext cx="2438400" cy="365125"/>
          </a:xfrm>
        </p:spPr>
        <p:txBody>
          <a:bodyPr/>
          <a:lstStyle>
            <a:lvl1pPr algn="r">
              <a:defRPr/>
            </a:lvl1pPr>
          </a:lstStyle>
          <a:p>
            <a:fld id="{5B06C967-C119-3A46-8999-DDAAE48B2E46}" type="slidenum">
              <a:rPr lang="en-US" smtClean="0"/>
              <a:pPr/>
              <a:t>‹#›</a:t>
            </a:fld>
            <a:endParaRPr lang="en-US" dirty="0"/>
          </a:p>
        </p:txBody>
      </p:sp>
      <p:sp>
        <p:nvSpPr>
          <p:cNvPr id="6" name="Picture Placeholder 2"/>
          <p:cNvSpPr>
            <a:spLocks noGrp="1"/>
          </p:cNvSpPr>
          <p:nvPr>
            <p:ph type="pic" sz="quarter" idx="12"/>
          </p:nvPr>
        </p:nvSpPr>
        <p:spPr>
          <a:xfrm>
            <a:off x="6096000" y="3429000"/>
            <a:ext cx="3048000" cy="3429000"/>
          </a:xfrm>
        </p:spPr>
        <p:txBody>
          <a:bodyPr>
            <a:normAutofit/>
          </a:bodyPr>
          <a:lstStyle>
            <a:lvl1pPr>
              <a:defRPr sz="1800"/>
            </a:lvl1pPr>
          </a:lstStyle>
          <a:p>
            <a:endParaRPr lang="en-US" dirty="0"/>
          </a:p>
        </p:txBody>
      </p:sp>
      <p:sp>
        <p:nvSpPr>
          <p:cNvPr id="8" name="Picture Placeholder 2"/>
          <p:cNvSpPr>
            <a:spLocks noGrp="1"/>
          </p:cNvSpPr>
          <p:nvPr>
            <p:ph type="pic" sz="quarter" idx="13"/>
          </p:nvPr>
        </p:nvSpPr>
        <p:spPr>
          <a:xfrm>
            <a:off x="9144001" y="3429000"/>
            <a:ext cx="3048000" cy="3429000"/>
          </a:xfrm>
        </p:spPr>
        <p:txBody>
          <a:bodyPr>
            <a:normAutofit/>
          </a:bodyPr>
          <a:lstStyle>
            <a:lvl1pPr>
              <a:defRPr sz="1800"/>
            </a:lvl1pPr>
          </a:lstStyle>
          <a:p>
            <a:endParaRPr lang="en-US" dirty="0"/>
          </a:p>
        </p:txBody>
      </p:sp>
    </p:spTree>
  </p:cSld>
  <p:clrMapOvr>
    <a:masterClrMapping/>
  </p:clrMapOvr>
  <p:transition>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preserve="1" userDrawn="1">
  <p:cSld name="Image">
    <p:spTree>
      <p:nvGrpSpPr>
        <p:cNvPr id="1" name=""/>
        <p:cNvGrpSpPr/>
        <p:nvPr/>
      </p:nvGrpSpPr>
      <p:grpSpPr>
        <a:xfrm>
          <a:off x="0" y="0"/>
          <a:ext cx="0" cy="0"/>
          <a:chOff x="0" y="0"/>
          <a:chExt cx="0" cy="0"/>
        </a:xfrm>
      </p:grpSpPr>
      <p:sp>
        <p:nvSpPr>
          <p:cNvPr id="7" name="Picture Placeholder 2"/>
          <p:cNvSpPr>
            <a:spLocks noGrp="1"/>
          </p:cNvSpPr>
          <p:nvPr>
            <p:ph type="pic" sz="quarter" idx="10"/>
          </p:nvPr>
        </p:nvSpPr>
        <p:spPr>
          <a:xfrm>
            <a:off x="0" y="0"/>
            <a:ext cx="12192000" cy="6858000"/>
          </a:xfrm>
        </p:spPr>
        <p:txBody>
          <a:bodyPr>
            <a:normAutofit/>
          </a:bodyPr>
          <a:lstStyle>
            <a:lvl1pPr>
              <a:defRPr sz="1800"/>
            </a:lvl1pPr>
          </a:lstStyle>
          <a:p>
            <a:endParaRPr lang="en-US" dirty="0"/>
          </a:p>
        </p:txBody>
      </p:sp>
      <p:sp>
        <p:nvSpPr>
          <p:cNvPr id="3" name="Footer Placeholder 12"/>
          <p:cNvSpPr>
            <a:spLocks noGrp="1"/>
          </p:cNvSpPr>
          <p:nvPr>
            <p:ph type="ftr" sz="quarter" idx="11"/>
          </p:nvPr>
        </p:nvSpPr>
        <p:spPr>
          <a:xfrm>
            <a:off x="4876800" y="6356350"/>
            <a:ext cx="2438400" cy="365125"/>
          </a:xfrm>
        </p:spPr>
        <p:txBody>
          <a:bodyPr/>
          <a:lstStyle>
            <a:lvl1pPr>
              <a:defRPr>
                <a:solidFill>
                  <a:schemeClr val="bg1"/>
                </a:solidFill>
              </a:defRPr>
            </a:lvl1pPr>
          </a:lstStyle>
          <a:p>
            <a:fld id="{5B06C967-C119-3A46-8999-DDAAE48B2E46}" type="slidenum">
              <a:rPr lang="en-US" smtClean="0"/>
              <a:pPr/>
              <a:t>‹#›</a:t>
            </a:fld>
            <a:endParaRPr lang="en-US" dirty="0"/>
          </a:p>
        </p:txBody>
      </p:sp>
    </p:spTree>
  </p:cSld>
  <p:clrMapOvr>
    <a:masterClrMapping/>
  </p:clrMapOvr>
  <p:transition>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userDrawn="1">
  <p:cSld name="Image Collage">
    <p:spTree>
      <p:nvGrpSpPr>
        <p:cNvPr id="1" name=""/>
        <p:cNvGrpSpPr/>
        <p:nvPr/>
      </p:nvGrpSpPr>
      <p:grpSpPr>
        <a:xfrm>
          <a:off x="0" y="0"/>
          <a:ext cx="0" cy="0"/>
          <a:chOff x="0" y="0"/>
          <a:chExt cx="0" cy="0"/>
        </a:xfrm>
      </p:grpSpPr>
      <p:sp>
        <p:nvSpPr>
          <p:cNvPr id="7" name="Picture Placeholder 2"/>
          <p:cNvSpPr>
            <a:spLocks noGrp="1"/>
          </p:cNvSpPr>
          <p:nvPr>
            <p:ph type="pic" sz="quarter" idx="10"/>
          </p:nvPr>
        </p:nvSpPr>
        <p:spPr>
          <a:xfrm>
            <a:off x="0" y="0"/>
            <a:ext cx="6096000" cy="6858000"/>
          </a:xfrm>
        </p:spPr>
        <p:txBody>
          <a:bodyPr>
            <a:normAutofit/>
          </a:bodyPr>
          <a:lstStyle>
            <a:lvl1pPr>
              <a:defRPr sz="1800"/>
            </a:lvl1pPr>
          </a:lstStyle>
          <a:p>
            <a:endParaRPr lang="en-US" dirty="0"/>
          </a:p>
        </p:txBody>
      </p:sp>
      <p:sp>
        <p:nvSpPr>
          <p:cNvPr id="3" name="Picture Placeholder 2"/>
          <p:cNvSpPr>
            <a:spLocks noGrp="1"/>
          </p:cNvSpPr>
          <p:nvPr>
            <p:ph type="pic" sz="quarter" idx="11"/>
          </p:nvPr>
        </p:nvSpPr>
        <p:spPr>
          <a:xfrm>
            <a:off x="6096000" y="0"/>
            <a:ext cx="6096000" cy="3429000"/>
          </a:xfrm>
        </p:spPr>
        <p:txBody>
          <a:bodyPr>
            <a:normAutofit/>
          </a:bodyPr>
          <a:lstStyle>
            <a:lvl1pPr>
              <a:defRPr sz="1800"/>
            </a:lvl1pPr>
          </a:lstStyle>
          <a:p>
            <a:endParaRPr lang="en-US" dirty="0"/>
          </a:p>
        </p:txBody>
      </p:sp>
      <p:sp>
        <p:nvSpPr>
          <p:cNvPr id="4" name="Picture Placeholder 2"/>
          <p:cNvSpPr>
            <a:spLocks noGrp="1"/>
          </p:cNvSpPr>
          <p:nvPr>
            <p:ph type="pic" sz="quarter" idx="12"/>
          </p:nvPr>
        </p:nvSpPr>
        <p:spPr>
          <a:xfrm>
            <a:off x="6096000" y="3429000"/>
            <a:ext cx="6096000" cy="3429000"/>
          </a:xfrm>
        </p:spPr>
        <p:txBody>
          <a:bodyPr>
            <a:normAutofit/>
          </a:bodyPr>
          <a:lstStyle>
            <a:lvl1pPr>
              <a:defRPr sz="1800"/>
            </a:lvl1pPr>
          </a:lstStyle>
          <a:p>
            <a:endParaRPr lang="en-US" dirty="0"/>
          </a:p>
        </p:txBody>
      </p:sp>
      <p:sp>
        <p:nvSpPr>
          <p:cNvPr id="5" name="Footer Placeholder 9"/>
          <p:cNvSpPr>
            <a:spLocks noGrp="1"/>
          </p:cNvSpPr>
          <p:nvPr>
            <p:ph type="ftr" sz="quarter" idx="13"/>
          </p:nvPr>
        </p:nvSpPr>
        <p:spPr>
          <a:xfrm>
            <a:off x="3164115" y="6356350"/>
            <a:ext cx="2438400" cy="365125"/>
          </a:xfrm>
        </p:spPr>
        <p:txBody>
          <a:bodyPr/>
          <a:lstStyle>
            <a:lvl1pPr algn="r">
              <a:defRPr>
                <a:solidFill>
                  <a:schemeClr val="bg1"/>
                </a:solidFill>
              </a:defRPr>
            </a:lvl1pPr>
          </a:lstStyle>
          <a:p>
            <a:fld id="{5B06C967-C119-3A46-8999-DDAAE48B2E46}" type="slidenum">
              <a:rPr lang="en-US" smtClean="0"/>
              <a:pPr/>
              <a:t>‹#›</a:t>
            </a:fld>
            <a:endParaRPr lang="en-US" dirty="0"/>
          </a:p>
        </p:txBody>
      </p:sp>
    </p:spTree>
  </p:cSld>
  <p:clrMapOvr>
    <a:masterClrMapping/>
  </p:clrMapOvr>
  <p:transition>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preserve="1" userDrawn="1">
  <p:cSld name="Video">
    <p:spTree>
      <p:nvGrpSpPr>
        <p:cNvPr id="1" name=""/>
        <p:cNvGrpSpPr/>
        <p:nvPr/>
      </p:nvGrpSpPr>
      <p:grpSpPr>
        <a:xfrm>
          <a:off x="0" y="0"/>
          <a:ext cx="0" cy="0"/>
          <a:chOff x="0" y="0"/>
          <a:chExt cx="0" cy="0"/>
        </a:xfrm>
      </p:grpSpPr>
      <p:sp>
        <p:nvSpPr>
          <p:cNvPr id="5" name="Media Placeholder 4"/>
          <p:cNvSpPr>
            <a:spLocks noGrp="1"/>
          </p:cNvSpPr>
          <p:nvPr>
            <p:ph type="media" sz="quarter" idx="10"/>
          </p:nvPr>
        </p:nvSpPr>
        <p:spPr>
          <a:xfrm>
            <a:off x="0" y="0"/>
            <a:ext cx="12192000" cy="6858000"/>
          </a:xfrm>
        </p:spPr>
        <p:txBody>
          <a:bodyPr/>
          <a:lstStyle/>
          <a:p>
            <a:endParaRPr lang="en-US"/>
          </a:p>
        </p:txBody>
      </p:sp>
      <p:sp>
        <p:nvSpPr>
          <p:cNvPr id="3" name="Footer Placeholder 12"/>
          <p:cNvSpPr>
            <a:spLocks noGrp="1"/>
          </p:cNvSpPr>
          <p:nvPr>
            <p:ph type="ftr" sz="quarter" idx="11"/>
          </p:nvPr>
        </p:nvSpPr>
        <p:spPr>
          <a:xfrm>
            <a:off x="4876800" y="6356350"/>
            <a:ext cx="2438400" cy="365125"/>
          </a:xfrm>
        </p:spPr>
        <p:txBody>
          <a:bodyPr/>
          <a:lstStyle>
            <a:lvl1pPr>
              <a:defRPr>
                <a:solidFill>
                  <a:schemeClr val="bg1"/>
                </a:solidFill>
              </a:defRPr>
            </a:lvl1pPr>
          </a:lstStyle>
          <a:p>
            <a:fld id="{5B06C967-C119-3A46-8999-DDAAE48B2E46}" type="slidenum">
              <a:rPr lang="en-US" smtClean="0"/>
              <a:pPr/>
              <a:t>‹#›</a:t>
            </a:fld>
            <a:endParaRPr lang="en-US" dirty="0"/>
          </a:p>
        </p:txBody>
      </p:sp>
    </p:spTree>
  </p:cSld>
  <p:clrMapOvr>
    <a:masterClrMapping/>
  </p:clrMapOvr>
  <p:transition>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userDrawn="1">
  <p:cSld name="Blank Slide">
    <p:spTree>
      <p:nvGrpSpPr>
        <p:cNvPr id="1" name=""/>
        <p:cNvGrpSpPr/>
        <p:nvPr/>
      </p:nvGrpSpPr>
      <p:grpSpPr>
        <a:xfrm>
          <a:off x="0" y="0"/>
          <a:ext cx="0" cy="0"/>
          <a:chOff x="0" y="0"/>
          <a:chExt cx="0" cy="0"/>
        </a:xfrm>
      </p:grpSpPr>
      <p:sp>
        <p:nvSpPr>
          <p:cNvPr id="7" name="Footer Placeholder 12"/>
          <p:cNvSpPr>
            <a:spLocks noGrp="1"/>
          </p:cNvSpPr>
          <p:nvPr>
            <p:ph type="ftr" sz="quarter" idx="13"/>
          </p:nvPr>
        </p:nvSpPr>
        <p:spPr>
          <a:xfrm>
            <a:off x="4876800" y="6356350"/>
            <a:ext cx="2438400" cy="365125"/>
          </a:xfrm>
        </p:spPr>
        <p:txBody>
          <a:bodyPr/>
          <a:lstStyle/>
          <a:p>
            <a:fld id="{5B06C967-C119-3A46-8999-DDAAE48B2E46}" type="slidenum">
              <a:rPr lang="en-US" smtClean="0"/>
              <a:pPr/>
              <a:t>‹#›</a:t>
            </a:fld>
            <a:endParaRPr lang="en-US" dirty="0"/>
          </a:p>
        </p:txBody>
      </p:sp>
      <p:sp>
        <p:nvSpPr>
          <p:cNvPr id="8" name="Slide Number Placeholder 13"/>
          <p:cNvSpPr>
            <a:spLocks noGrp="1"/>
          </p:cNvSpPr>
          <p:nvPr>
            <p:ph type="sldNum" sz="quarter" idx="11"/>
          </p:nvPr>
        </p:nvSpPr>
        <p:spPr>
          <a:xfrm>
            <a:off x="7315200" y="6356350"/>
            <a:ext cx="4038600" cy="365125"/>
          </a:xfrm>
        </p:spPr>
        <p:txBody>
          <a:bodyPr/>
          <a:lstStyle/>
          <a:p>
            <a:r>
              <a:rPr lang="en-US"/>
              <a:t>DEPARTMENT NAME GOES HERE | FEBRUARY 2017</a:t>
            </a:r>
            <a:endParaRPr lang="en-US" dirty="0"/>
          </a:p>
        </p:txBody>
      </p:sp>
    </p:spTree>
  </p:cSld>
  <p:clrMapOvr>
    <a:masterClrMapping/>
  </p:clrMapOvr>
  <p:transition>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preserve="1" userDrawn="1">
  <p:cSld name="End Slide">
    <p:bg>
      <p:bgPr>
        <a:solidFill>
          <a:schemeClr val="accent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alphaModFix amt="20000"/>
            <a:extLst>
              <a:ext uri="{28A0092B-C50C-407E-A947-70E740481C1C}">
                <a14:useLocalDpi xmlns:a14="http://schemas.microsoft.com/office/drawing/2010/main"/>
              </a:ext>
            </a:extLst>
          </a:blip>
          <a:stretch>
            <a:fillRect/>
          </a:stretch>
        </p:blipFill>
        <p:spPr>
          <a:xfrm>
            <a:off x="0" y="-170037"/>
            <a:ext cx="12192000" cy="3159473"/>
          </a:xfrm>
          <a:prstGeom prst="rect">
            <a:avLst/>
          </a:prstGeom>
        </p:spPr>
      </p:pic>
      <p:pic>
        <p:nvPicPr>
          <p:cNvPr id="3" name="Picture 2"/>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3168304" y="2554159"/>
            <a:ext cx="5842692" cy="1749682"/>
          </a:xfrm>
          <a:prstGeom prst="rect">
            <a:avLst/>
          </a:prstGeom>
        </p:spPr>
      </p:pic>
      <p:sp>
        <p:nvSpPr>
          <p:cNvPr id="4" name="Rectangle 3"/>
          <p:cNvSpPr/>
          <p:nvPr userDrawn="1"/>
        </p:nvSpPr>
        <p:spPr>
          <a:xfrm>
            <a:off x="4076856" y="6152109"/>
            <a:ext cx="4038285" cy="261610"/>
          </a:xfrm>
          <a:prstGeom prst="rect">
            <a:avLst/>
          </a:prstGeom>
        </p:spPr>
        <p:txBody>
          <a:bodyPr wrap="none">
            <a:spAutoFit/>
          </a:bodyPr>
          <a:lstStyle/>
          <a:p>
            <a:pPr algn="ctr"/>
            <a:r>
              <a:rPr lang="en-US" sz="1100" b="1" i="0" dirty="0">
                <a:solidFill>
                  <a:schemeClr val="bg1">
                    <a:alpha val="20000"/>
                  </a:schemeClr>
                </a:solidFill>
                <a:latin typeface="Zoram ldsLat" charset="0"/>
                <a:ea typeface="Zoram ldsLat" charset="0"/>
                <a:cs typeface="Zoram ldsLat" charset="0"/>
              </a:rPr>
              <a:t> © 2017 by Intellectual Reserve, Inc. All rights reserved.</a:t>
            </a:r>
          </a:p>
        </p:txBody>
      </p:sp>
    </p:spTree>
  </p:cSld>
  <p:clrMapOvr>
    <a:masterClrMapping/>
  </p:clrMapOvr>
  <p:transition>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preserve="1" userDrawn="1">
  <p:cSld name="Title Slide 1">
    <p:spTree>
      <p:nvGrpSpPr>
        <p:cNvPr id="1" name=""/>
        <p:cNvGrpSpPr/>
        <p:nvPr/>
      </p:nvGrpSpPr>
      <p:grpSpPr>
        <a:xfrm>
          <a:off x="0" y="0"/>
          <a:ext cx="0" cy="0"/>
          <a:chOff x="0" y="0"/>
          <a:chExt cx="0" cy="0"/>
        </a:xfrm>
      </p:grpSpPr>
      <p:sp>
        <p:nvSpPr>
          <p:cNvPr id="12" name="Rectangle 11"/>
          <p:cNvSpPr/>
          <p:nvPr userDrawn="1"/>
        </p:nvSpPr>
        <p:spPr>
          <a:xfrm>
            <a:off x="0" y="3429000"/>
            <a:ext cx="12192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57190" y="3435447"/>
            <a:ext cx="12667102" cy="3282593"/>
          </a:xfrm>
          <a:prstGeom prst="rect">
            <a:avLst/>
          </a:prstGeom>
        </p:spPr>
      </p:pic>
      <p:sp>
        <p:nvSpPr>
          <p:cNvPr id="2" name="Title 1"/>
          <p:cNvSpPr>
            <a:spLocks noGrp="1"/>
          </p:cNvSpPr>
          <p:nvPr>
            <p:ph type="ctrTitle" hasCustomPrompt="1"/>
          </p:nvPr>
        </p:nvSpPr>
        <p:spPr>
          <a:xfrm>
            <a:off x="526942" y="634659"/>
            <a:ext cx="11017358" cy="1362091"/>
          </a:xfrm>
        </p:spPr>
        <p:txBody>
          <a:bodyPr anchor="t">
            <a:normAutofit/>
          </a:bodyPr>
          <a:lstStyle>
            <a:lvl1pPr marL="0" marR="0" indent="0" algn="l" defTabSz="914400" rtl="0" eaLnBrk="1" fontAlgn="auto" latinLnBrk="0" hangingPunct="1">
              <a:lnSpc>
                <a:spcPct val="100000"/>
              </a:lnSpc>
              <a:spcBef>
                <a:spcPct val="0"/>
              </a:spcBef>
              <a:spcAft>
                <a:spcPts val="0"/>
              </a:spcAft>
              <a:buClrTx/>
              <a:buSzTx/>
              <a:buFontTx/>
              <a:buNone/>
              <a:tabLst/>
              <a:defRPr sz="4800" baseline="0">
                <a:solidFill>
                  <a:schemeClr val="tx1"/>
                </a:solidFill>
                <a:latin typeface="McKay ldsLat" charset="0"/>
                <a:ea typeface="McKay ldsLat" charset="0"/>
                <a:cs typeface="McKay ldsLat" charset="0"/>
              </a:defRPr>
            </a:lvl1pPr>
          </a:lstStyle>
          <a:p>
            <a:r>
              <a:rPr lang="en-US" dirty="0"/>
              <a:t>Presentation title</a:t>
            </a:r>
            <a:br>
              <a:rPr lang="en-US" dirty="0"/>
            </a:br>
            <a:r>
              <a:rPr lang="en-US" dirty="0"/>
              <a:t>Goes Here</a:t>
            </a:r>
          </a:p>
        </p:txBody>
      </p:sp>
      <p:sp>
        <p:nvSpPr>
          <p:cNvPr id="4" name="Date Placeholder 3"/>
          <p:cNvSpPr>
            <a:spLocks noGrp="1"/>
          </p:cNvSpPr>
          <p:nvPr>
            <p:ph type="dt" sz="half" idx="10"/>
          </p:nvPr>
        </p:nvSpPr>
        <p:spPr>
          <a:xfrm>
            <a:off x="7598429" y="5886839"/>
            <a:ext cx="3945871" cy="511175"/>
          </a:xfrm>
          <a:prstGeom prst="rect">
            <a:avLst/>
          </a:prstGeom>
        </p:spPr>
        <p:txBody>
          <a:bodyPr anchor="t"/>
          <a:lstStyle>
            <a:lvl1pPr algn="r">
              <a:defRPr sz="900" b="0" i="0">
                <a:solidFill>
                  <a:schemeClr val="bg1"/>
                </a:solidFill>
                <a:latin typeface="Zoram ldsLat" charset="0"/>
                <a:ea typeface="Zoram ldsLat" charset="0"/>
                <a:cs typeface="Zoram ldsLat" charset="0"/>
              </a:defRPr>
            </a:lvl1pPr>
          </a:lstStyle>
          <a:p>
            <a:r>
              <a:rPr lang="en-US" dirty="0"/>
              <a:t>Confidential—for headquarters use only  </a:t>
            </a:r>
          </a:p>
          <a:p>
            <a:r>
              <a:rPr lang="en-US" dirty="0"/>
              <a:t>© 2017 by Intellectual Reserve, Inc. All Rights Reserved. PD#88888888</a:t>
            </a:r>
          </a:p>
        </p:txBody>
      </p:sp>
      <p:sp>
        <p:nvSpPr>
          <p:cNvPr id="5" name="Footer Placeholder 4"/>
          <p:cNvSpPr>
            <a:spLocks noGrp="1"/>
          </p:cNvSpPr>
          <p:nvPr>
            <p:ph type="ftr" sz="quarter" idx="11"/>
          </p:nvPr>
        </p:nvSpPr>
        <p:spPr>
          <a:xfrm>
            <a:off x="7803573" y="5428832"/>
            <a:ext cx="3740727" cy="301756"/>
          </a:xfrm>
          <a:prstGeom prst="rect">
            <a:avLst/>
          </a:prstGeom>
        </p:spPr>
        <p:txBody>
          <a:bodyPr anchor="t"/>
          <a:lstStyle>
            <a:lvl1pPr algn="r">
              <a:defRPr sz="1400" b="1" i="0">
                <a:solidFill>
                  <a:schemeClr val="bg1"/>
                </a:solidFill>
                <a:latin typeface="Zoram ldsLat Semibold" charset="0"/>
                <a:ea typeface="Zoram ldsLat Semibold" charset="0"/>
                <a:cs typeface="Zoram ldsLat Semibold" charset="0"/>
              </a:defRPr>
            </a:lvl1pPr>
          </a:lstStyle>
          <a:p>
            <a:r>
              <a:rPr lang="en-US" dirty="0"/>
              <a:t>Department Goes Here</a:t>
            </a:r>
          </a:p>
        </p:txBody>
      </p:sp>
      <p:sp>
        <p:nvSpPr>
          <p:cNvPr id="18" name="Text Placeholder 2"/>
          <p:cNvSpPr>
            <a:spLocks noGrp="1"/>
          </p:cNvSpPr>
          <p:nvPr>
            <p:ph type="body" idx="1"/>
          </p:nvPr>
        </p:nvSpPr>
        <p:spPr>
          <a:xfrm>
            <a:off x="574824" y="2245412"/>
            <a:ext cx="10969476" cy="464239"/>
          </a:xfrm>
        </p:spPr>
        <p:txBody>
          <a:bodyPr>
            <a:noAutofit/>
          </a:bodyPr>
          <a:lstStyle>
            <a:lvl1pPr marL="0" indent="0" algn="l">
              <a:lnSpc>
                <a:spcPct val="100000"/>
              </a:lnSpc>
              <a:buNone/>
              <a:defRPr sz="2800" b="0" i="1">
                <a:solidFill>
                  <a:schemeClr val="accent1"/>
                </a:solidFill>
                <a:latin typeface="Zoram ldsLat" charset="0"/>
                <a:ea typeface="Zoram ldsLat" charset="0"/>
                <a:cs typeface="Zoram ldsLat"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cSld>
  <p:clrMapOvr>
    <a:masterClrMapping/>
  </p:clrMapOvr>
  <p:transition>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userDrawn="1">
  <p:cSld name="Title Slide 2">
    <p:bg>
      <p:bgPr>
        <a:solidFill>
          <a:schemeClr val="accent1"/>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alphaModFix amt="50000"/>
            <a:extLst>
              <a:ext uri="{28A0092B-C50C-407E-A947-70E740481C1C}">
                <a14:useLocalDpi xmlns:a14="http://schemas.microsoft.com/office/drawing/2010/main"/>
              </a:ext>
            </a:extLst>
          </a:blip>
          <a:stretch>
            <a:fillRect/>
          </a:stretch>
        </p:blipFill>
        <p:spPr>
          <a:xfrm flipH="1">
            <a:off x="0" y="1414"/>
            <a:ext cx="12192000" cy="3159473"/>
          </a:xfrm>
          <a:prstGeom prst="rect">
            <a:avLst/>
          </a:prstGeom>
        </p:spPr>
      </p:pic>
      <p:sp>
        <p:nvSpPr>
          <p:cNvPr id="2" name="Title 1"/>
          <p:cNvSpPr>
            <a:spLocks noGrp="1"/>
          </p:cNvSpPr>
          <p:nvPr>
            <p:ph type="ctrTitle" hasCustomPrompt="1"/>
          </p:nvPr>
        </p:nvSpPr>
        <p:spPr>
          <a:xfrm>
            <a:off x="609600" y="2533974"/>
            <a:ext cx="10934700" cy="1379529"/>
          </a:xfrm>
        </p:spPr>
        <p:txBody>
          <a:bodyPr anchor="t">
            <a:normAutofit/>
          </a:bodyPr>
          <a:lstStyle>
            <a:lvl1pPr marL="0" marR="0" indent="0" algn="ctr" defTabSz="914400" rtl="0" eaLnBrk="1" fontAlgn="auto" latinLnBrk="0" hangingPunct="1">
              <a:lnSpc>
                <a:spcPct val="100000"/>
              </a:lnSpc>
              <a:spcBef>
                <a:spcPct val="0"/>
              </a:spcBef>
              <a:spcAft>
                <a:spcPts val="0"/>
              </a:spcAft>
              <a:buClrTx/>
              <a:buSzTx/>
              <a:buFontTx/>
              <a:buNone/>
              <a:tabLst/>
              <a:defRPr sz="4800" baseline="0">
                <a:solidFill>
                  <a:schemeClr val="bg1"/>
                </a:solidFill>
                <a:latin typeface="Zoram ldsLat" charset="0"/>
                <a:ea typeface="Zoram ldsLat" charset="0"/>
                <a:cs typeface="Zoram ldsLat" charset="0"/>
              </a:defRPr>
            </a:lvl1pPr>
          </a:lstStyle>
          <a:p>
            <a:r>
              <a:rPr lang="en-US" dirty="0"/>
              <a:t>Presentation title</a:t>
            </a:r>
            <a:br>
              <a:rPr lang="en-US" dirty="0"/>
            </a:br>
            <a:r>
              <a:rPr lang="en-US" dirty="0"/>
              <a:t>Goes Here</a:t>
            </a:r>
          </a:p>
        </p:txBody>
      </p:sp>
      <p:sp>
        <p:nvSpPr>
          <p:cNvPr id="10" name="Text Placeholder 2"/>
          <p:cNvSpPr>
            <a:spLocks noGrp="1"/>
          </p:cNvSpPr>
          <p:nvPr>
            <p:ph type="body" idx="1" hasCustomPrompt="1"/>
          </p:nvPr>
        </p:nvSpPr>
        <p:spPr>
          <a:xfrm>
            <a:off x="1257300" y="4160997"/>
            <a:ext cx="9715500" cy="383668"/>
          </a:xfrm>
        </p:spPr>
        <p:txBody>
          <a:bodyPr>
            <a:noAutofit/>
          </a:bodyPr>
          <a:lstStyle>
            <a:lvl1pPr marL="0" indent="0" algn="ctr">
              <a:lnSpc>
                <a:spcPct val="100000"/>
              </a:lnSpc>
              <a:buNone/>
              <a:defRPr sz="2800" b="0" i="1">
                <a:solidFill>
                  <a:schemeClr val="bg1"/>
                </a:solidFill>
                <a:latin typeface="Zoram ldsLat" charset="0"/>
                <a:ea typeface="Zoram ldsLat" charset="0"/>
                <a:cs typeface="Zoram ldsLat"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9" name="Date Placeholder 3"/>
          <p:cNvSpPr>
            <a:spLocks noGrp="1"/>
          </p:cNvSpPr>
          <p:nvPr>
            <p:ph type="dt" sz="half" idx="10"/>
          </p:nvPr>
        </p:nvSpPr>
        <p:spPr>
          <a:xfrm>
            <a:off x="609600" y="6131829"/>
            <a:ext cx="3945871" cy="511175"/>
          </a:xfrm>
          <a:prstGeom prst="rect">
            <a:avLst/>
          </a:prstGeom>
        </p:spPr>
        <p:txBody>
          <a:bodyPr anchor="t"/>
          <a:lstStyle>
            <a:lvl1pPr>
              <a:defRPr sz="900" b="0" i="0">
                <a:solidFill>
                  <a:schemeClr val="bg1"/>
                </a:solidFill>
                <a:latin typeface="Zoram ldsLat" charset="0"/>
                <a:ea typeface="Zoram ldsLat" charset="0"/>
                <a:cs typeface="Zoram ldsLat" charset="0"/>
              </a:defRPr>
            </a:lvl1pPr>
          </a:lstStyle>
          <a:p>
            <a:r>
              <a:rPr lang="en-US" dirty="0"/>
              <a:t>Confidential—for headquarters use only  </a:t>
            </a:r>
          </a:p>
          <a:p>
            <a:r>
              <a:rPr lang="en-US" dirty="0"/>
              <a:t>© 2017 by Intellectual Reserve, Inc. All Rights Reserved. PD#88888888</a:t>
            </a:r>
          </a:p>
        </p:txBody>
      </p:sp>
      <p:sp>
        <p:nvSpPr>
          <p:cNvPr id="11" name="Footer Placeholder 4"/>
          <p:cNvSpPr>
            <a:spLocks noGrp="1"/>
          </p:cNvSpPr>
          <p:nvPr>
            <p:ph type="ftr" sz="quarter" idx="11"/>
          </p:nvPr>
        </p:nvSpPr>
        <p:spPr>
          <a:xfrm>
            <a:off x="7429500" y="6141154"/>
            <a:ext cx="4114800" cy="301756"/>
          </a:xfrm>
          <a:prstGeom prst="rect">
            <a:avLst/>
          </a:prstGeom>
        </p:spPr>
        <p:txBody>
          <a:bodyPr anchor="t"/>
          <a:lstStyle>
            <a:lvl1pPr algn="r">
              <a:defRPr sz="1400" b="1" i="0">
                <a:solidFill>
                  <a:schemeClr val="bg1"/>
                </a:solidFill>
                <a:latin typeface="Zoram ldsLat Semibold" charset="0"/>
                <a:ea typeface="Zoram ldsLat Semibold" charset="0"/>
                <a:cs typeface="Zoram ldsLat Semibold" charset="0"/>
              </a:defRPr>
            </a:lvl1pPr>
          </a:lstStyle>
          <a:p>
            <a:r>
              <a:rPr lang="en-US"/>
              <a:t>Department Goes Here</a:t>
            </a:r>
            <a:endParaRPr lang="en-US" dirty="0"/>
          </a:p>
        </p:txBody>
      </p:sp>
    </p:spTree>
  </p:cSld>
  <p:clrMapOvr>
    <a:masterClrMapping/>
  </p:clrMapOvr>
  <p:transition>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preserve="1" userDrawn="1">
  <p:cSld name="Title Slide 3 - Image Background">
    <p:bg>
      <p:bgPr>
        <a:solidFill>
          <a:schemeClr val="accent1">
            <a:lumMod val="60000"/>
            <a:lumOff val="40000"/>
          </a:schemeClr>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alphaModFix amt="80000"/>
            <a:extLst>
              <a:ext uri="{28A0092B-C50C-407E-A947-70E740481C1C}">
                <a14:useLocalDpi xmlns:a14="http://schemas.microsoft.com/office/drawing/2010/main"/>
              </a:ext>
            </a:extLst>
          </a:blip>
          <a:stretch>
            <a:fillRect/>
          </a:stretch>
        </p:blipFill>
        <p:spPr>
          <a:xfrm rot="16200000" flipH="1">
            <a:off x="-1210865" y="1210867"/>
            <a:ext cx="6857998" cy="4436267"/>
          </a:xfrm>
          <a:prstGeom prst="rect">
            <a:avLst/>
          </a:prstGeom>
        </p:spPr>
      </p:pic>
      <p:sp>
        <p:nvSpPr>
          <p:cNvPr id="9" name="Date Placeholder 3"/>
          <p:cNvSpPr>
            <a:spLocks noGrp="1"/>
          </p:cNvSpPr>
          <p:nvPr>
            <p:ph type="dt" sz="half" idx="10"/>
          </p:nvPr>
        </p:nvSpPr>
        <p:spPr>
          <a:xfrm>
            <a:off x="1166060" y="6131829"/>
            <a:ext cx="3945871" cy="511175"/>
          </a:xfrm>
          <a:prstGeom prst="rect">
            <a:avLst/>
          </a:prstGeom>
        </p:spPr>
        <p:txBody>
          <a:bodyPr anchor="t"/>
          <a:lstStyle>
            <a:lvl1pPr>
              <a:defRPr sz="900" b="0" i="0">
                <a:solidFill>
                  <a:schemeClr val="bg1"/>
                </a:solidFill>
                <a:latin typeface="Zoram ldsLat" charset="0"/>
                <a:ea typeface="Zoram ldsLat" charset="0"/>
                <a:cs typeface="Zoram ldsLat" charset="0"/>
              </a:defRPr>
            </a:lvl1pPr>
          </a:lstStyle>
          <a:p>
            <a:r>
              <a:rPr lang="en-US" dirty="0"/>
              <a:t>Confidential—for headquarters use only  </a:t>
            </a:r>
          </a:p>
          <a:p>
            <a:r>
              <a:rPr lang="en-US" dirty="0"/>
              <a:t>© 2017 by Intellectual Reserve, Inc. All Rights Reserved. PD#88888888</a:t>
            </a:r>
          </a:p>
        </p:txBody>
      </p:sp>
      <p:sp>
        <p:nvSpPr>
          <p:cNvPr id="11" name="Footer Placeholder 4"/>
          <p:cNvSpPr>
            <a:spLocks noGrp="1"/>
          </p:cNvSpPr>
          <p:nvPr>
            <p:ph type="ftr" sz="quarter" idx="11"/>
          </p:nvPr>
        </p:nvSpPr>
        <p:spPr>
          <a:xfrm>
            <a:off x="6960705" y="6141154"/>
            <a:ext cx="4114800" cy="301756"/>
          </a:xfrm>
          <a:prstGeom prst="rect">
            <a:avLst/>
          </a:prstGeom>
        </p:spPr>
        <p:txBody>
          <a:bodyPr anchor="t"/>
          <a:lstStyle>
            <a:lvl1pPr algn="r">
              <a:defRPr sz="1400" b="1" i="0">
                <a:solidFill>
                  <a:schemeClr val="bg1"/>
                </a:solidFill>
                <a:latin typeface="Zoram ldsLat Semibold" charset="0"/>
                <a:ea typeface="Zoram ldsLat Semibold" charset="0"/>
                <a:cs typeface="Zoram ldsLat Semibold" charset="0"/>
              </a:defRPr>
            </a:lvl1pPr>
          </a:lstStyle>
          <a:p>
            <a:r>
              <a:rPr lang="en-US"/>
              <a:t>Department Goes Here</a:t>
            </a:r>
            <a:endParaRPr lang="en-US" dirty="0"/>
          </a:p>
        </p:txBody>
      </p:sp>
      <p:sp>
        <p:nvSpPr>
          <p:cNvPr id="7" name="Text Placeholder 7"/>
          <p:cNvSpPr>
            <a:spLocks noGrp="1"/>
          </p:cNvSpPr>
          <p:nvPr>
            <p:ph type="body" sz="quarter" idx="12" hasCustomPrompt="1"/>
          </p:nvPr>
        </p:nvSpPr>
        <p:spPr>
          <a:xfrm>
            <a:off x="3660848" y="3972767"/>
            <a:ext cx="4797286" cy="1944066"/>
          </a:xfrm>
        </p:spPr>
        <p:txBody>
          <a:bodyPr>
            <a:noAutofit/>
          </a:bodyPr>
          <a:lstStyle>
            <a:lvl1pPr marL="0" indent="0">
              <a:buFontTx/>
              <a:buNone/>
              <a:defRPr sz="1400" u="none" baseline="0"/>
            </a:lvl1pPr>
          </a:lstStyle>
          <a:p>
            <a:pPr marL="342900" marR="0" lvl="0" indent="-342900" algn="l" defTabSz="914400" rtl="0" eaLnBrk="1" fontAlgn="auto" latinLnBrk="0" hangingPunct="1">
              <a:lnSpc>
                <a:spcPct val="90000"/>
              </a:lnSpc>
              <a:spcBef>
                <a:spcPts val="1000"/>
              </a:spcBef>
              <a:spcAft>
                <a:spcPts val="0"/>
              </a:spcAft>
              <a:buClrTx/>
              <a:buSzTx/>
              <a:buFontTx/>
              <a:buNone/>
              <a:tabLst/>
              <a:defRPr/>
            </a:pPr>
            <a:r>
              <a:rPr lang="en-US" baseline="0" dirty="0"/>
              <a:t>TO ADD IMAGE BACKGROUND:                                                    1. RIGHT CLICK ON SLIDE                                                       2. SELECT FORMAT BACKGROUND                                       3. SELECT “PICTURE OR TEXTURE FILL”                               4. CLICK “FILE</a:t>
            </a:r>
            <a:r>
              <a:rPr lang="mr-IN" baseline="0" dirty="0"/>
              <a:t>…</a:t>
            </a:r>
            <a:r>
              <a:rPr lang="en-US" baseline="0" dirty="0"/>
              <a:t>” UNDERNEATH “INSERT PICTURE FROM”  5. DELETE THIS TEXT LAYER</a:t>
            </a:r>
            <a:endParaRPr lang="en-US" dirty="0"/>
          </a:p>
        </p:txBody>
      </p:sp>
      <p:sp>
        <p:nvSpPr>
          <p:cNvPr id="12" name="Text Placeholder 2"/>
          <p:cNvSpPr>
            <a:spLocks noGrp="1"/>
          </p:cNvSpPr>
          <p:nvPr>
            <p:ph type="body" idx="1" hasCustomPrompt="1"/>
          </p:nvPr>
        </p:nvSpPr>
        <p:spPr>
          <a:xfrm>
            <a:off x="1152808" y="2841364"/>
            <a:ext cx="9819992" cy="383668"/>
          </a:xfrm>
        </p:spPr>
        <p:txBody>
          <a:bodyPr>
            <a:noAutofit/>
          </a:bodyPr>
          <a:lstStyle>
            <a:lvl1pPr marL="0" indent="0" algn="l">
              <a:lnSpc>
                <a:spcPct val="100000"/>
              </a:lnSpc>
              <a:buNone/>
              <a:defRPr sz="2800" b="0" i="1">
                <a:solidFill>
                  <a:schemeClr val="bg1"/>
                </a:solidFill>
                <a:latin typeface="Zoram ldsLat" charset="0"/>
                <a:ea typeface="Zoram ldsLat" charset="0"/>
                <a:cs typeface="Zoram ldsLat"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0" name="Title 1"/>
          <p:cNvSpPr>
            <a:spLocks noGrp="1"/>
          </p:cNvSpPr>
          <p:nvPr>
            <p:ph type="ctrTitle" hasCustomPrompt="1"/>
          </p:nvPr>
        </p:nvSpPr>
        <p:spPr>
          <a:xfrm>
            <a:off x="1146182" y="1295255"/>
            <a:ext cx="9826618" cy="1295690"/>
          </a:xfrm>
        </p:spPr>
        <p:txBody>
          <a:bodyPr anchor="t">
            <a:normAutofit/>
          </a:bodyPr>
          <a:lstStyle>
            <a:lvl1pPr marL="0" marR="0" indent="0" algn="l" defTabSz="914400" rtl="0" eaLnBrk="1" fontAlgn="auto" latinLnBrk="0" hangingPunct="1">
              <a:lnSpc>
                <a:spcPct val="100000"/>
              </a:lnSpc>
              <a:spcBef>
                <a:spcPct val="0"/>
              </a:spcBef>
              <a:spcAft>
                <a:spcPts val="0"/>
              </a:spcAft>
              <a:buClrTx/>
              <a:buSzTx/>
              <a:buFontTx/>
              <a:buNone/>
              <a:tabLst/>
              <a:defRPr sz="4800" baseline="0">
                <a:solidFill>
                  <a:schemeClr val="bg1"/>
                </a:solidFill>
                <a:latin typeface="McKay ldsLat" charset="0"/>
                <a:ea typeface="McKay ldsLat" charset="0"/>
                <a:cs typeface="McKay ldsLat" charset="0"/>
              </a:defRPr>
            </a:lvl1pPr>
          </a:lstStyle>
          <a:p>
            <a:r>
              <a:rPr lang="en-US" dirty="0"/>
              <a:t>Presentation title</a:t>
            </a:r>
            <a:br>
              <a:rPr lang="en-US" dirty="0"/>
            </a:br>
            <a:r>
              <a:rPr lang="en-US" dirty="0"/>
              <a:t>Goes Here</a:t>
            </a:r>
          </a:p>
        </p:txBody>
      </p:sp>
    </p:spTree>
  </p:cSld>
  <p:clrMapOvr>
    <a:masterClrMapping/>
  </p:clrMapOvr>
  <p:transition>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userDrawn="1">
  <p:cSld name="Title Slide 4">
    <p:bg>
      <p:bgPr>
        <a:solidFill>
          <a:schemeClr val="accent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alphaModFix amt="40000"/>
            <a:extLst>
              <a:ext uri="{28A0092B-C50C-407E-A947-70E740481C1C}">
                <a14:useLocalDpi xmlns:a14="http://schemas.microsoft.com/office/drawing/2010/main"/>
              </a:ext>
            </a:extLst>
          </a:blip>
          <a:stretch>
            <a:fillRect/>
          </a:stretch>
        </p:blipFill>
        <p:spPr>
          <a:xfrm rot="16200000" flipH="1">
            <a:off x="-1210865" y="1210865"/>
            <a:ext cx="6858000" cy="4436269"/>
          </a:xfrm>
          <a:prstGeom prst="rect">
            <a:avLst/>
          </a:prstGeom>
        </p:spPr>
      </p:pic>
      <p:sp>
        <p:nvSpPr>
          <p:cNvPr id="9" name="Date Placeholder 3"/>
          <p:cNvSpPr>
            <a:spLocks noGrp="1"/>
          </p:cNvSpPr>
          <p:nvPr>
            <p:ph type="dt" sz="half" idx="10"/>
          </p:nvPr>
        </p:nvSpPr>
        <p:spPr>
          <a:xfrm>
            <a:off x="1166060" y="6131829"/>
            <a:ext cx="3945871" cy="511175"/>
          </a:xfrm>
          <a:prstGeom prst="rect">
            <a:avLst/>
          </a:prstGeom>
        </p:spPr>
        <p:txBody>
          <a:bodyPr anchor="t"/>
          <a:lstStyle>
            <a:lvl1pPr>
              <a:defRPr sz="900" b="0" i="0">
                <a:solidFill>
                  <a:schemeClr val="bg1"/>
                </a:solidFill>
                <a:latin typeface="Zoram ldsLat" charset="0"/>
                <a:ea typeface="Zoram ldsLat" charset="0"/>
                <a:cs typeface="Zoram ldsLat" charset="0"/>
              </a:defRPr>
            </a:lvl1pPr>
          </a:lstStyle>
          <a:p>
            <a:r>
              <a:rPr lang="en-US" dirty="0"/>
              <a:t>Confidential—for headquarters use only  </a:t>
            </a:r>
          </a:p>
          <a:p>
            <a:r>
              <a:rPr lang="en-US" dirty="0"/>
              <a:t>© 2017 by Intellectual Reserve, Inc. All Rights Reserved. PD#88888888</a:t>
            </a:r>
          </a:p>
        </p:txBody>
      </p:sp>
      <p:sp>
        <p:nvSpPr>
          <p:cNvPr id="11" name="Footer Placeholder 4"/>
          <p:cNvSpPr>
            <a:spLocks noGrp="1"/>
          </p:cNvSpPr>
          <p:nvPr>
            <p:ph type="ftr" sz="quarter" idx="11"/>
          </p:nvPr>
        </p:nvSpPr>
        <p:spPr>
          <a:xfrm>
            <a:off x="6960705" y="6141154"/>
            <a:ext cx="4114800" cy="301756"/>
          </a:xfrm>
          <a:prstGeom prst="rect">
            <a:avLst/>
          </a:prstGeom>
        </p:spPr>
        <p:txBody>
          <a:bodyPr anchor="t"/>
          <a:lstStyle>
            <a:lvl1pPr algn="r">
              <a:defRPr sz="1400" b="1" i="0">
                <a:solidFill>
                  <a:schemeClr val="bg1"/>
                </a:solidFill>
                <a:latin typeface="Zoram ldsLat Semibold" charset="0"/>
                <a:ea typeface="Zoram ldsLat Semibold" charset="0"/>
                <a:cs typeface="Zoram ldsLat Semibold" charset="0"/>
              </a:defRPr>
            </a:lvl1pPr>
          </a:lstStyle>
          <a:p>
            <a:r>
              <a:rPr lang="en-US"/>
              <a:t>Department Goes Here</a:t>
            </a:r>
            <a:endParaRPr lang="en-US" dirty="0"/>
          </a:p>
        </p:txBody>
      </p:sp>
      <p:sp>
        <p:nvSpPr>
          <p:cNvPr id="7" name="Title 1"/>
          <p:cNvSpPr>
            <a:spLocks noGrp="1"/>
          </p:cNvSpPr>
          <p:nvPr>
            <p:ph type="ctrTitle" hasCustomPrompt="1"/>
          </p:nvPr>
        </p:nvSpPr>
        <p:spPr>
          <a:xfrm>
            <a:off x="1146182" y="1295255"/>
            <a:ext cx="9826618" cy="1295690"/>
          </a:xfrm>
        </p:spPr>
        <p:txBody>
          <a:bodyPr anchor="t">
            <a:normAutofit/>
          </a:bodyPr>
          <a:lstStyle>
            <a:lvl1pPr marL="0" marR="0" indent="0" algn="l" defTabSz="914400" rtl="0" eaLnBrk="1" fontAlgn="auto" latinLnBrk="0" hangingPunct="1">
              <a:lnSpc>
                <a:spcPct val="100000"/>
              </a:lnSpc>
              <a:spcBef>
                <a:spcPct val="0"/>
              </a:spcBef>
              <a:spcAft>
                <a:spcPts val="0"/>
              </a:spcAft>
              <a:buClrTx/>
              <a:buSzTx/>
              <a:buFontTx/>
              <a:buNone/>
              <a:tabLst/>
              <a:defRPr sz="4800" baseline="0">
                <a:solidFill>
                  <a:schemeClr val="bg1"/>
                </a:solidFill>
                <a:latin typeface="McKay ldsLat" charset="0"/>
                <a:ea typeface="McKay ldsLat" charset="0"/>
                <a:cs typeface="McKay ldsLat" charset="0"/>
              </a:defRPr>
            </a:lvl1pPr>
          </a:lstStyle>
          <a:p>
            <a:r>
              <a:rPr lang="en-US" dirty="0"/>
              <a:t>Presentation title</a:t>
            </a:r>
            <a:br>
              <a:rPr lang="en-US" dirty="0"/>
            </a:br>
            <a:r>
              <a:rPr lang="en-US" dirty="0"/>
              <a:t>Goes Here</a:t>
            </a:r>
          </a:p>
        </p:txBody>
      </p:sp>
      <p:sp>
        <p:nvSpPr>
          <p:cNvPr id="8" name="Text Placeholder 2"/>
          <p:cNvSpPr>
            <a:spLocks noGrp="1"/>
          </p:cNvSpPr>
          <p:nvPr>
            <p:ph type="body" idx="1" hasCustomPrompt="1"/>
          </p:nvPr>
        </p:nvSpPr>
        <p:spPr>
          <a:xfrm>
            <a:off x="1152808" y="2926822"/>
            <a:ext cx="9819992" cy="383668"/>
          </a:xfrm>
        </p:spPr>
        <p:txBody>
          <a:bodyPr>
            <a:noAutofit/>
          </a:bodyPr>
          <a:lstStyle>
            <a:lvl1pPr marL="0" indent="0" algn="l">
              <a:lnSpc>
                <a:spcPct val="100000"/>
              </a:lnSpc>
              <a:buNone/>
              <a:defRPr sz="2800" b="0" i="1" cap="all" baseline="0">
                <a:solidFill>
                  <a:schemeClr val="bg1"/>
                </a:solidFill>
                <a:latin typeface="Zoram ldsLat" charset="0"/>
                <a:ea typeface="Zoram ldsLat" charset="0"/>
                <a:cs typeface="Zoram ldsLat"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cSld>
  <p:clrMapOvr>
    <a:masterClrMapping/>
  </p:clrMapOvr>
  <p:transition>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preserve="1" userDrawn="1">
  <p:cSld name="Title Slide 5 - Image Background">
    <p:spTree>
      <p:nvGrpSpPr>
        <p:cNvPr id="1" name=""/>
        <p:cNvGrpSpPr/>
        <p:nvPr/>
      </p:nvGrpSpPr>
      <p:grpSpPr>
        <a:xfrm>
          <a:off x="0" y="0"/>
          <a:ext cx="0" cy="0"/>
          <a:chOff x="0" y="0"/>
          <a:chExt cx="0" cy="0"/>
        </a:xfrm>
      </p:grpSpPr>
      <p:sp>
        <p:nvSpPr>
          <p:cNvPr id="12" name="Rectangle 11"/>
          <p:cNvSpPr/>
          <p:nvPr userDrawn="1"/>
        </p:nvSpPr>
        <p:spPr>
          <a:xfrm>
            <a:off x="0" y="0"/>
            <a:ext cx="609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a:blip r:embed="rId2" cstate="screen">
            <a:alphaModFix amt="60000"/>
            <a:extLst>
              <a:ext uri="{28A0092B-C50C-407E-A947-70E740481C1C}">
                <a14:useLocalDpi xmlns:a14="http://schemas.microsoft.com/office/drawing/2010/main"/>
              </a:ext>
            </a:extLst>
          </a:blip>
          <a:stretch>
            <a:fillRect/>
          </a:stretch>
        </p:blipFill>
        <p:spPr>
          <a:xfrm rot="16200000">
            <a:off x="-1557658" y="1287628"/>
            <a:ext cx="7814141" cy="5054773"/>
          </a:xfrm>
          <a:prstGeom prst="rect">
            <a:avLst/>
          </a:prstGeom>
        </p:spPr>
      </p:pic>
      <p:sp>
        <p:nvSpPr>
          <p:cNvPr id="2" name="Title 1"/>
          <p:cNvSpPr>
            <a:spLocks noGrp="1"/>
          </p:cNvSpPr>
          <p:nvPr>
            <p:ph type="ctrTitle" hasCustomPrompt="1"/>
          </p:nvPr>
        </p:nvSpPr>
        <p:spPr>
          <a:xfrm>
            <a:off x="477865" y="1047625"/>
            <a:ext cx="4931044" cy="1378248"/>
          </a:xfrm>
        </p:spPr>
        <p:txBody>
          <a:bodyPr anchor="t">
            <a:normAutofit/>
          </a:bodyPr>
          <a:lstStyle>
            <a:lvl1pPr marL="0" marR="0" indent="0" algn="l" defTabSz="914400" rtl="0" eaLnBrk="1" fontAlgn="auto" latinLnBrk="0" hangingPunct="1">
              <a:lnSpc>
                <a:spcPct val="100000"/>
              </a:lnSpc>
              <a:spcBef>
                <a:spcPct val="0"/>
              </a:spcBef>
              <a:spcAft>
                <a:spcPts val="0"/>
              </a:spcAft>
              <a:buClrTx/>
              <a:buSzTx/>
              <a:buFontTx/>
              <a:buNone/>
              <a:tabLst/>
              <a:defRPr sz="4800" baseline="0">
                <a:solidFill>
                  <a:schemeClr val="bg1"/>
                </a:solidFill>
                <a:latin typeface="McKay ldsLat" charset="0"/>
                <a:ea typeface="McKay ldsLat" charset="0"/>
                <a:cs typeface="McKay ldsLat" charset="0"/>
              </a:defRPr>
            </a:lvl1pPr>
          </a:lstStyle>
          <a:p>
            <a:r>
              <a:rPr lang="en-US" dirty="0"/>
              <a:t>Presentation Title Here</a:t>
            </a:r>
          </a:p>
        </p:txBody>
      </p:sp>
      <p:sp>
        <p:nvSpPr>
          <p:cNvPr id="18" name="Text Placeholder 2"/>
          <p:cNvSpPr>
            <a:spLocks noGrp="1"/>
          </p:cNvSpPr>
          <p:nvPr>
            <p:ph type="body" idx="1"/>
          </p:nvPr>
        </p:nvSpPr>
        <p:spPr>
          <a:xfrm>
            <a:off x="477865" y="2723340"/>
            <a:ext cx="4931044" cy="1091675"/>
          </a:xfrm>
        </p:spPr>
        <p:txBody>
          <a:bodyPr>
            <a:noAutofit/>
          </a:bodyPr>
          <a:lstStyle>
            <a:lvl1pPr marL="0" indent="0" algn="l">
              <a:lnSpc>
                <a:spcPct val="100000"/>
              </a:lnSpc>
              <a:buNone/>
              <a:defRPr sz="2800" b="0" i="1">
                <a:solidFill>
                  <a:schemeClr val="bg1"/>
                </a:solidFill>
                <a:latin typeface="Zoram ldsLat" charset="0"/>
                <a:ea typeface="Zoram ldsLat" charset="0"/>
                <a:cs typeface="Zoram ldsLat"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8" name="Date Placeholder 3"/>
          <p:cNvSpPr>
            <a:spLocks noGrp="1"/>
          </p:cNvSpPr>
          <p:nvPr>
            <p:ph type="dt" sz="half" idx="10"/>
          </p:nvPr>
        </p:nvSpPr>
        <p:spPr>
          <a:xfrm>
            <a:off x="609600" y="5954712"/>
            <a:ext cx="4931043" cy="511175"/>
          </a:xfrm>
          <a:prstGeom prst="rect">
            <a:avLst/>
          </a:prstGeom>
        </p:spPr>
        <p:txBody>
          <a:bodyPr anchor="t"/>
          <a:lstStyle>
            <a:lvl1pPr>
              <a:defRPr sz="900" b="0" i="0">
                <a:solidFill>
                  <a:schemeClr val="bg1"/>
                </a:solidFill>
                <a:latin typeface="Zoram ldsLat" charset="0"/>
                <a:ea typeface="Zoram ldsLat" charset="0"/>
                <a:cs typeface="Zoram ldsLat" charset="0"/>
              </a:defRPr>
            </a:lvl1pPr>
          </a:lstStyle>
          <a:p>
            <a:r>
              <a:rPr lang="en-US" dirty="0"/>
              <a:t>Department Goes Here  Confidential—for headquarters use only  </a:t>
            </a:r>
          </a:p>
          <a:p>
            <a:r>
              <a:rPr lang="en-US" dirty="0"/>
              <a:t>© 2017 by Intellectual Reserve, Inc. All Rights Reserved. PD#88888888</a:t>
            </a:r>
          </a:p>
        </p:txBody>
      </p:sp>
      <p:sp>
        <p:nvSpPr>
          <p:cNvPr id="9" name="Text Placeholder 7"/>
          <p:cNvSpPr>
            <a:spLocks noGrp="1"/>
          </p:cNvSpPr>
          <p:nvPr>
            <p:ph type="body" sz="quarter" idx="12" hasCustomPrompt="1"/>
          </p:nvPr>
        </p:nvSpPr>
        <p:spPr>
          <a:xfrm>
            <a:off x="6821358" y="2170734"/>
            <a:ext cx="4797286" cy="1944066"/>
          </a:xfrm>
        </p:spPr>
        <p:txBody>
          <a:bodyPr>
            <a:noAutofit/>
          </a:bodyPr>
          <a:lstStyle>
            <a:lvl1pPr marL="0" indent="0">
              <a:buFontTx/>
              <a:buNone/>
              <a:defRPr sz="1400" u="none" baseline="0"/>
            </a:lvl1pPr>
          </a:lstStyle>
          <a:p>
            <a:pPr marL="342900" marR="0" lvl="0" indent="-342900" algn="l" defTabSz="914400" rtl="0" eaLnBrk="1" fontAlgn="auto" latinLnBrk="0" hangingPunct="1">
              <a:lnSpc>
                <a:spcPct val="90000"/>
              </a:lnSpc>
              <a:spcBef>
                <a:spcPts val="1000"/>
              </a:spcBef>
              <a:spcAft>
                <a:spcPts val="0"/>
              </a:spcAft>
              <a:buClrTx/>
              <a:buSzTx/>
              <a:buFontTx/>
              <a:buNone/>
              <a:tabLst/>
              <a:defRPr/>
            </a:pPr>
            <a:r>
              <a:rPr lang="en-US" baseline="0" dirty="0"/>
              <a:t>TO ADD IMAGE BACKGROUND:                                                    1. RIGHT CLICK ON SLIDE                                                       2. SELECT FORMAT BACKGROUND                                       3. SELECT “PICTURE OR TEXTURE FILL”                               4. CLICK “FILE</a:t>
            </a:r>
            <a:r>
              <a:rPr lang="mr-IN" baseline="0" dirty="0"/>
              <a:t>…</a:t>
            </a:r>
            <a:r>
              <a:rPr lang="en-US" baseline="0" dirty="0"/>
              <a:t>” UNDERNEATH “INSERT PICTURE FROM”  5. DELETE THIS TEXT LAYER</a:t>
            </a:r>
            <a:endParaRPr lang="en-US" dirty="0"/>
          </a:p>
        </p:txBody>
      </p:sp>
    </p:spTree>
  </p:cSld>
  <p:clrMapOvr>
    <a:masterClrMapping/>
  </p:clrMapOvr>
  <p:transition>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type="secHead" preserve="1">
  <p:cSld name="Section Header 1">
    <p:spTree>
      <p:nvGrpSpPr>
        <p:cNvPr id="1" name=""/>
        <p:cNvGrpSpPr/>
        <p:nvPr/>
      </p:nvGrpSpPr>
      <p:grpSpPr>
        <a:xfrm>
          <a:off x="0" y="0"/>
          <a:ext cx="0" cy="0"/>
          <a:chOff x="0" y="0"/>
          <a:chExt cx="0" cy="0"/>
        </a:xfrm>
      </p:grpSpPr>
      <p:sp>
        <p:nvSpPr>
          <p:cNvPr id="2" name="Title 1"/>
          <p:cNvSpPr>
            <a:spLocks noGrp="1"/>
          </p:cNvSpPr>
          <p:nvPr>
            <p:ph type="title"/>
          </p:nvPr>
        </p:nvSpPr>
        <p:spPr>
          <a:xfrm>
            <a:off x="1257300" y="723900"/>
            <a:ext cx="9788386" cy="2019300"/>
          </a:xfrm>
        </p:spPr>
        <p:txBody>
          <a:bodyPr anchor="b">
            <a:normAutofit/>
          </a:bodyPr>
          <a:lstStyle>
            <a:lvl1pPr algn="l">
              <a:lnSpc>
                <a:spcPct val="100000"/>
              </a:lnSpc>
              <a:defRPr sz="4000">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1257300" y="2889285"/>
            <a:ext cx="9788386" cy="1500187"/>
          </a:xfrm>
        </p:spPr>
        <p:txBody>
          <a:bodyPr>
            <a:normAutofit/>
          </a:bodyPr>
          <a:lstStyle>
            <a:lvl1pPr marL="0" indent="0" algn="l">
              <a:lnSpc>
                <a:spcPct val="100000"/>
              </a:lnSpc>
              <a:buNone/>
              <a:defRPr sz="2800" b="0" i="1">
                <a:solidFill>
                  <a:schemeClr val="accent1"/>
                </a:solidFill>
                <a:latin typeface="Zoram ldsLat" charset="0"/>
                <a:ea typeface="Zoram ldsLat" charset="0"/>
                <a:cs typeface="Zoram ldsLat"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3" name="Footer Placeholder 4"/>
          <p:cNvSpPr>
            <a:spLocks noGrp="1"/>
          </p:cNvSpPr>
          <p:nvPr>
            <p:ph type="ftr" sz="quarter" idx="3"/>
          </p:nvPr>
        </p:nvSpPr>
        <p:spPr>
          <a:xfrm>
            <a:off x="4876800" y="6356350"/>
            <a:ext cx="2438400" cy="365125"/>
          </a:xfrm>
          <a:prstGeom prst="rect">
            <a:avLst/>
          </a:prstGeom>
        </p:spPr>
        <p:txBody>
          <a:bodyPr vert="horz" lIns="91440" tIns="45720" rIns="91440" bIns="45720" rtlCol="0" anchor="ctr"/>
          <a:lstStyle>
            <a:lvl1pPr algn="ctr">
              <a:defRPr sz="1200">
                <a:solidFill>
                  <a:schemeClr val="accent1"/>
                </a:solidFill>
                <a:latin typeface="Zoram ldsLat" charset="0"/>
                <a:ea typeface="Zoram ldsLat" charset="0"/>
                <a:cs typeface="Zoram ldsLat" charset="0"/>
              </a:defRPr>
            </a:lvl1pPr>
          </a:lstStyle>
          <a:p>
            <a:fld id="{5B06C967-C119-3A46-8999-DDAAE48B2E46}" type="slidenum">
              <a:rPr lang="en-US" smtClean="0"/>
              <a:pPr/>
              <a:t>‹#›</a:t>
            </a:fld>
            <a:endParaRPr lang="en-US" dirty="0"/>
          </a:p>
        </p:txBody>
      </p:sp>
      <p:sp>
        <p:nvSpPr>
          <p:cNvPr id="14" name="Slide Number Placeholder 5"/>
          <p:cNvSpPr>
            <a:spLocks noGrp="1"/>
          </p:cNvSpPr>
          <p:nvPr>
            <p:ph type="sldNum" sz="quarter" idx="4"/>
          </p:nvPr>
        </p:nvSpPr>
        <p:spPr>
          <a:xfrm>
            <a:off x="7315200" y="6356350"/>
            <a:ext cx="4038600" cy="365125"/>
          </a:xfrm>
          <a:prstGeom prst="rect">
            <a:avLst/>
          </a:prstGeom>
        </p:spPr>
        <p:txBody>
          <a:bodyPr vert="horz" lIns="91440" tIns="45720" rIns="91440" bIns="45720" rtlCol="0" anchor="ctr"/>
          <a:lstStyle>
            <a:lvl1pPr algn="r">
              <a:defRPr sz="900">
                <a:solidFill>
                  <a:schemeClr val="accent5"/>
                </a:solidFill>
                <a:latin typeface="Zoram ldsLat" charset="0"/>
                <a:ea typeface="Zoram ldsLat" charset="0"/>
                <a:cs typeface="Zoram ldsLat" charset="0"/>
              </a:defRPr>
            </a:lvl1pPr>
          </a:lstStyle>
          <a:p>
            <a:r>
              <a:rPr lang="en-US" dirty="0"/>
              <a:t>DEPARTMENT NAME GOES HERE | FEBRUARY 2017</a:t>
            </a:r>
          </a:p>
        </p:txBody>
      </p:sp>
    </p:spTree>
  </p:cSld>
  <p:clrMapOvr>
    <a:masterClrMapping/>
  </p:clrMapOvr>
  <p:transition>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preserve="1" userDrawn="1">
  <p:cSld name="Section Header 2">
    <p:bg>
      <p:bgPr>
        <a:solidFill>
          <a:schemeClr val="accent1"/>
        </a:solidFill>
        <a:effectLst/>
      </p:bgPr>
    </p:bg>
    <p:spTree>
      <p:nvGrpSpPr>
        <p:cNvPr id="1" name=""/>
        <p:cNvGrpSpPr/>
        <p:nvPr/>
      </p:nvGrpSpPr>
      <p:grpSpPr>
        <a:xfrm>
          <a:off x="0" y="0"/>
          <a:ext cx="0" cy="0"/>
          <a:chOff x="0" y="0"/>
          <a:chExt cx="0" cy="0"/>
        </a:xfrm>
      </p:grpSpPr>
      <p:sp>
        <p:nvSpPr>
          <p:cNvPr id="13" name="Footer Placeholder 4"/>
          <p:cNvSpPr>
            <a:spLocks noGrp="1"/>
          </p:cNvSpPr>
          <p:nvPr>
            <p:ph type="ftr" sz="quarter" idx="3"/>
          </p:nvPr>
        </p:nvSpPr>
        <p:spPr>
          <a:xfrm>
            <a:off x="4876800" y="6356350"/>
            <a:ext cx="2438400" cy="365125"/>
          </a:xfrm>
          <a:prstGeom prst="rect">
            <a:avLst/>
          </a:prstGeom>
        </p:spPr>
        <p:txBody>
          <a:bodyPr vert="horz" lIns="91440" tIns="45720" rIns="91440" bIns="45720" rtlCol="0" anchor="ctr"/>
          <a:lstStyle>
            <a:lvl1pPr algn="ctr">
              <a:defRPr sz="1200">
                <a:solidFill>
                  <a:schemeClr val="bg1"/>
                </a:solidFill>
                <a:latin typeface="Zoram ldsLat" charset="0"/>
                <a:ea typeface="Zoram ldsLat" charset="0"/>
                <a:cs typeface="Zoram ldsLat" charset="0"/>
              </a:defRPr>
            </a:lvl1pPr>
          </a:lstStyle>
          <a:p>
            <a:fld id="{5B06C967-C119-3A46-8999-DDAAE48B2E46}" type="slidenum">
              <a:rPr lang="en-US" smtClean="0"/>
              <a:pPr/>
              <a:t>‹#›</a:t>
            </a:fld>
            <a:endParaRPr lang="en-US" dirty="0"/>
          </a:p>
        </p:txBody>
      </p:sp>
      <p:sp>
        <p:nvSpPr>
          <p:cNvPr id="14" name="Slide Number Placeholder 5"/>
          <p:cNvSpPr>
            <a:spLocks noGrp="1"/>
          </p:cNvSpPr>
          <p:nvPr>
            <p:ph type="sldNum" sz="quarter" idx="4"/>
          </p:nvPr>
        </p:nvSpPr>
        <p:spPr>
          <a:xfrm>
            <a:off x="7315200" y="6356350"/>
            <a:ext cx="4038600" cy="365125"/>
          </a:xfrm>
          <a:prstGeom prst="rect">
            <a:avLst/>
          </a:prstGeom>
        </p:spPr>
        <p:txBody>
          <a:bodyPr vert="horz" lIns="91440" tIns="45720" rIns="91440" bIns="45720" rtlCol="0" anchor="ctr"/>
          <a:lstStyle>
            <a:lvl1pPr algn="r">
              <a:defRPr sz="900">
                <a:solidFill>
                  <a:schemeClr val="bg1"/>
                </a:solidFill>
                <a:latin typeface="Zoram ldsLat" charset="0"/>
                <a:ea typeface="Zoram ldsLat" charset="0"/>
                <a:cs typeface="Zoram ldsLat" charset="0"/>
              </a:defRPr>
            </a:lvl1pPr>
          </a:lstStyle>
          <a:p>
            <a:r>
              <a:rPr lang="en-US"/>
              <a:t>DEPARTMENT NAME GOES HERE | FEBRUARY 2017</a:t>
            </a:r>
            <a:endParaRPr lang="en-US" dirty="0"/>
          </a:p>
        </p:txBody>
      </p:sp>
      <p:sp>
        <p:nvSpPr>
          <p:cNvPr id="6" name="Title 1"/>
          <p:cNvSpPr>
            <a:spLocks noGrp="1"/>
          </p:cNvSpPr>
          <p:nvPr>
            <p:ph type="title"/>
          </p:nvPr>
        </p:nvSpPr>
        <p:spPr>
          <a:xfrm>
            <a:off x="1257300" y="723900"/>
            <a:ext cx="9788386" cy="2019300"/>
          </a:xfrm>
        </p:spPr>
        <p:txBody>
          <a:bodyPr anchor="b">
            <a:normAutofit/>
          </a:bodyPr>
          <a:lstStyle>
            <a:lvl1pPr algn="l">
              <a:lnSpc>
                <a:spcPct val="100000"/>
              </a:lnSpc>
              <a:defRPr sz="4000">
                <a:solidFill>
                  <a:schemeClr val="bg1"/>
                </a:solidFill>
                <a:latin typeface="McKay ldsLat" charset="0"/>
                <a:ea typeface="McKay ldsLat" charset="0"/>
                <a:cs typeface="McKay ldsLat" charset="0"/>
              </a:defRPr>
            </a:lvl1pPr>
          </a:lstStyle>
          <a:p>
            <a:r>
              <a:rPr lang="en-US" dirty="0"/>
              <a:t>Click to edit Master title style</a:t>
            </a:r>
          </a:p>
        </p:txBody>
      </p:sp>
      <p:sp>
        <p:nvSpPr>
          <p:cNvPr id="7" name="Text Placeholder 2"/>
          <p:cNvSpPr>
            <a:spLocks noGrp="1"/>
          </p:cNvSpPr>
          <p:nvPr>
            <p:ph type="body" idx="1"/>
          </p:nvPr>
        </p:nvSpPr>
        <p:spPr>
          <a:xfrm>
            <a:off x="1257300" y="2889285"/>
            <a:ext cx="9788386" cy="1500187"/>
          </a:xfrm>
        </p:spPr>
        <p:txBody>
          <a:bodyPr>
            <a:normAutofit/>
          </a:bodyPr>
          <a:lstStyle>
            <a:lvl1pPr marL="0" indent="0" algn="l">
              <a:lnSpc>
                <a:spcPct val="100000"/>
              </a:lnSpc>
              <a:buNone/>
              <a:defRPr sz="2800" b="0" i="1">
                <a:solidFill>
                  <a:schemeClr val="bg1"/>
                </a:solidFill>
                <a:latin typeface="Zoram ldsLat" charset="0"/>
                <a:ea typeface="Zoram ldsLat" charset="0"/>
                <a:cs typeface="Zoram ldsLat"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cSld>
  <p:clrMapOvr>
    <a:masterClrMapping/>
  </p:clrMapOvr>
  <p:transition>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preserve="1" userDrawn="1">
  <p:cSld name="Section Header 3">
    <p:bg>
      <p:bgPr>
        <a:solidFill>
          <a:schemeClr val="accent1"/>
        </a:solid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1888714" y="723900"/>
            <a:ext cx="8402161" cy="2019300"/>
          </a:xfrm>
        </p:spPr>
        <p:txBody>
          <a:bodyPr anchor="b">
            <a:normAutofit/>
          </a:bodyPr>
          <a:lstStyle>
            <a:lvl1pPr algn="l">
              <a:lnSpc>
                <a:spcPct val="100000"/>
              </a:lnSpc>
              <a:defRPr sz="4000">
                <a:solidFill>
                  <a:schemeClr val="bg1"/>
                </a:solidFill>
              </a:defRPr>
            </a:lvl1pPr>
          </a:lstStyle>
          <a:p>
            <a:r>
              <a:rPr lang="en-US" dirty="0"/>
              <a:t>Click to edit Master title style</a:t>
            </a:r>
          </a:p>
        </p:txBody>
      </p:sp>
      <p:sp>
        <p:nvSpPr>
          <p:cNvPr id="7" name="Text Placeholder 2"/>
          <p:cNvSpPr>
            <a:spLocks noGrp="1"/>
          </p:cNvSpPr>
          <p:nvPr>
            <p:ph type="body" idx="1"/>
          </p:nvPr>
        </p:nvSpPr>
        <p:spPr>
          <a:xfrm>
            <a:off x="1888714" y="2889285"/>
            <a:ext cx="8402161" cy="1500187"/>
          </a:xfrm>
        </p:spPr>
        <p:txBody>
          <a:bodyPr>
            <a:normAutofit/>
          </a:bodyPr>
          <a:lstStyle>
            <a:lvl1pPr marL="0" indent="0" algn="l">
              <a:lnSpc>
                <a:spcPct val="100000"/>
              </a:lnSpc>
              <a:buNone/>
              <a:defRPr sz="2800" b="0" i="0">
                <a:solidFill>
                  <a:schemeClr val="bg1"/>
                </a:solidFill>
                <a:latin typeface="Zoram ldsLat" charset="0"/>
                <a:ea typeface="Zoram ldsLat" charset="0"/>
                <a:cs typeface="Zoram ldsLat"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8" name="Picture 7"/>
          <p:cNvPicPr>
            <a:picLocks noChangeAspect="1"/>
          </p:cNvPicPr>
          <p:nvPr userDrawn="1"/>
        </p:nvPicPr>
        <p:blipFill>
          <a:blip r:embed="rId2" cstate="screen">
            <a:alphaModFix amt="50000"/>
            <a:extLst>
              <a:ext uri="{28A0092B-C50C-407E-A947-70E740481C1C}">
                <a14:useLocalDpi xmlns:a14="http://schemas.microsoft.com/office/drawing/2010/main"/>
              </a:ext>
            </a:extLst>
          </a:blip>
          <a:stretch>
            <a:fillRect/>
          </a:stretch>
        </p:blipFill>
        <p:spPr>
          <a:xfrm rot="5400000" flipH="1" flipV="1">
            <a:off x="-2540398" y="2540399"/>
            <a:ext cx="6858000" cy="1777203"/>
          </a:xfrm>
          <a:prstGeom prst="rect">
            <a:avLst/>
          </a:prstGeom>
        </p:spPr>
      </p:pic>
      <p:sp>
        <p:nvSpPr>
          <p:cNvPr id="5" name="Footer Placeholder 4"/>
          <p:cNvSpPr>
            <a:spLocks noGrp="1"/>
          </p:cNvSpPr>
          <p:nvPr>
            <p:ph type="ftr" sz="quarter" idx="3"/>
          </p:nvPr>
        </p:nvSpPr>
        <p:spPr>
          <a:xfrm>
            <a:off x="4876800" y="6356350"/>
            <a:ext cx="2438400" cy="365125"/>
          </a:xfrm>
          <a:prstGeom prst="rect">
            <a:avLst/>
          </a:prstGeom>
        </p:spPr>
        <p:txBody>
          <a:bodyPr vert="horz" lIns="91440" tIns="45720" rIns="91440" bIns="45720" rtlCol="0" anchor="ctr"/>
          <a:lstStyle>
            <a:lvl1pPr algn="ctr">
              <a:defRPr sz="1200">
                <a:solidFill>
                  <a:schemeClr val="bg1"/>
                </a:solidFill>
                <a:latin typeface="Zoram ldsLat" charset="0"/>
                <a:ea typeface="Zoram ldsLat" charset="0"/>
                <a:cs typeface="Zoram ldsLat" charset="0"/>
              </a:defRPr>
            </a:lvl1pPr>
          </a:lstStyle>
          <a:p>
            <a:fld id="{5B06C967-C119-3A46-8999-DDAAE48B2E46}" type="slidenum">
              <a:rPr lang="en-US" smtClean="0"/>
              <a:pPr/>
              <a:t>‹#›</a:t>
            </a:fld>
            <a:endParaRPr lang="en-US" dirty="0"/>
          </a:p>
        </p:txBody>
      </p:sp>
      <p:sp>
        <p:nvSpPr>
          <p:cNvPr id="9" name="Slide Number Placeholder 5"/>
          <p:cNvSpPr>
            <a:spLocks noGrp="1"/>
          </p:cNvSpPr>
          <p:nvPr>
            <p:ph type="sldNum" sz="quarter" idx="4"/>
          </p:nvPr>
        </p:nvSpPr>
        <p:spPr>
          <a:xfrm>
            <a:off x="7315200" y="6356350"/>
            <a:ext cx="4038600" cy="365125"/>
          </a:xfrm>
          <a:prstGeom prst="rect">
            <a:avLst/>
          </a:prstGeom>
        </p:spPr>
        <p:txBody>
          <a:bodyPr vert="horz" lIns="91440" tIns="45720" rIns="91440" bIns="45720" rtlCol="0" anchor="ctr"/>
          <a:lstStyle>
            <a:lvl1pPr algn="r">
              <a:defRPr sz="900">
                <a:solidFill>
                  <a:schemeClr val="bg1"/>
                </a:solidFill>
                <a:latin typeface="Zoram ldsLat" charset="0"/>
                <a:ea typeface="Zoram ldsLat" charset="0"/>
                <a:cs typeface="Zoram ldsLat" charset="0"/>
              </a:defRPr>
            </a:lvl1pPr>
          </a:lstStyle>
          <a:p>
            <a:r>
              <a:rPr lang="en-US"/>
              <a:t>DEPARTMENT NAME GOES HERE | FEBRUARY 2017</a:t>
            </a:r>
            <a:endParaRPr lang="en-US" dirty="0"/>
          </a:p>
        </p:txBody>
      </p:sp>
    </p:spTree>
  </p:cSld>
  <p:clrMapOvr>
    <a:masterClrMapping/>
  </p:clrMapOvr>
  <p:transition>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preserve="1" userDrawn="1">
  <p:cSld name="1_Section Header 4">
    <p:spTree>
      <p:nvGrpSpPr>
        <p:cNvPr id="1" name=""/>
        <p:cNvGrpSpPr/>
        <p:nvPr/>
      </p:nvGrpSpPr>
      <p:grpSpPr>
        <a:xfrm>
          <a:off x="0" y="0"/>
          <a:ext cx="0" cy="0"/>
          <a:chOff x="0" y="0"/>
          <a:chExt cx="0" cy="0"/>
        </a:xfrm>
      </p:grpSpPr>
      <p:sp>
        <p:nvSpPr>
          <p:cNvPr id="2" name="Title 1"/>
          <p:cNvSpPr>
            <a:spLocks noGrp="1"/>
          </p:cNvSpPr>
          <p:nvPr>
            <p:ph type="title"/>
          </p:nvPr>
        </p:nvSpPr>
        <p:spPr>
          <a:xfrm>
            <a:off x="609600" y="2054087"/>
            <a:ext cx="5188225" cy="1374913"/>
          </a:xfrm>
        </p:spPr>
        <p:txBody>
          <a:bodyPr anchor="t">
            <a:normAutofit/>
          </a:bodyPr>
          <a:lstStyle>
            <a:lvl1pPr algn="l">
              <a:lnSpc>
                <a:spcPct val="100000"/>
              </a:lnSpc>
              <a:defRPr sz="4000" b="1" i="1">
                <a:solidFill>
                  <a:schemeClr val="tx1"/>
                </a:solidFill>
                <a:latin typeface="McKay ldsLat" charset="0"/>
                <a:ea typeface="McKay ldsLat" charset="0"/>
                <a:cs typeface="McKay ldsLat" charset="0"/>
              </a:defRPr>
            </a:lvl1pPr>
          </a:lstStyle>
          <a:p>
            <a:r>
              <a:rPr lang="en-US" dirty="0"/>
              <a:t>Click to edit Master title style</a:t>
            </a:r>
          </a:p>
        </p:txBody>
      </p:sp>
      <p:sp>
        <p:nvSpPr>
          <p:cNvPr id="3" name="Text Placeholder 2"/>
          <p:cNvSpPr>
            <a:spLocks noGrp="1"/>
          </p:cNvSpPr>
          <p:nvPr>
            <p:ph type="body" idx="1"/>
          </p:nvPr>
        </p:nvSpPr>
        <p:spPr>
          <a:xfrm>
            <a:off x="602974" y="3364707"/>
            <a:ext cx="5188225" cy="1477052"/>
          </a:xfrm>
        </p:spPr>
        <p:txBody>
          <a:bodyPr>
            <a:normAutofit/>
          </a:bodyPr>
          <a:lstStyle>
            <a:lvl1pPr marL="0" indent="0" algn="l">
              <a:lnSpc>
                <a:spcPct val="100000"/>
              </a:lnSpc>
              <a:buNone/>
              <a:defRPr sz="2800" b="0" i="0">
                <a:solidFill>
                  <a:schemeClr val="accent1"/>
                </a:solidFill>
                <a:latin typeface="Zoram ldsLat Light" charset="0"/>
                <a:ea typeface="Zoram ldsLat Light" charset="0"/>
                <a:cs typeface="Zoram ldsLat Light"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6" name="Picture Placeholder 5"/>
          <p:cNvSpPr>
            <a:spLocks noGrp="1"/>
          </p:cNvSpPr>
          <p:nvPr>
            <p:ph type="pic" sz="quarter" idx="10"/>
          </p:nvPr>
        </p:nvSpPr>
        <p:spPr>
          <a:xfrm>
            <a:off x="6096000" y="1219200"/>
            <a:ext cx="3114675" cy="4419600"/>
          </a:xfrm>
        </p:spPr>
        <p:txBody>
          <a:bodyPr>
            <a:normAutofit/>
          </a:bodyPr>
          <a:lstStyle>
            <a:lvl1pPr>
              <a:defRPr sz="1600"/>
            </a:lvl1pPr>
          </a:lstStyle>
          <a:p>
            <a:endParaRPr lang="en-US" dirty="0"/>
          </a:p>
        </p:txBody>
      </p:sp>
      <p:sp>
        <p:nvSpPr>
          <p:cNvPr id="8" name="Picture Placeholder 7"/>
          <p:cNvSpPr>
            <a:spLocks noGrp="1"/>
          </p:cNvSpPr>
          <p:nvPr>
            <p:ph type="pic" sz="quarter" idx="11"/>
          </p:nvPr>
        </p:nvSpPr>
        <p:spPr>
          <a:xfrm>
            <a:off x="9356725" y="1219200"/>
            <a:ext cx="2828925" cy="2020888"/>
          </a:xfrm>
        </p:spPr>
        <p:txBody>
          <a:bodyPr>
            <a:normAutofit/>
          </a:bodyPr>
          <a:lstStyle>
            <a:lvl1pPr>
              <a:defRPr sz="1600"/>
            </a:lvl1pPr>
          </a:lstStyle>
          <a:p>
            <a:endParaRPr lang="en-US" dirty="0"/>
          </a:p>
        </p:txBody>
      </p:sp>
      <p:sp>
        <p:nvSpPr>
          <p:cNvPr id="10" name="Picture Placeholder 9"/>
          <p:cNvSpPr>
            <a:spLocks noGrp="1"/>
          </p:cNvSpPr>
          <p:nvPr>
            <p:ph type="pic" sz="quarter" idx="12"/>
          </p:nvPr>
        </p:nvSpPr>
        <p:spPr>
          <a:xfrm>
            <a:off x="9342438" y="3429000"/>
            <a:ext cx="2843212" cy="2209800"/>
          </a:xfrm>
        </p:spPr>
        <p:txBody>
          <a:bodyPr>
            <a:normAutofit/>
          </a:bodyPr>
          <a:lstStyle>
            <a:lvl1pPr>
              <a:defRPr sz="1600"/>
            </a:lvl1pPr>
          </a:lstStyle>
          <a:p>
            <a:endParaRPr lang="en-US" dirty="0"/>
          </a:p>
        </p:txBody>
      </p:sp>
      <p:sp>
        <p:nvSpPr>
          <p:cNvPr id="9" name="Footer Placeholder 12"/>
          <p:cNvSpPr>
            <a:spLocks noGrp="1"/>
          </p:cNvSpPr>
          <p:nvPr>
            <p:ph type="ftr" sz="quarter" idx="13"/>
          </p:nvPr>
        </p:nvSpPr>
        <p:spPr>
          <a:xfrm>
            <a:off x="4876800" y="6356350"/>
            <a:ext cx="2438400" cy="365125"/>
          </a:xfrm>
        </p:spPr>
        <p:txBody>
          <a:bodyPr/>
          <a:lstStyle/>
          <a:p>
            <a:fld id="{5B06C967-C119-3A46-8999-DDAAE48B2E46}" type="slidenum">
              <a:rPr lang="en-US" smtClean="0"/>
              <a:pPr/>
              <a:t>‹#›</a:t>
            </a:fld>
            <a:endParaRPr lang="en-US" dirty="0"/>
          </a:p>
        </p:txBody>
      </p:sp>
      <p:sp>
        <p:nvSpPr>
          <p:cNvPr id="12" name="Slide Number Placeholder 13"/>
          <p:cNvSpPr>
            <a:spLocks noGrp="1"/>
          </p:cNvSpPr>
          <p:nvPr>
            <p:ph type="sldNum" sz="quarter" idx="14"/>
          </p:nvPr>
        </p:nvSpPr>
        <p:spPr>
          <a:xfrm>
            <a:off x="7315200" y="6356350"/>
            <a:ext cx="4038600" cy="365125"/>
          </a:xfrm>
        </p:spPr>
        <p:txBody>
          <a:bodyPr/>
          <a:lstStyle/>
          <a:p>
            <a:r>
              <a:rPr lang="en-US"/>
              <a:t>DEPARTMENT NAME GOES HERE | FEBRUARY 2017</a:t>
            </a:r>
            <a:endParaRPr lang="en-US" dirty="0"/>
          </a:p>
        </p:txBody>
      </p:sp>
    </p:spTree>
  </p:cSld>
  <p:clrMapOvr>
    <a:masterClrMapping/>
  </p:clrMapOvr>
  <p:transition>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preserve="1" userDrawn="1">
  <p:cSld name="Section Header 5 - Image Background">
    <p:bg>
      <p:bgPr>
        <a:solidFill>
          <a:schemeClr val="bg1">
            <a:lumMod val="8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63924" y="4122013"/>
            <a:ext cx="9801640" cy="689113"/>
          </a:xfrm>
        </p:spPr>
        <p:txBody>
          <a:bodyPr anchor="t">
            <a:noAutofit/>
          </a:bodyPr>
          <a:lstStyle>
            <a:lvl1pPr algn="l">
              <a:lnSpc>
                <a:spcPct val="100000"/>
              </a:lnSpc>
              <a:defRPr sz="4400" b="1" i="1">
                <a:solidFill>
                  <a:schemeClr val="bg1"/>
                </a:solidFill>
                <a:latin typeface="McKay ldsLat" charset="0"/>
                <a:ea typeface="McKay ldsLat" charset="0"/>
                <a:cs typeface="McKay ldsLat" charset="0"/>
              </a:defRPr>
            </a:lvl1pPr>
          </a:lstStyle>
          <a:p>
            <a:r>
              <a:rPr lang="en-US" dirty="0"/>
              <a:t>Click to edit Master title style</a:t>
            </a:r>
          </a:p>
        </p:txBody>
      </p:sp>
      <p:sp>
        <p:nvSpPr>
          <p:cNvPr id="3" name="Text Placeholder 2"/>
          <p:cNvSpPr>
            <a:spLocks noGrp="1"/>
          </p:cNvSpPr>
          <p:nvPr>
            <p:ph type="body" idx="1" hasCustomPrompt="1"/>
          </p:nvPr>
        </p:nvSpPr>
        <p:spPr>
          <a:xfrm>
            <a:off x="1263924" y="4856163"/>
            <a:ext cx="9808266" cy="1500187"/>
          </a:xfrm>
        </p:spPr>
        <p:txBody>
          <a:bodyPr>
            <a:normAutofit/>
          </a:bodyPr>
          <a:lstStyle>
            <a:lvl1pPr marL="0" indent="0" algn="l">
              <a:lnSpc>
                <a:spcPct val="100000"/>
              </a:lnSpc>
              <a:buNone/>
              <a:defRPr sz="2800" b="0" i="0">
                <a:solidFill>
                  <a:schemeClr val="bg1"/>
                </a:solidFill>
                <a:latin typeface="Zoram ldsLat Light" charset="0"/>
                <a:ea typeface="Zoram ldsLat Light" charset="0"/>
                <a:cs typeface="Zoram ldsLat Light"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7" name="Picture 6"/>
          <p:cNvPicPr>
            <a:picLocks noChangeAspect="1"/>
          </p:cNvPicPr>
          <p:nvPr userDrawn="1"/>
        </p:nvPicPr>
        <p:blipFill>
          <a:blip r:embed="rId2" cstate="screen">
            <a:alphaModFix amt="65000"/>
            <a:extLst>
              <a:ext uri="{28A0092B-C50C-407E-A947-70E740481C1C}">
                <a14:useLocalDpi xmlns:a14="http://schemas.microsoft.com/office/drawing/2010/main"/>
              </a:ext>
            </a:extLst>
          </a:blip>
          <a:stretch>
            <a:fillRect/>
          </a:stretch>
        </p:blipFill>
        <p:spPr>
          <a:xfrm rot="16200000" flipV="1">
            <a:off x="6544865" y="1210866"/>
            <a:ext cx="6858000" cy="4436269"/>
          </a:xfrm>
          <a:prstGeom prst="rect">
            <a:avLst/>
          </a:prstGeom>
        </p:spPr>
      </p:pic>
      <p:sp>
        <p:nvSpPr>
          <p:cNvPr id="9" name="Text Placeholder 7"/>
          <p:cNvSpPr>
            <a:spLocks noGrp="1"/>
          </p:cNvSpPr>
          <p:nvPr>
            <p:ph type="body" sz="quarter" idx="12" hasCustomPrompt="1"/>
          </p:nvPr>
        </p:nvSpPr>
        <p:spPr>
          <a:xfrm>
            <a:off x="3992153" y="1484933"/>
            <a:ext cx="4797286" cy="1944066"/>
          </a:xfrm>
        </p:spPr>
        <p:txBody>
          <a:bodyPr>
            <a:noAutofit/>
          </a:bodyPr>
          <a:lstStyle>
            <a:lvl1pPr marL="0" indent="0">
              <a:buFontTx/>
              <a:buNone/>
              <a:defRPr sz="1400" u="none" baseline="0"/>
            </a:lvl1pPr>
          </a:lstStyle>
          <a:p>
            <a:pPr marL="342900" marR="0" lvl="0" indent="-342900" algn="l" defTabSz="914400" rtl="0" eaLnBrk="1" fontAlgn="auto" latinLnBrk="0" hangingPunct="1">
              <a:lnSpc>
                <a:spcPct val="90000"/>
              </a:lnSpc>
              <a:spcBef>
                <a:spcPts val="1000"/>
              </a:spcBef>
              <a:spcAft>
                <a:spcPts val="0"/>
              </a:spcAft>
              <a:buClrTx/>
              <a:buSzTx/>
              <a:buFontTx/>
              <a:buNone/>
              <a:tabLst/>
              <a:defRPr/>
            </a:pPr>
            <a:r>
              <a:rPr lang="en-US" baseline="0" dirty="0"/>
              <a:t>TO ADD IMAGE BACKGROUND:                                                    1. RIGHT CLICK ON SLIDE                                                       2. SELECT FORMAT BACKGROUND                                       3. SELECT “PICTURE OR TEXTURE FILL”                               4. CLICK “FILE</a:t>
            </a:r>
            <a:r>
              <a:rPr lang="mr-IN" baseline="0" dirty="0"/>
              <a:t>…</a:t>
            </a:r>
            <a:r>
              <a:rPr lang="en-US" baseline="0" dirty="0"/>
              <a:t>” UNDERNEATH “INSERT PICTURE FROM”  5. DELETE THIS TEXT LAYER</a:t>
            </a:r>
            <a:endParaRPr lang="en-US" dirty="0"/>
          </a:p>
        </p:txBody>
      </p:sp>
      <p:sp>
        <p:nvSpPr>
          <p:cNvPr id="6" name="Footer Placeholder 4"/>
          <p:cNvSpPr>
            <a:spLocks noGrp="1"/>
          </p:cNvSpPr>
          <p:nvPr>
            <p:ph type="ftr" sz="quarter" idx="3"/>
          </p:nvPr>
        </p:nvSpPr>
        <p:spPr>
          <a:xfrm>
            <a:off x="4876800" y="6356350"/>
            <a:ext cx="2438400" cy="365125"/>
          </a:xfrm>
          <a:prstGeom prst="rect">
            <a:avLst/>
          </a:prstGeom>
        </p:spPr>
        <p:txBody>
          <a:bodyPr vert="horz" lIns="91440" tIns="45720" rIns="91440" bIns="45720" rtlCol="0" anchor="ctr"/>
          <a:lstStyle>
            <a:lvl1pPr algn="ctr">
              <a:defRPr sz="1200">
                <a:solidFill>
                  <a:schemeClr val="bg1"/>
                </a:solidFill>
                <a:latin typeface="Zoram ldsLat" charset="0"/>
                <a:ea typeface="Zoram ldsLat" charset="0"/>
                <a:cs typeface="Zoram ldsLat" charset="0"/>
              </a:defRPr>
            </a:lvl1pPr>
          </a:lstStyle>
          <a:p>
            <a:fld id="{5B06C967-C119-3A46-8999-DDAAE48B2E46}" type="slidenum">
              <a:rPr lang="en-US" smtClean="0"/>
              <a:pPr/>
              <a:t>‹#›</a:t>
            </a:fld>
            <a:endParaRPr lang="en-US" dirty="0"/>
          </a:p>
        </p:txBody>
      </p:sp>
      <p:sp>
        <p:nvSpPr>
          <p:cNvPr id="8" name="Slide Number Placeholder 5"/>
          <p:cNvSpPr>
            <a:spLocks noGrp="1"/>
          </p:cNvSpPr>
          <p:nvPr>
            <p:ph type="sldNum" sz="quarter" idx="4"/>
          </p:nvPr>
        </p:nvSpPr>
        <p:spPr>
          <a:xfrm>
            <a:off x="7315200" y="6356350"/>
            <a:ext cx="4038600" cy="365125"/>
          </a:xfrm>
          <a:prstGeom prst="rect">
            <a:avLst/>
          </a:prstGeom>
        </p:spPr>
        <p:txBody>
          <a:bodyPr vert="horz" lIns="91440" tIns="45720" rIns="91440" bIns="45720" rtlCol="0" anchor="ctr"/>
          <a:lstStyle>
            <a:lvl1pPr algn="r">
              <a:defRPr sz="900">
                <a:solidFill>
                  <a:schemeClr val="bg1"/>
                </a:solidFill>
                <a:latin typeface="Zoram ldsLat" charset="0"/>
                <a:ea typeface="Zoram ldsLat" charset="0"/>
                <a:cs typeface="Zoram ldsLat" charset="0"/>
              </a:defRPr>
            </a:lvl1pPr>
          </a:lstStyle>
          <a:p>
            <a:r>
              <a:rPr lang="en-US"/>
              <a:t>DEPARTMENT NAME GOES HERE | FEBRUARY 2017</a:t>
            </a:r>
            <a:endParaRPr lang="en-US" dirty="0"/>
          </a:p>
        </p:txBody>
      </p:sp>
    </p:spTree>
  </p:cSld>
  <p:clrMapOvr>
    <a:masterClrMapping/>
  </p:clrMapOvr>
  <p:transition>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99763" y="378586"/>
            <a:ext cx="10187609" cy="769662"/>
          </a:xfrm>
        </p:spPr>
        <p:txBody>
          <a:bodyPr anchor="t"/>
          <a:lstStyle>
            <a:lvl1pPr>
              <a:lnSpc>
                <a:spcPct val="100000"/>
              </a:lnSpc>
              <a:defRPr/>
            </a:lvl1pPr>
          </a:lstStyle>
          <a:p>
            <a:r>
              <a:rPr lang="en-US" dirty="0"/>
              <a:t>Click to edit Master title style</a:t>
            </a:r>
          </a:p>
        </p:txBody>
      </p:sp>
      <p:sp>
        <p:nvSpPr>
          <p:cNvPr id="3" name="Content Placeholder 2"/>
          <p:cNvSpPr>
            <a:spLocks noGrp="1"/>
          </p:cNvSpPr>
          <p:nvPr>
            <p:ph idx="1"/>
          </p:nvPr>
        </p:nvSpPr>
        <p:spPr>
          <a:xfrm>
            <a:off x="499763" y="1216924"/>
            <a:ext cx="10187610" cy="4351338"/>
          </a:xfrm>
        </p:spPr>
        <p:txBody>
          <a:bodyPr/>
          <a:lstStyle>
            <a:lvl1pPr marL="228600" marR="0" indent="-228600" algn="l" defTabSz="914400" rtl="0" eaLnBrk="1" fontAlgn="auto" latinLnBrk="0" hangingPunct="1">
              <a:lnSpc>
                <a:spcPct val="100000"/>
              </a:lnSpc>
              <a:spcBef>
                <a:spcPts val="1000"/>
              </a:spcBef>
              <a:spcAft>
                <a:spcPts val="0"/>
              </a:spcAft>
              <a:buClrTx/>
              <a:buSzTx/>
              <a:buFont typeface="Arial"/>
              <a:buChar char="•"/>
              <a:tabLst/>
              <a:defRPr b="1" i="0">
                <a:latin typeface="Zoram ldsLat Semibold" charset="0"/>
                <a:ea typeface="Zoram ldsLat Semibold" charset="0"/>
                <a:cs typeface="Zoram ldsLat Semibold" charset="0"/>
              </a:defRPr>
            </a:lvl1pPr>
            <a:lvl2pPr marL="685800" marR="0" indent="-228600" algn="l" defTabSz="914400" rtl="0" eaLnBrk="1" fontAlgn="auto" latinLnBrk="0" hangingPunct="1">
              <a:lnSpc>
                <a:spcPct val="100000"/>
              </a:lnSpc>
              <a:spcBef>
                <a:spcPts val="500"/>
              </a:spcBef>
              <a:spcAft>
                <a:spcPts val="0"/>
              </a:spcAft>
              <a:buClrTx/>
              <a:buSzTx/>
              <a:buFont typeface="Arial"/>
              <a:buChar char="•"/>
              <a:tabLst/>
              <a:defRPr/>
            </a:lvl2pPr>
            <a:lvl3pPr marL="1143000" marR="0" indent="-228600" algn="l" defTabSz="914400" rtl="0" eaLnBrk="1" fontAlgn="auto" latinLnBrk="0" hangingPunct="1">
              <a:lnSpc>
                <a:spcPct val="100000"/>
              </a:lnSpc>
              <a:spcBef>
                <a:spcPts val="500"/>
              </a:spcBef>
              <a:spcAft>
                <a:spcPts val="0"/>
              </a:spcAft>
              <a:buClrTx/>
              <a:buSzTx/>
              <a:buFont typeface="Arial"/>
              <a:buChar char="•"/>
              <a:tabLst/>
              <a:defRPr/>
            </a:lvl3pPr>
            <a:lvl4pPr marL="1600200" marR="0" indent="-228600" algn="l" defTabSz="914400" rtl="0" eaLnBrk="1" fontAlgn="auto" latinLnBrk="0" hangingPunct="1">
              <a:lnSpc>
                <a:spcPct val="100000"/>
              </a:lnSpc>
              <a:spcBef>
                <a:spcPts val="500"/>
              </a:spcBef>
              <a:spcAft>
                <a:spcPts val="0"/>
              </a:spcAft>
              <a:buClrTx/>
              <a:buSzTx/>
              <a:buFont typeface="Arial"/>
              <a:buChar char="•"/>
              <a:tabLst/>
              <a:defRPr/>
            </a:lvl4pPr>
            <a:lvl5pPr marL="2057400" marR="0" indent="-228600" algn="l" defTabSz="914400" rtl="0" eaLnBrk="1" fontAlgn="auto" latinLnBrk="0" hangingPunct="1">
              <a:lnSpc>
                <a:spcPct val="100000"/>
              </a:lnSpc>
              <a:spcBef>
                <a:spcPts val="500"/>
              </a:spcBef>
              <a:spcAft>
                <a:spcPts val="0"/>
              </a:spcAft>
              <a:buClrTx/>
              <a:buSzTx/>
              <a:buFont typeface="Arial"/>
              <a:buChar char="•"/>
              <a:tabLst/>
              <a:defRPr/>
            </a:lvl5pPr>
          </a:lstStyle>
          <a:p>
            <a:pPr marL="228600" marR="0" lvl="0" indent="-228600" algn="l" defTabSz="914400" rtl="0" eaLnBrk="1" fontAlgn="auto" latinLnBrk="0" hangingPunct="1">
              <a:lnSpc>
                <a:spcPct val="100000"/>
              </a:lnSpc>
              <a:spcBef>
                <a:spcPts val="1000"/>
              </a:spcBef>
              <a:spcAft>
                <a:spcPts val="0"/>
              </a:spcAft>
              <a:buClrTx/>
              <a:buSzTx/>
              <a:buFont typeface="Arial"/>
              <a:buChar char="•"/>
              <a:tabLst/>
              <a:defRPr/>
            </a:pPr>
            <a:r>
              <a:rPr kumimoji="0" lang="en-US" sz="2800" b="1" i="0" u="none" strike="noStrike" kern="1200" cap="none" spc="0" normalizeH="0" baseline="0" noProof="0" dirty="0">
                <a:ln>
                  <a:noFill/>
                </a:ln>
                <a:solidFill>
                  <a:srgbClr val="878A8C"/>
                </a:solidFill>
                <a:effectLst/>
                <a:uLnTx/>
                <a:uFillTx/>
                <a:latin typeface="Zoram ldsLat Semibold" charset="0"/>
                <a:ea typeface="Zoram ldsLat Semibold" charset="0"/>
                <a:cs typeface="Zoram ldsLat Semibold" charset="0"/>
              </a:rPr>
              <a:t>Click to edit Master text styles</a:t>
            </a:r>
          </a:p>
          <a:p>
            <a:pPr marL="685800" marR="0" lvl="1"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Second level</a:t>
            </a:r>
          </a:p>
          <a:p>
            <a:pPr marL="1143000" marR="0" lvl="2"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Third level</a:t>
            </a:r>
          </a:p>
          <a:p>
            <a:pPr marL="1600200" marR="0" lvl="3"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Fourth level</a:t>
            </a:r>
          </a:p>
          <a:p>
            <a:pPr marL="2057400" marR="0" lvl="4"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Fifth level</a:t>
            </a:r>
          </a:p>
        </p:txBody>
      </p:sp>
      <p:sp>
        <p:nvSpPr>
          <p:cNvPr id="13" name="Footer Placeholder 12"/>
          <p:cNvSpPr>
            <a:spLocks noGrp="1"/>
          </p:cNvSpPr>
          <p:nvPr>
            <p:ph type="ftr" sz="quarter" idx="10"/>
          </p:nvPr>
        </p:nvSpPr>
        <p:spPr/>
        <p:txBody>
          <a:bodyPr/>
          <a:lstStyle/>
          <a:p>
            <a:fld id="{5B06C967-C119-3A46-8999-DDAAE48B2E46}" type="slidenum">
              <a:rPr lang="en-US" smtClean="0"/>
              <a:pPr/>
              <a:t>‹#›</a:t>
            </a:fld>
            <a:endParaRPr lang="en-US" dirty="0"/>
          </a:p>
        </p:txBody>
      </p:sp>
      <p:sp>
        <p:nvSpPr>
          <p:cNvPr id="14" name="Slide Number Placeholder 13"/>
          <p:cNvSpPr>
            <a:spLocks noGrp="1"/>
          </p:cNvSpPr>
          <p:nvPr>
            <p:ph type="sldNum" sz="quarter" idx="11"/>
          </p:nvPr>
        </p:nvSpPr>
        <p:spPr/>
        <p:txBody>
          <a:bodyPr/>
          <a:lstStyle/>
          <a:p>
            <a:r>
              <a:rPr lang="en-US"/>
              <a:t>DEPARTMENT NAME GOES HERE | FEBRUARY 2017</a:t>
            </a:r>
            <a:endParaRPr lang="en-US" dirty="0"/>
          </a:p>
        </p:txBody>
      </p:sp>
    </p:spTree>
  </p:cSld>
  <p:clrMapOvr>
    <a:masterClrMapping/>
  </p:clrMapOvr>
  <p:transition>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preserve="1" userDrawn="1">
  <p:cSld name="Title, Content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494468" y="379380"/>
            <a:ext cx="10187609" cy="617299"/>
          </a:xfrm>
        </p:spPr>
        <p:txBody>
          <a:bodyPr anchor="t"/>
          <a:lstStyle>
            <a:lvl1pPr>
              <a:lnSpc>
                <a:spcPct val="100000"/>
              </a:lnSpc>
              <a:defRPr/>
            </a:lvl1pPr>
          </a:lstStyle>
          <a:p>
            <a:r>
              <a:rPr lang="en-US" dirty="0"/>
              <a:t>Click to edit Master title style</a:t>
            </a:r>
          </a:p>
        </p:txBody>
      </p:sp>
      <p:sp>
        <p:nvSpPr>
          <p:cNvPr id="3" name="Content Placeholder 2"/>
          <p:cNvSpPr>
            <a:spLocks noGrp="1"/>
          </p:cNvSpPr>
          <p:nvPr>
            <p:ph idx="1"/>
          </p:nvPr>
        </p:nvSpPr>
        <p:spPr>
          <a:xfrm>
            <a:off x="494467" y="1943101"/>
            <a:ext cx="10187610" cy="3704114"/>
          </a:xfrm>
        </p:spPr>
        <p:txBody>
          <a:bodyPr/>
          <a:lstStyle>
            <a:lvl1pPr marL="228600" marR="0" indent="-228600" algn="l" defTabSz="914400" rtl="0" eaLnBrk="1" fontAlgn="auto" latinLnBrk="0" hangingPunct="1">
              <a:lnSpc>
                <a:spcPct val="100000"/>
              </a:lnSpc>
              <a:spcBef>
                <a:spcPts val="1000"/>
              </a:spcBef>
              <a:spcAft>
                <a:spcPts val="0"/>
              </a:spcAft>
              <a:buClrTx/>
              <a:buSzTx/>
              <a:buFont typeface="Arial"/>
              <a:buChar char="•"/>
              <a:tabLst/>
              <a:defRPr b="0" i="0">
                <a:latin typeface="McKay ldsLat Medium" charset="0"/>
                <a:ea typeface="McKay ldsLat Medium" charset="0"/>
                <a:cs typeface="McKay ldsLat Medium" charset="0"/>
              </a:defRPr>
            </a:lvl1pPr>
            <a:lvl2pPr marL="685800" marR="0" indent="-228600" algn="l" defTabSz="914400" rtl="0" eaLnBrk="1" fontAlgn="auto" latinLnBrk="0" hangingPunct="1">
              <a:lnSpc>
                <a:spcPct val="100000"/>
              </a:lnSpc>
              <a:spcBef>
                <a:spcPts val="500"/>
              </a:spcBef>
              <a:spcAft>
                <a:spcPts val="0"/>
              </a:spcAft>
              <a:buClrTx/>
              <a:buSzTx/>
              <a:buFont typeface="Arial"/>
              <a:buChar char="•"/>
              <a:tabLst/>
              <a:defRPr/>
            </a:lvl2pPr>
            <a:lvl3pPr marL="1143000" marR="0" indent="-228600" algn="l" defTabSz="914400" rtl="0" eaLnBrk="1" fontAlgn="auto" latinLnBrk="0" hangingPunct="1">
              <a:lnSpc>
                <a:spcPct val="100000"/>
              </a:lnSpc>
              <a:spcBef>
                <a:spcPts val="500"/>
              </a:spcBef>
              <a:spcAft>
                <a:spcPts val="0"/>
              </a:spcAft>
              <a:buClrTx/>
              <a:buSzTx/>
              <a:buFont typeface="Arial"/>
              <a:buChar char="•"/>
              <a:tabLst/>
              <a:defRPr/>
            </a:lvl3pPr>
            <a:lvl4pPr marL="1600200" marR="0" indent="-228600" algn="l" defTabSz="914400" rtl="0" eaLnBrk="1" fontAlgn="auto" latinLnBrk="0" hangingPunct="1">
              <a:lnSpc>
                <a:spcPct val="100000"/>
              </a:lnSpc>
              <a:spcBef>
                <a:spcPts val="500"/>
              </a:spcBef>
              <a:spcAft>
                <a:spcPts val="0"/>
              </a:spcAft>
              <a:buClrTx/>
              <a:buSzTx/>
              <a:buFont typeface="Arial"/>
              <a:buChar char="•"/>
              <a:tabLst/>
              <a:defRPr/>
            </a:lvl4pPr>
            <a:lvl5pPr marL="2057400" marR="0" indent="-228600" algn="l" defTabSz="914400" rtl="0" eaLnBrk="1" fontAlgn="auto" latinLnBrk="0" hangingPunct="1">
              <a:lnSpc>
                <a:spcPct val="100000"/>
              </a:lnSpc>
              <a:spcBef>
                <a:spcPts val="500"/>
              </a:spcBef>
              <a:spcAft>
                <a:spcPts val="0"/>
              </a:spcAft>
              <a:buClrTx/>
              <a:buSzTx/>
              <a:buFont typeface="Arial"/>
              <a:buChar char="•"/>
              <a:tabLst/>
              <a:defRPr/>
            </a:lvl5pPr>
          </a:lstStyle>
          <a:p>
            <a:pPr marL="228600" marR="0" lvl="0" indent="-228600" algn="l" defTabSz="914400" rtl="0" eaLnBrk="1" fontAlgn="auto" latinLnBrk="0" hangingPunct="1">
              <a:lnSpc>
                <a:spcPct val="100000"/>
              </a:lnSpc>
              <a:spcBef>
                <a:spcPts val="1000"/>
              </a:spcBef>
              <a:spcAft>
                <a:spcPts val="0"/>
              </a:spcAft>
              <a:buClrTx/>
              <a:buSzTx/>
              <a:buFont typeface="Arial"/>
              <a:buChar char="•"/>
              <a:tabLst/>
              <a:defRPr/>
            </a:pPr>
            <a:r>
              <a:rPr kumimoji="0" lang="en-US" sz="2800" b="1" i="0" u="none" strike="noStrike" kern="1200" cap="none" spc="0" normalizeH="0" baseline="0" noProof="0" dirty="0">
                <a:ln>
                  <a:noFill/>
                </a:ln>
                <a:solidFill>
                  <a:srgbClr val="878A8C"/>
                </a:solidFill>
                <a:effectLst/>
                <a:uLnTx/>
                <a:uFillTx/>
                <a:latin typeface="Zoram ldsLat Semibold" charset="0"/>
                <a:ea typeface="Zoram ldsLat Semibold" charset="0"/>
                <a:cs typeface="Zoram ldsLat Semibold" charset="0"/>
              </a:rPr>
              <a:t>Click to edit Master text styles</a:t>
            </a:r>
          </a:p>
          <a:p>
            <a:pPr marL="685800" marR="0" lvl="1"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Second level</a:t>
            </a:r>
          </a:p>
          <a:p>
            <a:pPr marL="1143000" marR="0" lvl="2"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Third level</a:t>
            </a:r>
          </a:p>
          <a:p>
            <a:pPr marL="1600200" marR="0" lvl="3"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Fourth level</a:t>
            </a:r>
          </a:p>
          <a:p>
            <a:pPr marL="2057400" marR="0" lvl="4"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Fifth level</a:t>
            </a:r>
          </a:p>
        </p:txBody>
      </p:sp>
      <p:sp>
        <p:nvSpPr>
          <p:cNvPr id="13" name="Footer Placeholder 12"/>
          <p:cNvSpPr>
            <a:spLocks noGrp="1"/>
          </p:cNvSpPr>
          <p:nvPr>
            <p:ph type="ftr" sz="quarter" idx="10"/>
          </p:nvPr>
        </p:nvSpPr>
        <p:spPr/>
        <p:txBody>
          <a:bodyPr/>
          <a:lstStyle/>
          <a:p>
            <a:fld id="{5B06C967-C119-3A46-8999-DDAAE48B2E46}" type="slidenum">
              <a:rPr lang="en-US" smtClean="0"/>
              <a:pPr/>
              <a:t>‹#›</a:t>
            </a:fld>
            <a:endParaRPr lang="en-US" dirty="0"/>
          </a:p>
        </p:txBody>
      </p:sp>
      <p:sp>
        <p:nvSpPr>
          <p:cNvPr id="14" name="Slide Number Placeholder 13"/>
          <p:cNvSpPr>
            <a:spLocks noGrp="1"/>
          </p:cNvSpPr>
          <p:nvPr>
            <p:ph type="sldNum" sz="quarter" idx="11"/>
          </p:nvPr>
        </p:nvSpPr>
        <p:spPr/>
        <p:txBody>
          <a:bodyPr/>
          <a:lstStyle/>
          <a:p>
            <a:r>
              <a:rPr lang="en-US"/>
              <a:t>DEPARTMENT NAME GOES HERE | FEBRUARY 2017</a:t>
            </a:r>
            <a:endParaRPr lang="en-US" dirty="0"/>
          </a:p>
        </p:txBody>
      </p:sp>
      <p:sp>
        <p:nvSpPr>
          <p:cNvPr id="6" name="Text Placeholder 2"/>
          <p:cNvSpPr>
            <a:spLocks noGrp="1"/>
          </p:cNvSpPr>
          <p:nvPr>
            <p:ph type="body" idx="12"/>
          </p:nvPr>
        </p:nvSpPr>
        <p:spPr>
          <a:xfrm>
            <a:off x="494467" y="1171469"/>
            <a:ext cx="10515600" cy="383668"/>
          </a:xfrm>
        </p:spPr>
        <p:txBody>
          <a:bodyPr>
            <a:noAutofit/>
          </a:bodyPr>
          <a:lstStyle>
            <a:lvl1pPr marL="0" indent="0" algn="l">
              <a:lnSpc>
                <a:spcPct val="100000"/>
              </a:lnSpc>
              <a:buNone/>
              <a:defRPr sz="2800" b="1" i="1" cap="none" spc="0" baseline="0">
                <a:solidFill>
                  <a:schemeClr val="bg2">
                    <a:lumMod val="25000"/>
                  </a:schemeClr>
                </a:solidFill>
                <a:latin typeface="McKay ldsLat" charset="0"/>
                <a:ea typeface="McKay ldsLat" charset="0"/>
                <a:cs typeface="McKay ldsLat"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cSld>
  <p:clrMapOvr>
    <a:masterClrMapping/>
  </p:clrMapOvr>
  <p:transition>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preserve="1" userDrawn="1">
  <p:cSld name="Title and Content - Reversed">
    <p:bg>
      <p:bgPr>
        <a:solidFill>
          <a:schemeClr val="accent1"/>
        </a:solidFill>
        <a:effectLst/>
      </p:bgPr>
    </p:bg>
    <p:spTree>
      <p:nvGrpSpPr>
        <p:cNvPr id="1" name=""/>
        <p:cNvGrpSpPr/>
        <p:nvPr/>
      </p:nvGrpSpPr>
      <p:grpSpPr>
        <a:xfrm>
          <a:off x="0" y="0"/>
          <a:ext cx="0" cy="0"/>
          <a:chOff x="0" y="0"/>
          <a:chExt cx="0" cy="0"/>
        </a:xfrm>
      </p:grpSpPr>
      <p:sp>
        <p:nvSpPr>
          <p:cNvPr id="13" name="Footer Placeholder 12"/>
          <p:cNvSpPr>
            <a:spLocks noGrp="1"/>
          </p:cNvSpPr>
          <p:nvPr>
            <p:ph type="ftr" sz="quarter" idx="10"/>
          </p:nvPr>
        </p:nvSpPr>
        <p:spPr/>
        <p:txBody>
          <a:bodyPr/>
          <a:lstStyle>
            <a:lvl1pPr>
              <a:defRPr>
                <a:solidFill>
                  <a:schemeClr val="bg1"/>
                </a:solidFill>
              </a:defRPr>
            </a:lvl1pPr>
          </a:lstStyle>
          <a:p>
            <a:fld id="{5B06C967-C119-3A46-8999-DDAAE48B2E46}" type="slidenum">
              <a:rPr lang="en-US" smtClean="0"/>
              <a:pPr/>
              <a:t>‹#›</a:t>
            </a:fld>
            <a:endParaRPr lang="en-US" dirty="0"/>
          </a:p>
        </p:txBody>
      </p:sp>
      <p:sp>
        <p:nvSpPr>
          <p:cNvPr id="14" name="Slide Number Placeholder 13"/>
          <p:cNvSpPr>
            <a:spLocks noGrp="1"/>
          </p:cNvSpPr>
          <p:nvPr>
            <p:ph type="sldNum" sz="quarter" idx="11"/>
          </p:nvPr>
        </p:nvSpPr>
        <p:spPr/>
        <p:txBody>
          <a:bodyPr/>
          <a:lstStyle>
            <a:lvl1pPr>
              <a:defRPr>
                <a:solidFill>
                  <a:schemeClr val="bg1"/>
                </a:solidFill>
              </a:defRPr>
            </a:lvl1pPr>
          </a:lstStyle>
          <a:p>
            <a:r>
              <a:rPr lang="en-US" dirty="0"/>
              <a:t>DEPARTMENT NAME GOES HERE | FEBRUARY 2017</a:t>
            </a:r>
          </a:p>
        </p:txBody>
      </p:sp>
      <p:sp>
        <p:nvSpPr>
          <p:cNvPr id="6" name="Title 1"/>
          <p:cNvSpPr>
            <a:spLocks noGrp="1"/>
          </p:cNvSpPr>
          <p:nvPr>
            <p:ph type="title"/>
          </p:nvPr>
        </p:nvSpPr>
        <p:spPr>
          <a:xfrm>
            <a:off x="499763" y="378586"/>
            <a:ext cx="10187609" cy="769662"/>
          </a:xfrm>
        </p:spPr>
        <p:txBody>
          <a:bodyPr anchor="t"/>
          <a:lstStyle>
            <a:lvl1pPr>
              <a:lnSpc>
                <a:spcPct val="100000"/>
              </a:lnSpc>
              <a:defRPr>
                <a:solidFill>
                  <a:schemeClr val="bg1"/>
                </a:solidFill>
              </a:defRPr>
            </a:lvl1pPr>
          </a:lstStyle>
          <a:p>
            <a:r>
              <a:rPr lang="en-US" dirty="0"/>
              <a:t>Click to edit Master title style</a:t>
            </a:r>
          </a:p>
        </p:txBody>
      </p:sp>
      <p:sp>
        <p:nvSpPr>
          <p:cNvPr id="7" name="Content Placeholder 2"/>
          <p:cNvSpPr>
            <a:spLocks noGrp="1"/>
          </p:cNvSpPr>
          <p:nvPr>
            <p:ph idx="1"/>
          </p:nvPr>
        </p:nvSpPr>
        <p:spPr>
          <a:xfrm>
            <a:off x="499763" y="1216924"/>
            <a:ext cx="10187610" cy="4351338"/>
          </a:xfrm>
        </p:spPr>
        <p:txBody>
          <a:bodyPr/>
          <a:lstStyle>
            <a:lvl1pPr>
              <a:lnSpc>
                <a:spcPct val="100000"/>
              </a:lnSpc>
              <a:defRPr b="1" i="0">
                <a:solidFill>
                  <a:schemeClr val="bg1"/>
                </a:solidFill>
                <a:latin typeface="Zoram ldsLat Semibold" charset="0"/>
                <a:ea typeface="Zoram ldsLat Semibold" charset="0"/>
                <a:cs typeface="Zoram ldsLat Semibold" charset="0"/>
              </a:defRPr>
            </a:lvl1pPr>
            <a:lvl2pPr>
              <a:lnSpc>
                <a:spcPct val="100000"/>
              </a:lnSpc>
              <a:defRPr>
                <a:solidFill>
                  <a:schemeClr val="bg1"/>
                </a:solidFill>
              </a:defRPr>
            </a:lvl2pPr>
            <a:lvl3pPr>
              <a:lnSpc>
                <a:spcPct val="100000"/>
              </a:lnSpc>
              <a:defRPr>
                <a:solidFill>
                  <a:schemeClr val="bg1"/>
                </a:solidFill>
              </a:defRPr>
            </a:lvl3pPr>
            <a:lvl4pPr>
              <a:lnSpc>
                <a:spcPct val="100000"/>
              </a:lnSpc>
              <a:defRPr>
                <a:solidFill>
                  <a:schemeClr val="bg1"/>
                </a:solidFill>
              </a:defRPr>
            </a:lvl4pPr>
            <a:lvl5pPr>
              <a:lnSpc>
                <a:spcPct val="100000"/>
              </a:lnSpc>
              <a:defRPr>
                <a:solidFill>
                  <a:schemeClr val="bg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a:buChar cha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transition>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type="obj" preserve="1">
  <p:cSld name="2 Line 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99763" y="378584"/>
            <a:ext cx="10187609" cy="1424610"/>
          </a:xfrm>
        </p:spPr>
        <p:txBody>
          <a:bodyPr anchor="t"/>
          <a:lstStyle>
            <a:lvl1pPr>
              <a:lnSpc>
                <a:spcPct val="100000"/>
              </a:lnSpc>
              <a:defRPr/>
            </a:lvl1pPr>
          </a:lstStyle>
          <a:p>
            <a:r>
              <a:rPr lang="en-US" dirty="0"/>
              <a:t>Click to edit Master title style longer title goes here</a:t>
            </a:r>
          </a:p>
        </p:txBody>
      </p:sp>
      <p:sp>
        <p:nvSpPr>
          <p:cNvPr id="3" name="Content Placeholder 2"/>
          <p:cNvSpPr>
            <a:spLocks noGrp="1"/>
          </p:cNvSpPr>
          <p:nvPr>
            <p:ph idx="1"/>
          </p:nvPr>
        </p:nvSpPr>
        <p:spPr>
          <a:xfrm>
            <a:off x="499763" y="1895959"/>
            <a:ext cx="10187610" cy="3672301"/>
          </a:xfrm>
        </p:spPr>
        <p:txBody>
          <a:bodyPr/>
          <a:lstStyle>
            <a:lvl1pPr>
              <a:lnSpc>
                <a:spcPct val="100000"/>
              </a:lnSpc>
              <a:defRPr b="1" i="0">
                <a:latin typeface="Zoram ldsLat Semibold" charset="0"/>
                <a:ea typeface="Zoram ldsLat Semibold" charset="0"/>
                <a:cs typeface="Zoram ldsLat Semibold" charset="0"/>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Footer Placeholder 12"/>
          <p:cNvSpPr>
            <a:spLocks noGrp="1"/>
          </p:cNvSpPr>
          <p:nvPr>
            <p:ph type="ftr" sz="quarter" idx="10"/>
          </p:nvPr>
        </p:nvSpPr>
        <p:spPr/>
        <p:txBody>
          <a:bodyPr/>
          <a:lstStyle/>
          <a:p>
            <a:fld id="{5B06C967-C119-3A46-8999-DDAAE48B2E46}" type="slidenum">
              <a:rPr lang="en-US" smtClean="0"/>
              <a:pPr/>
              <a:t>‹#›</a:t>
            </a:fld>
            <a:endParaRPr lang="en-US" dirty="0"/>
          </a:p>
        </p:txBody>
      </p:sp>
      <p:sp>
        <p:nvSpPr>
          <p:cNvPr id="14" name="Slide Number Placeholder 13"/>
          <p:cNvSpPr>
            <a:spLocks noGrp="1"/>
          </p:cNvSpPr>
          <p:nvPr>
            <p:ph type="sldNum" sz="quarter" idx="11"/>
          </p:nvPr>
        </p:nvSpPr>
        <p:spPr/>
        <p:txBody>
          <a:bodyPr/>
          <a:lstStyle/>
          <a:p>
            <a:r>
              <a:rPr lang="en-US"/>
              <a:t>DEPARTMENT NAME GOES HERE | FEBRUARY 2017</a:t>
            </a:r>
            <a:endParaRPr lang="en-US" dirty="0"/>
          </a:p>
        </p:txBody>
      </p:sp>
    </p:spTree>
  </p:cSld>
  <p:clrMapOvr>
    <a:masterClrMapping/>
  </p:clrMapOvr>
  <p:transition>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preserve="1" userDrawn="1">
  <p:cSld name="Title and Two Column">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599" y="1219200"/>
            <a:ext cx="4977539" cy="4351338"/>
          </a:xfrm>
        </p:spPr>
        <p:txBody>
          <a:bodyPr/>
          <a:lstStyle>
            <a:lvl1pPr marL="228600" marR="0" indent="-228600" algn="l" defTabSz="914400" rtl="0" eaLnBrk="1" fontAlgn="auto" latinLnBrk="0" hangingPunct="1">
              <a:lnSpc>
                <a:spcPct val="100000"/>
              </a:lnSpc>
              <a:spcBef>
                <a:spcPts val="1000"/>
              </a:spcBef>
              <a:spcAft>
                <a:spcPts val="0"/>
              </a:spcAft>
              <a:buClrTx/>
              <a:buSzTx/>
              <a:buFont typeface="Arial"/>
              <a:buChar char="•"/>
              <a:tabLst/>
              <a:defRPr/>
            </a:lvl1pPr>
            <a:lvl2pPr marL="685800" marR="0" indent="-228600" algn="l" defTabSz="914400" rtl="0" eaLnBrk="1" fontAlgn="auto" latinLnBrk="0" hangingPunct="1">
              <a:lnSpc>
                <a:spcPct val="100000"/>
              </a:lnSpc>
              <a:spcBef>
                <a:spcPts val="500"/>
              </a:spcBef>
              <a:spcAft>
                <a:spcPts val="0"/>
              </a:spcAft>
              <a:buClrTx/>
              <a:buSzTx/>
              <a:buFont typeface="Arial"/>
              <a:buChar char="•"/>
              <a:tabLst/>
              <a:defRPr/>
            </a:lvl2pPr>
            <a:lvl3pPr marL="1143000" marR="0" indent="-228600" algn="l" defTabSz="914400" rtl="0" eaLnBrk="1" fontAlgn="auto" latinLnBrk="0" hangingPunct="1">
              <a:lnSpc>
                <a:spcPct val="100000"/>
              </a:lnSpc>
              <a:spcBef>
                <a:spcPts val="500"/>
              </a:spcBef>
              <a:spcAft>
                <a:spcPts val="0"/>
              </a:spcAft>
              <a:buClrTx/>
              <a:buSzTx/>
              <a:buFont typeface="Arial"/>
              <a:buChar char="•"/>
              <a:tabLst/>
              <a:defRPr/>
            </a:lvl3pPr>
            <a:lvl4pPr marL="1600200" marR="0" indent="-228600" algn="l" defTabSz="914400" rtl="0" eaLnBrk="1" fontAlgn="auto" latinLnBrk="0" hangingPunct="1">
              <a:lnSpc>
                <a:spcPct val="100000"/>
              </a:lnSpc>
              <a:spcBef>
                <a:spcPts val="500"/>
              </a:spcBef>
              <a:spcAft>
                <a:spcPts val="0"/>
              </a:spcAft>
              <a:buClrTx/>
              <a:buSzTx/>
              <a:buFont typeface="Arial"/>
              <a:buChar char="•"/>
              <a:tabLst/>
              <a:defRPr/>
            </a:lvl4pPr>
            <a:lvl5pPr marL="2057400" marR="0" indent="-228600" algn="l" defTabSz="914400" rtl="0" eaLnBrk="1" fontAlgn="auto" latinLnBrk="0" hangingPunct="1">
              <a:lnSpc>
                <a:spcPct val="100000"/>
              </a:lnSpc>
              <a:spcBef>
                <a:spcPts val="500"/>
              </a:spcBef>
              <a:spcAft>
                <a:spcPts val="0"/>
              </a:spcAft>
              <a:buClrTx/>
              <a:buSzTx/>
              <a:buFont typeface="Arial"/>
              <a:buChar char="•"/>
              <a:tabLst/>
              <a:defRPr/>
            </a:lvl5pPr>
          </a:lstStyle>
          <a:p>
            <a:pPr marL="228600" marR="0" lvl="0" indent="-228600" algn="l" defTabSz="914400" rtl="0" eaLnBrk="1" fontAlgn="auto" latinLnBrk="0" hangingPunct="1">
              <a:lnSpc>
                <a:spcPct val="100000"/>
              </a:lnSpc>
              <a:spcBef>
                <a:spcPts val="1000"/>
              </a:spcBef>
              <a:spcAft>
                <a:spcPts val="0"/>
              </a:spcAft>
              <a:buClrTx/>
              <a:buSzTx/>
              <a:buFont typeface="Arial"/>
              <a:buChar char="•"/>
              <a:tabLst/>
              <a:defRPr/>
            </a:pPr>
            <a:r>
              <a:rPr kumimoji="0" lang="en-US" sz="2800" b="1" i="0" u="none" strike="noStrike" kern="1200" cap="none" spc="0" normalizeH="0" baseline="0" noProof="0" dirty="0">
                <a:ln>
                  <a:noFill/>
                </a:ln>
                <a:solidFill>
                  <a:srgbClr val="878A8C"/>
                </a:solidFill>
                <a:effectLst/>
                <a:uLnTx/>
                <a:uFillTx/>
                <a:latin typeface="Zoram ldsLat Semibold" charset="0"/>
                <a:ea typeface="Zoram ldsLat Semibold" charset="0"/>
                <a:cs typeface="Zoram ldsLat Semibold" charset="0"/>
              </a:rPr>
              <a:t>Click to edit Master text styles</a:t>
            </a:r>
          </a:p>
          <a:p>
            <a:pPr marL="685800" marR="0" lvl="1"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Second level</a:t>
            </a:r>
          </a:p>
          <a:p>
            <a:pPr marL="1143000" marR="0" lvl="2"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Third level</a:t>
            </a:r>
          </a:p>
          <a:p>
            <a:pPr marL="1600200" marR="0" lvl="3"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Fourth level</a:t>
            </a:r>
          </a:p>
          <a:p>
            <a:pPr marL="2057400" marR="0" lvl="4"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Fifth level</a:t>
            </a:r>
          </a:p>
        </p:txBody>
      </p:sp>
      <p:sp>
        <p:nvSpPr>
          <p:cNvPr id="4" name="Content Placeholder 3"/>
          <p:cNvSpPr>
            <a:spLocks noGrp="1"/>
          </p:cNvSpPr>
          <p:nvPr>
            <p:ph sz="half" idx="2"/>
          </p:nvPr>
        </p:nvSpPr>
        <p:spPr>
          <a:xfrm>
            <a:off x="6602278" y="1219200"/>
            <a:ext cx="4942022" cy="4351338"/>
          </a:xfrm>
        </p:spPr>
        <p:txBody>
          <a:bodyPr/>
          <a:lstStyle>
            <a:lvl1pPr marL="228600" marR="0" indent="-228600" algn="l" defTabSz="914400" rtl="0" eaLnBrk="1" fontAlgn="auto" latinLnBrk="0" hangingPunct="1">
              <a:lnSpc>
                <a:spcPct val="100000"/>
              </a:lnSpc>
              <a:spcBef>
                <a:spcPts val="1000"/>
              </a:spcBef>
              <a:spcAft>
                <a:spcPts val="0"/>
              </a:spcAft>
              <a:buClrTx/>
              <a:buSzTx/>
              <a:buFont typeface="Arial"/>
              <a:buChar char="•"/>
              <a:tabLst/>
              <a:defRPr/>
            </a:lvl1pPr>
            <a:lvl2pPr marL="685800" marR="0" indent="-228600" algn="l" defTabSz="914400" rtl="0" eaLnBrk="1" fontAlgn="auto" latinLnBrk="0" hangingPunct="1">
              <a:lnSpc>
                <a:spcPct val="100000"/>
              </a:lnSpc>
              <a:spcBef>
                <a:spcPts val="500"/>
              </a:spcBef>
              <a:spcAft>
                <a:spcPts val="0"/>
              </a:spcAft>
              <a:buClrTx/>
              <a:buSzTx/>
              <a:buFont typeface="Arial"/>
              <a:buChar char="•"/>
              <a:tabLst/>
              <a:defRPr/>
            </a:lvl2pPr>
            <a:lvl3pPr marL="1143000" marR="0" indent="-228600" algn="l" defTabSz="914400" rtl="0" eaLnBrk="1" fontAlgn="auto" latinLnBrk="0" hangingPunct="1">
              <a:lnSpc>
                <a:spcPct val="100000"/>
              </a:lnSpc>
              <a:spcBef>
                <a:spcPts val="500"/>
              </a:spcBef>
              <a:spcAft>
                <a:spcPts val="0"/>
              </a:spcAft>
              <a:buClrTx/>
              <a:buSzTx/>
              <a:buFont typeface="Arial"/>
              <a:buChar char="•"/>
              <a:tabLst/>
              <a:defRPr/>
            </a:lvl3pPr>
            <a:lvl4pPr marL="1600200" marR="0" indent="-228600" algn="l" defTabSz="914400" rtl="0" eaLnBrk="1" fontAlgn="auto" latinLnBrk="0" hangingPunct="1">
              <a:lnSpc>
                <a:spcPct val="100000"/>
              </a:lnSpc>
              <a:spcBef>
                <a:spcPts val="500"/>
              </a:spcBef>
              <a:spcAft>
                <a:spcPts val="0"/>
              </a:spcAft>
              <a:buClrTx/>
              <a:buSzTx/>
              <a:buFont typeface="Arial"/>
              <a:buChar char="•"/>
              <a:tabLst/>
              <a:defRPr/>
            </a:lvl4pPr>
            <a:lvl5pPr marL="2057400" marR="0" indent="-228600" algn="l" defTabSz="914400" rtl="0" eaLnBrk="1" fontAlgn="auto" latinLnBrk="0" hangingPunct="1">
              <a:lnSpc>
                <a:spcPct val="100000"/>
              </a:lnSpc>
              <a:spcBef>
                <a:spcPts val="500"/>
              </a:spcBef>
              <a:spcAft>
                <a:spcPts val="0"/>
              </a:spcAft>
              <a:buClrTx/>
              <a:buSzTx/>
              <a:buFont typeface="Arial"/>
              <a:buChar char="•"/>
              <a:tabLst/>
              <a:defRPr/>
            </a:lvl5pPr>
          </a:lstStyle>
          <a:p>
            <a:pPr marL="228600" marR="0" lvl="0" indent="-228600" algn="l" defTabSz="914400" rtl="0" eaLnBrk="1" fontAlgn="auto" latinLnBrk="0" hangingPunct="1">
              <a:lnSpc>
                <a:spcPct val="100000"/>
              </a:lnSpc>
              <a:spcBef>
                <a:spcPts val="1000"/>
              </a:spcBef>
              <a:spcAft>
                <a:spcPts val="0"/>
              </a:spcAft>
              <a:buClrTx/>
              <a:buSzTx/>
              <a:buFont typeface="Arial"/>
              <a:buChar char="•"/>
              <a:tabLst/>
              <a:defRPr/>
            </a:pPr>
            <a:r>
              <a:rPr kumimoji="0" lang="en-US" sz="2800" b="1" i="0" u="none" strike="noStrike" kern="1200" cap="none" spc="0" normalizeH="0" baseline="0" noProof="0" dirty="0">
                <a:ln>
                  <a:noFill/>
                </a:ln>
                <a:solidFill>
                  <a:srgbClr val="878A8C"/>
                </a:solidFill>
                <a:effectLst/>
                <a:uLnTx/>
                <a:uFillTx/>
                <a:latin typeface="Zoram ldsLat Semibold" charset="0"/>
                <a:ea typeface="Zoram ldsLat Semibold" charset="0"/>
                <a:cs typeface="Zoram ldsLat Semibold" charset="0"/>
              </a:rPr>
              <a:t>Click to edit Master text styles</a:t>
            </a:r>
          </a:p>
          <a:p>
            <a:pPr marL="685800" marR="0" lvl="1"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Second level</a:t>
            </a:r>
          </a:p>
          <a:p>
            <a:pPr marL="1143000" marR="0" lvl="2"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Third level</a:t>
            </a:r>
          </a:p>
          <a:p>
            <a:pPr marL="1600200" marR="0" lvl="3"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Fourth level</a:t>
            </a:r>
          </a:p>
          <a:p>
            <a:pPr marL="2057400" marR="0" lvl="4"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Fifth level</a:t>
            </a:r>
          </a:p>
        </p:txBody>
      </p:sp>
      <p:sp>
        <p:nvSpPr>
          <p:cNvPr id="10" name="Footer Placeholder 9"/>
          <p:cNvSpPr>
            <a:spLocks noGrp="1"/>
          </p:cNvSpPr>
          <p:nvPr>
            <p:ph type="ftr" sz="quarter" idx="10"/>
          </p:nvPr>
        </p:nvSpPr>
        <p:spPr/>
        <p:txBody>
          <a:bodyPr/>
          <a:lstStyle/>
          <a:p>
            <a:fld id="{5B06C967-C119-3A46-8999-DDAAE48B2E46}" type="slidenum">
              <a:rPr lang="en-US" smtClean="0"/>
              <a:pPr/>
              <a:t>‹#›</a:t>
            </a:fld>
            <a:endParaRPr lang="en-US" dirty="0"/>
          </a:p>
        </p:txBody>
      </p:sp>
      <p:sp>
        <p:nvSpPr>
          <p:cNvPr id="11" name="Slide Number Placeholder 10"/>
          <p:cNvSpPr>
            <a:spLocks noGrp="1"/>
          </p:cNvSpPr>
          <p:nvPr>
            <p:ph type="sldNum" sz="quarter" idx="11"/>
          </p:nvPr>
        </p:nvSpPr>
        <p:spPr/>
        <p:txBody>
          <a:bodyPr/>
          <a:lstStyle/>
          <a:p>
            <a:r>
              <a:rPr lang="en-US"/>
              <a:t>DEPARTMENT NAME GOES HERE | FEBRUARY 2017</a:t>
            </a:r>
            <a:endParaRPr lang="en-US" dirty="0"/>
          </a:p>
        </p:txBody>
      </p:sp>
      <p:sp>
        <p:nvSpPr>
          <p:cNvPr id="7" name="Title 1"/>
          <p:cNvSpPr txBox="1">
            <a:spLocks/>
          </p:cNvSpPr>
          <p:nvPr userDrawn="1"/>
        </p:nvSpPr>
        <p:spPr>
          <a:xfrm>
            <a:off x="499763" y="378586"/>
            <a:ext cx="10187609" cy="769662"/>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accent1"/>
                </a:solidFill>
                <a:latin typeface="Zoram ldsLat" charset="0"/>
                <a:ea typeface="Zoram ldsLat" charset="0"/>
                <a:cs typeface="Zoram ldsLat" charset="0"/>
              </a:defRPr>
            </a:lvl1pPr>
          </a:lstStyle>
          <a:p>
            <a:pPr>
              <a:lnSpc>
                <a:spcPct val="100000"/>
              </a:lnSpc>
            </a:pPr>
            <a:r>
              <a:rPr lang="en-US" dirty="0">
                <a:latin typeface="McKay ldsLat" charset="0"/>
                <a:ea typeface="McKay ldsLat" charset="0"/>
                <a:cs typeface="McKay ldsLat" charset="0"/>
              </a:rPr>
              <a:t>Click to edit Master title style</a:t>
            </a:r>
          </a:p>
        </p:txBody>
      </p:sp>
    </p:spTree>
  </p:cSld>
  <p:clrMapOvr>
    <a:masterClrMapping/>
  </p:clrMapOvr>
  <p:transition>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13" name="Footer Placeholder 12"/>
          <p:cNvSpPr>
            <a:spLocks noGrp="1"/>
          </p:cNvSpPr>
          <p:nvPr>
            <p:ph type="ftr" sz="quarter" idx="10"/>
          </p:nvPr>
        </p:nvSpPr>
        <p:spPr/>
        <p:txBody>
          <a:bodyPr/>
          <a:lstStyle/>
          <a:p>
            <a:fld id="{5B06C967-C119-3A46-8999-DDAAE48B2E46}" type="slidenum">
              <a:rPr lang="en-US" smtClean="0"/>
              <a:pPr/>
              <a:t>‹#›</a:t>
            </a:fld>
            <a:endParaRPr lang="en-US" dirty="0"/>
          </a:p>
        </p:txBody>
      </p:sp>
      <p:sp>
        <p:nvSpPr>
          <p:cNvPr id="14" name="Slide Number Placeholder 13"/>
          <p:cNvSpPr>
            <a:spLocks noGrp="1"/>
          </p:cNvSpPr>
          <p:nvPr>
            <p:ph type="sldNum" sz="quarter" idx="11"/>
          </p:nvPr>
        </p:nvSpPr>
        <p:spPr/>
        <p:txBody>
          <a:bodyPr/>
          <a:lstStyle/>
          <a:p>
            <a:r>
              <a:rPr lang="en-US"/>
              <a:t>DEPARTMENT NAME GOES HERE | FEBRUARY 2017</a:t>
            </a:r>
            <a:endParaRPr lang="en-US" dirty="0"/>
          </a:p>
        </p:txBody>
      </p:sp>
      <p:sp>
        <p:nvSpPr>
          <p:cNvPr id="5" name="Title 1"/>
          <p:cNvSpPr>
            <a:spLocks noGrp="1"/>
          </p:cNvSpPr>
          <p:nvPr>
            <p:ph type="title"/>
          </p:nvPr>
        </p:nvSpPr>
        <p:spPr>
          <a:xfrm>
            <a:off x="499763" y="378586"/>
            <a:ext cx="10187609" cy="769662"/>
          </a:xfrm>
        </p:spPr>
        <p:txBody>
          <a:bodyPr anchor="t"/>
          <a:lstStyle>
            <a:lvl1pPr>
              <a:lnSpc>
                <a:spcPct val="100000"/>
              </a:lnSpc>
              <a:defRPr/>
            </a:lvl1pPr>
          </a:lstStyle>
          <a:p>
            <a:r>
              <a:rPr lang="en-US" dirty="0"/>
              <a:t>Click to edit Master title style</a:t>
            </a:r>
          </a:p>
        </p:txBody>
      </p:sp>
    </p:spTree>
  </p:cSld>
  <p:clrMapOvr>
    <a:masterClrMapping/>
  </p:clrMapOvr>
  <p:transition>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preserve="1" userDrawn="1">
  <p:cSld name="Scripture">
    <p:spTree>
      <p:nvGrpSpPr>
        <p:cNvPr id="1" name=""/>
        <p:cNvGrpSpPr/>
        <p:nvPr/>
      </p:nvGrpSpPr>
      <p:grpSpPr>
        <a:xfrm>
          <a:off x="0" y="0"/>
          <a:ext cx="0" cy="0"/>
          <a:chOff x="0" y="0"/>
          <a:chExt cx="0" cy="0"/>
        </a:xfrm>
      </p:grpSpPr>
      <p:sp>
        <p:nvSpPr>
          <p:cNvPr id="10" name="Footer Placeholder 9"/>
          <p:cNvSpPr>
            <a:spLocks noGrp="1"/>
          </p:cNvSpPr>
          <p:nvPr>
            <p:ph type="ftr" sz="quarter" idx="10"/>
          </p:nvPr>
        </p:nvSpPr>
        <p:spPr/>
        <p:txBody>
          <a:bodyPr/>
          <a:lstStyle/>
          <a:p>
            <a:fld id="{5B06C967-C119-3A46-8999-DDAAE48B2E46}" type="slidenum">
              <a:rPr lang="en-US" smtClean="0"/>
              <a:pPr/>
              <a:t>‹#›</a:t>
            </a:fld>
            <a:endParaRPr lang="en-US" dirty="0"/>
          </a:p>
        </p:txBody>
      </p:sp>
      <p:sp>
        <p:nvSpPr>
          <p:cNvPr id="11" name="Slide Number Placeholder 10"/>
          <p:cNvSpPr>
            <a:spLocks noGrp="1"/>
          </p:cNvSpPr>
          <p:nvPr>
            <p:ph type="sldNum" sz="quarter" idx="11"/>
          </p:nvPr>
        </p:nvSpPr>
        <p:spPr/>
        <p:txBody>
          <a:bodyPr/>
          <a:lstStyle/>
          <a:p>
            <a:r>
              <a:rPr lang="en-US"/>
              <a:t>DEPARTMENT NAME GOES HERE | FEBRUARY 2017</a:t>
            </a:r>
            <a:endParaRPr lang="en-US" dirty="0"/>
          </a:p>
        </p:txBody>
      </p:sp>
      <p:sp>
        <p:nvSpPr>
          <p:cNvPr id="7" name="Title 1"/>
          <p:cNvSpPr>
            <a:spLocks noGrp="1"/>
          </p:cNvSpPr>
          <p:nvPr>
            <p:ph type="title"/>
          </p:nvPr>
        </p:nvSpPr>
        <p:spPr>
          <a:xfrm>
            <a:off x="609600" y="457200"/>
            <a:ext cx="10934700" cy="5329003"/>
          </a:xfrm>
        </p:spPr>
        <p:txBody>
          <a:bodyPr anchor="ctr">
            <a:normAutofit/>
          </a:bodyPr>
          <a:lstStyle>
            <a:lvl1pPr marL="114300" indent="-114300">
              <a:lnSpc>
                <a:spcPct val="100000"/>
              </a:lnSpc>
              <a:tabLst/>
              <a:defRPr sz="2800">
                <a:solidFill>
                  <a:schemeClr val="tx1"/>
                </a:solidFill>
              </a:defRPr>
            </a:lvl1pPr>
          </a:lstStyle>
          <a:p>
            <a:endParaRPr lang="en-US" dirty="0"/>
          </a:p>
        </p:txBody>
      </p:sp>
      <p:sp>
        <p:nvSpPr>
          <p:cNvPr id="8" name="Text Placeholder 2"/>
          <p:cNvSpPr>
            <a:spLocks noGrp="1"/>
          </p:cNvSpPr>
          <p:nvPr>
            <p:ph type="body" idx="1"/>
          </p:nvPr>
        </p:nvSpPr>
        <p:spPr>
          <a:xfrm>
            <a:off x="1723791" y="5793638"/>
            <a:ext cx="9820509" cy="354402"/>
          </a:xfrm>
        </p:spPr>
        <p:txBody>
          <a:bodyPr>
            <a:normAutofit/>
          </a:bodyPr>
          <a:lstStyle>
            <a:lvl1pPr algn="r">
              <a:lnSpc>
                <a:spcPct val="100000"/>
              </a:lnSpc>
              <a:defRPr sz="1800" b="0" i="0" spc="300">
                <a:latin typeface="Zoram ldsLat Light" charset="0"/>
                <a:ea typeface="Zoram ldsLat Light" charset="0"/>
                <a:cs typeface="Zoram ldsLat Light" charset="0"/>
              </a:defRPr>
            </a:lvl1pPr>
          </a:lstStyle>
          <a:p>
            <a:pPr marL="228600" marR="0" lvl="0" indent="-228600" algn="r" defTabSz="914400" rtl="0" eaLnBrk="1" fontAlgn="auto" latinLnBrk="0" hangingPunct="1">
              <a:lnSpc>
                <a:spcPct val="90000"/>
              </a:lnSpc>
              <a:spcBef>
                <a:spcPts val="1000"/>
              </a:spcBef>
              <a:spcAft>
                <a:spcPts val="0"/>
              </a:spcAft>
              <a:buClrTx/>
              <a:buSzTx/>
              <a:buFont typeface="Arial"/>
              <a:buNone/>
              <a:tabLst/>
              <a:defRPr/>
            </a:pPr>
            <a:endParaRPr lang="en-US" dirty="0"/>
          </a:p>
        </p:txBody>
      </p:sp>
    </p:spTree>
  </p:cSld>
  <p:clrMapOvr>
    <a:masterClrMapping/>
  </p:clrMapOvr>
  <p:transition>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preserve="1" userDrawn="1">
  <p:cSld name="Scripture - Image Background">
    <p:bg>
      <p:bgPr>
        <a:solidFill>
          <a:schemeClr val="bg1"/>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ooter Placeholder 4"/>
          <p:cNvSpPr>
            <a:spLocks noGrp="1"/>
          </p:cNvSpPr>
          <p:nvPr>
            <p:ph type="ftr" sz="quarter" idx="3"/>
          </p:nvPr>
        </p:nvSpPr>
        <p:spPr>
          <a:xfrm>
            <a:off x="4876800" y="6356350"/>
            <a:ext cx="2438400" cy="365125"/>
          </a:xfrm>
          <a:prstGeom prst="rect">
            <a:avLst/>
          </a:prstGeom>
        </p:spPr>
        <p:txBody>
          <a:bodyPr vert="horz" lIns="91440" tIns="45720" rIns="91440" bIns="45720" rtlCol="0" anchor="ctr"/>
          <a:lstStyle>
            <a:lvl1pPr algn="ctr">
              <a:defRPr sz="1200">
                <a:solidFill>
                  <a:schemeClr val="bg1"/>
                </a:solidFill>
                <a:latin typeface="Zoram ldsLat" charset="0"/>
                <a:ea typeface="Zoram ldsLat" charset="0"/>
                <a:cs typeface="Zoram ldsLat" charset="0"/>
              </a:defRPr>
            </a:lvl1pPr>
          </a:lstStyle>
          <a:p>
            <a:fld id="{5B06C967-C119-3A46-8999-DDAAE48B2E46}" type="slidenum">
              <a:rPr lang="en-US" smtClean="0"/>
              <a:pPr/>
              <a:t>‹#›</a:t>
            </a:fld>
            <a:endParaRPr lang="en-US" dirty="0"/>
          </a:p>
        </p:txBody>
      </p:sp>
      <p:sp>
        <p:nvSpPr>
          <p:cNvPr id="14" name="Slide Number Placeholder 5"/>
          <p:cNvSpPr>
            <a:spLocks noGrp="1"/>
          </p:cNvSpPr>
          <p:nvPr>
            <p:ph type="sldNum" sz="quarter" idx="4"/>
          </p:nvPr>
        </p:nvSpPr>
        <p:spPr>
          <a:xfrm>
            <a:off x="7315200" y="6356350"/>
            <a:ext cx="4038600" cy="365125"/>
          </a:xfrm>
          <a:prstGeom prst="rect">
            <a:avLst/>
          </a:prstGeom>
        </p:spPr>
        <p:txBody>
          <a:bodyPr vert="horz" lIns="91440" tIns="45720" rIns="91440" bIns="45720" rtlCol="0" anchor="ctr"/>
          <a:lstStyle>
            <a:lvl1pPr algn="r">
              <a:defRPr sz="900">
                <a:solidFill>
                  <a:schemeClr val="bg1"/>
                </a:solidFill>
                <a:latin typeface="Zoram ldsLat" charset="0"/>
                <a:ea typeface="Zoram ldsLat" charset="0"/>
                <a:cs typeface="Zoram ldsLat" charset="0"/>
              </a:defRPr>
            </a:lvl1pPr>
          </a:lstStyle>
          <a:p>
            <a:r>
              <a:rPr lang="en-US" dirty="0"/>
              <a:t>DEPARTMENT NAME GOES HERE | FEBRUARY 2017</a:t>
            </a:r>
          </a:p>
        </p:txBody>
      </p:sp>
      <p:sp>
        <p:nvSpPr>
          <p:cNvPr id="6" name="Title 1"/>
          <p:cNvSpPr>
            <a:spLocks noGrp="1"/>
          </p:cNvSpPr>
          <p:nvPr>
            <p:ph type="title" hasCustomPrompt="1"/>
          </p:nvPr>
        </p:nvSpPr>
        <p:spPr>
          <a:xfrm>
            <a:off x="1257300" y="2564295"/>
            <a:ext cx="9715500" cy="689112"/>
          </a:xfrm>
        </p:spPr>
        <p:txBody>
          <a:bodyPr anchor="b">
            <a:normAutofit/>
          </a:bodyPr>
          <a:lstStyle>
            <a:lvl1pPr algn="ctr">
              <a:lnSpc>
                <a:spcPct val="100000"/>
              </a:lnSpc>
              <a:defRPr sz="3600" cap="none" baseline="0">
                <a:solidFill>
                  <a:schemeClr val="bg1"/>
                </a:solidFill>
                <a:latin typeface="McKay ldsLat" charset="0"/>
                <a:ea typeface="McKay ldsLat" charset="0"/>
                <a:cs typeface="McKay ldsLat" charset="0"/>
              </a:defRPr>
            </a:lvl1pPr>
          </a:lstStyle>
          <a:p>
            <a:r>
              <a:rPr lang="en-US" dirty="0"/>
              <a:t>Click to edit master title style</a:t>
            </a:r>
          </a:p>
        </p:txBody>
      </p:sp>
      <p:sp>
        <p:nvSpPr>
          <p:cNvPr id="7" name="Text Placeholder 2"/>
          <p:cNvSpPr>
            <a:spLocks noGrp="1"/>
          </p:cNvSpPr>
          <p:nvPr>
            <p:ph type="body" idx="1"/>
          </p:nvPr>
        </p:nvSpPr>
        <p:spPr>
          <a:xfrm>
            <a:off x="1257300" y="3364706"/>
            <a:ext cx="9715500" cy="1500187"/>
          </a:xfrm>
        </p:spPr>
        <p:txBody>
          <a:bodyPr>
            <a:normAutofit/>
          </a:bodyPr>
          <a:lstStyle>
            <a:lvl1pPr marL="0" indent="0" algn="ctr">
              <a:lnSpc>
                <a:spcPct val="100000"/>
              </a:lnSpc>
              <a:buNone/>
              <a:defRPr sz="2800" b="0" i="1">
                <a:solidFill>
                  <a:schemeClr val="bg1"/>
                </a:solidFill>
                <a:latin typeface="Zoram ldsLat" charset="0"/>
                <a:ea typeface="Zoram ldsLat" charset="0"/>
                <a:cs typeface="Zoram ldsLat"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8" name="Text Placeholder 7"/>
          <p:cNvSpPr>
            <a:spLocks noGrp="1"/>
          </p:cNvSpPr>
          <p:nvPr>
            <p:ph type="body" sz="quarter" idx="12" hasCustomPrompt="1"/>
          </p:nvPr>
        </p:nvSpPr>
        <p:spPr>
          <a:xfrm>
            <a:off x="3786744" y="620229"/>
            <a:ext cx="4797286" cy="1944066"/>
          </a:xfrm>
        </p:spPr>
        <p:txBody>
          <a:bodyPr>
            <a:noAutofit/>
          </a:bodyPr>
          <a:lstStyle>
            <a:lvl1pPr marL="0" indent="0">
              <a:buFontTx/>
              <a:buNone/>
              <a:defRPr sz="1400" u="none" baseline="0">
                <a:solidFill>
                  <a:schemeClr val="bg1"/>
                </a:solidFill>
              </a:defRPr>
            </a:lvl1pPr>
          </a:lstStyle>
          <a:p>
            <a:pPr marL="342900" marR="0" lvl="0" indent="-342900" algn="l" defTabSz="914400" rtl="0" eaLnBrk="1" fontAlgn="auto" latinLnBrk="0" hangingPunct="1">
              <a:lnSpc>
                <a:spcPct val="90000"/>
              </a:lnSpc>
              <a:spcBef>
                <a:spcPts val="1000"/>
              </a:spcBef>
              <a:spcAft>
                <a:spcPts val="0"/>
              </a:spcAft>
              <a:buClrTx/>
              <a:buSzTx/>
              <a:buFontTx/>
              <a:buNone/>
              <a:tabLst/>
              <a:defRPr/>
            </a:pPr>
            <a:r>
              <a:rPr lang="en-US" baseline="0" dirty="0"/>
              <a:t>TO ADD IMAGE BACKGROUND:                                                    1. RIGHT CLICK ON SLIDE                                                       2. SELECT FORMAT BACKGROUND                                       3. SELECT “PICTURE OR TEXTURE FILL”                               4. CLICK “FILE</a:t>
            </a:r>
            <a:r>
              <a:rPr lang="mr-IN" baseline="0" dirty="0"/>
              <a:t>…</a:t>
            </a:r>
            <a:r>
              <a:rPr lang="en-US" baseline="0" dirty="0"/>
              <a:t>” UNDERNEATH “INSERT PICTURE FROM”  5. DELETE THIS TEXT LAYER</a:t>
            </a:r>
            <a:endParaRPr lang="en-US" dirty="0"/>
          </a:p>
        </p:txBody>
      </p:sp>
    </p:spTree>
  </p:cSld>
  <p:clrMapOvr>
    <a:masterClrMapping/>
  </p:clrMapOvr>
  <p:transition>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preserve="1" userDrawn="1">
  <p:cSld name="Scripture and Image">
    <p:spTree>
      <p:nvGrpSpPr>
        <p:cNvPr id="1" name=""/>
        <p:cNvGrpSpPr/>
        <p:nvPr/>
      </p:nvGrpSpPr>
      <p:grpSpPr>
        <a:xfrm>
          <a:off x="0" y="0"/>
          <a:ext cx="0" cy="0"/>
          <a:chOff x="0" y="0"/>
          <a:chExt cx="0" cy="0"/>
        </a:xfrm>
      </p:grpSpPr>
      <p:sp>
        <p:nvSpPr>
          <p:cNvPr id="16" name="Title 1"/>
          <p:cNvSpPr>
            <a:spLocks noGrp="1"/>
          </p:cNvSpPr>
          <p:nvPr>
            <p:ph type="title"/>
          </p:nvPr>
        </p:nvSpPr>
        <p:spPr>
          <a:xfrm>
            <a:off x="609600" y="457200"/>
            <a:ext cx="4923295" cy="5146866"/>
          </a:xfrm>
        </p:spPr>
        <p:txBody>
          <a:bodyPr anchor="ctr">
            <a:normAutofit/>
          </a:bodyPr>
          <a:lstStyle>
            <a:lvl1pPr marL="114300" indent="-114300">
              <a:lnSpc>
                <a:spcPct val="100000"/>
              </a:lnSpc>
              <a:tabLst/>
              <a:defRPr sz="2800">
                <a:solidFill>
                  <a:schemeClr val="tx1"/>
                </a:solidFill>
              </a:defRPr>
            </a:lvl1pPr>
          </a:lstStyle>
          <a:p>
            <a:endParaRPr lang="en-US" dirty="0"/>
          </a:p>
        </p:txBody>
      </p:sp>
      <p:sp>
        <p:nvSpPr>
          <p:cNvPr id="17" name="Text Placeholder 2"/>
          <p:cNvSpPr>
            <a:spLocks noGrp="1"/>
          </p:cNvSpPr>
          <p:nvPr>
            <p:ph type="body" idx="1"/>
          </p:nvPr>
        </p:nvSpPr>
        <p:spPr>
          <a:xfrm>
            <a:off x="609599" y="5793637"/>
            <a:ext cx="4923296" cy="322241"/>
          </a:xfrm>
        </p:spPr>
        <p:txBody>
          <a:bodyPr>
            <a:normAutofit/>
          </a:bodyPr>
          <a:lstStyle>
            <a:lvl1pPr algn="r">
              <a:lnSpc>
                <a:spcPct val="100000"/>
              </a:lnSpc>
              <a:defRPr sz="1800" b="0" i="0" spc="300">
                <a:latin typeface="Zoram ldsLat Light" charset="0"/>
                <a:ea typeface="Zoram ldsLat Light" charset="0"/>
                <a:cs typeface="Zoram ldsLat Light" charset="0"/>
              </a:defRPr>
            </a:lvl1pPr>
          </a:lstStyle>
          <a:p>
            <a:pPr marL="228600" marR="0" lvl="0" indent="-228600" algn="r" defTabSz="914400" rtl="0" eaLnBrk="1" fontAlgn="auto" latinLnBrk="0" hangingPunct="1">
              <a:lnSpc>
                <a:spcPct val="90000"/>
              </a:lnSpc>
              <a:spcBef>
                <a:spcPts val="1000"/>
              </a:spcBef>
              <a:spcAft>
                <a:spcPts val="0"/>
              </a:spcAft>
              <a:buClrTx/>
              <a:buSzTx/>
              <a:buFont typeface="Arial"/>
              <a:buNone/>
              <a:tabLst/>
              <a:defRPr/>
            </a:pPr>
            <a:endParaRPr lang="en-US" dirty="0"/>
          </a:p>
        </p:txBody>
      </p:sp>
      <p:sp>
        <p:nvSpPr>
          <p:cNvPr id="3" name="Picture Placeholder 2"/>
          <p:cNvSpPr>
            <a:spLocks noGrp="1"/>
          </p:cNvSpPr>
          <p:nvPr>
            <p:ph type="pic" sz="quarter" idx="10"/>
          </p:nvPr>
        </p:nvSpPr>
        <p:spPr>
          <a:xfrm>
            <a:off x="6096000" y="0"/>
            <a:ext cx="6096000" cy="6858000"/>
          </a:xfrm>
        </p:spPr>
        <p:txBody>
          <a:bodyPr>
            <a:normAutofit/>
          </a:bodyPr>
          <a:lstStyle>
            <a:lvl1pPr>
              <a:defRPr sz="1800"/>
            </a:lvl1pPr>
          </a:lstStyle>
          <a:p>
            <a:endParaRPr lang="en-US" dirty="0"/>
          </a:p>
        </p:txBody>
      </p:sp>
      <p:sp>
        <p:nvSpPr>
          <p:cNvPr id="6" name="Footer Placeholder 9"/>
          <p:cNvSpPr>
            <a:spLocks noGrp="1"/>
          </p:cNvSpPr>
          <p:nvPr>
            <p:ph type="ftr" sz="quarter" idx="11"/>
          </p:nvPr>
        </p:nvSpPr>
        <p:spPr>
          <a:xfrm>
            <a:off x="3164115" y="6356350"/>
            <a:ext cx="2438400" cy="365125"/>
          </a:xfrm>
        </p:spPr>
        <p:txBody>
          <a:bodyPr/>
          <a:lstStyle>
            <a:lvl1pPr algn="r">
              <a:defRPr/>
            </a:lvl1pPr>
          </a:lstStyle>
          <a:p>
            <a:fld id="{5B06C967-C119-3A46-8999-DDAAE48B2E46}" type="slidenum">
              <a:rPr lang="en-US" smtClean="0"/>
              <a:pPr/>
              <a:t>‹#›</a:t>
            </a:fld>
            <a:endParaRPr lang="en-US" dirty="0"/>
          </a:p>
        </p:txBody>
      </p:sp>
    </p:spTree>
  </p:cSld>
  <p:clrMapOvr>
    <a:masterClrMapping/>
  </p:clrMapOvr>
  <p:transition>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preserve="1" userDrawn="1">
  <p:cSld name="Image and Scriptur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6096000" cy="6858000"/>
          </a:xfrm>
        </p:spPr>
        <p:txBody>
          <a:bodyPr>
            <a:normAutofit/>
          </a:bodyPr>
          <a:lstStyle>
            <a:lvl1pPr>
              <a:defRPr sz="1800"/>
            </a:lvl1pPr>
          </a:lstStyle>
          <a:p>
            <a:endParaRPr lang="en-US" dirty="0"/>
          </a:p>
        </p:txBody>
      </p:sp>
      <p:sp>
        <p:nvSpPr>
          <p:cNvPr id="5" name="Title 1"/>
          <p:cNvSpPr>
            <a:spLocks noGrp="1"/>
          </p:cNvSpPr>
          <p:nvPr>
            <p:ph type="title"/>
          </p:nvPr>
        </p:nvSpPr>
        <p:spPr>
          <a:xfrm>
            <a:off x="6662057" y="457200"/>
            <a:ext cx="4882243" cy="5329003"/>
          </a:xfrm>
        </p:spPr>
        <p:txBody>
          <a:bodyPr anchor="ctr">
            <a:normAutofit/>
          </a:bodyPr>
          <a:lstStyle>
            <a:lvl1pPr marL="114300" indent="-114300">
              <a:lnSpc>
                <a:spcPct val="100000"/>
              </a:lnSpc>
              <a:tabLst/>
              <a:defRPr sz="2800">
                <a:solidFill>
                  <a:schemeClr val="tx1"/>
                </a:solidFill>
              </a:defRPr>
            </a:lvl1pPr>
          </a:lstStyle>
          <a:p>
            <a:endParaRPr lang="en-US" dirty="0"/>
          </a:p>
        </p:txBody>
      </p:sp>
      <p:sp>
        <p:nvSpPr>
          <p:cNvPr id="6" name="Text Placeholder 2"/>
          <p:cNvSpPr>
            <a:spLocks noGrp="1"/>
          </p:cNvSpPr>
          <p:nvPr>
            <p:ph type="body" idx="1"/>
          </p:nvPr>
        </p:nvSpPr>
        <p:spPr>
          <a:xfrm>
            <a:off x="6662057" y="5793637"/>
            <a:ext cx="4882243" cy="322241"/>
          </a:xfrm>
        </p:spPr>
        <p:txBody>
          <a:bodyPr>
            <a:normAutofit/>
          </a:bodyPr>
          <a:lstStyle>
            <a:lvl1pPr algn="r">
              <a:lnSpc>
                <a:spcPct val="100000"/>
              </a:lnSpc>
              <a:defRPr sz="1800" b="0" i="0" spc="300">
                <a:latin typeface="Zoram ldsLat Light" charset="0"/>
                <a:ea typeface="Zoram ldsLat Light" charset="0"/>
                <a:cs typeface="Zoram ldsLat Light" charset="0"/>
              </a:defRPr>
            </a:lvl1pPr>
          </a:lstStyle>
          <a:p>
            <a:pPr marL="228600" marR="0" lvl="0" indent="-228600" algn="r" defTabSz="914400" rtl="0" eaLnBrk="1" fontAlgn="auto" latinLnBrk="0" hangingPunct="1">
              <a:lnSpc>
                <a:spcPct val="90000"/>
              </a:lnSpc>
              <a:spcBef>
                <a:spcPts val="1000"/>
              </a:spcBef>
              <a:spcAft>
                <a:spcPts val="0"/>
              </a:spcAft>
              <a:buClrTx/>
              <a:buSzTx/>
              <a:buFont typeface="Arial"/>
              <a:buNone/>
              <a:tabLst/>
              <a:defRPr/>
            </a:pPr>
            <a:endParaRPr lang="en-US" dirty="0"/>
          </a:p>
        </p:txBody>
      </p:sp>
      <p:sp>
        <p:nvSpPr>
          <p:cNvPr id="7" name="Footer Placeholder 9"/>
          <p:cNvSpPr>
            <a:spLocks noGrp="1"/>
          </p:cNvSpPr>
          <p:nvPr>
            <p:ph type="ftr" sz="quarter" idx="11"/>
          </p:nvPr>
        </p:nvSpPr>
        <p:spPr>
          <a:xfrm>
            <a:off x="6662057" y="6356350"/>
            <a:ext cx="2438400" cy="365125"/>
          </a:xfrm>
        </p:spPr>
        <p:txBody>
          <a:bodyPr/>
          <a:lstStyle>
            <a:lvl1pPr algn="l">
              <a:defRPr/>
            </a:lvl1pPr>
          </a:lstStyle>
          <a:p>
            <a:fld id="{5B06C967-C119-3A46-8999-DDAAE48B2E46}" type="slidenum">
              <a:rPr lang="en-US" smtClean="0"/>
              <a:pPr/>
              <a:t>‹#›</a:t>
            </a:fld>
            <a:endParaRPr lang="en-US" dirty="0"/>
          </a:p>
        </p:txBody>
      </p:sp>
    </p:spTree>
  </p:cSld>
  <p:clrMapOvr>
    <a:masterClrMapping/>
  </p:clrMapOvr>
  <p:transition>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preserve="1" userDrawn="1">
  <p:cSld name="1_Small Image and Quot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609600" y="1219200"/>
            <a:ext cx="1886768" cy="2012054"/>
          </a:xfrm>
        </p:spPr>
        <p:txBody>
          <a:bodyPr>
            <a:normAutofit/>
          </a:bodyPr>
          <a:lstStyle>
            <a:lvl1pPr>
              <a:defRPr sz="1800"/>
            </a:lvl1pPr>
          </a:lstStyle>
          <a:p>
            <a:endParaRPr lang="en-US" dirty="0"/>
          </a:p>
        </p:txBody>
      </p:sp>
      <p:sp>
        <p:nvSpPr>
          <p:cNvPr id="5" name="Title 1"/>
          <p:cNvSpPr>
            <a:spLocks noGrp="1"/>
          </p:cNvSpPr>
          <p:nvPr>
            <p:ph type="title"/>
          </p:nvPr>
        </p:nvSpPr>
        <p:spPr>
          <a:xfrm>
            <a:off x="3057351" y="1219199"/>
            <a:ext cx="8486950" cy="4567003"/>
          </a:xfrm>
        </p:spPr>
        <p:txBody>
          <a:bodyPr anchor="ctr">
            <a:normAutofit/>
          </a:bodyPr>
          <a:lstStyle>
            <a:lvl1pPr marL="114300" indent="-114300">
              <a:lnSpc>
                <a:spcPct val="100000"/>
              </a:lnSpc>
              <a:tabLst/>
              <a:defRPr sz="2800">
                <a:solidFill>
                  <a:schemeClr val="tx1"/>
                </a:solidFill>
              </a:defRPr>
            </a:lvl1pPr>
          </a:lstStyle>
          <a:p>
            <a:endParaRPr lang="en-US" dirty="0"/>
          </a:p>
        </p:txBody>
      </p:sp>
      <p:sp>
        <p:nvSpPr>
          <p:cNvPr id="4" name="Text Placeholder 3"/>
          <p:cNvSpPr>
            <a:spLocks noGrp="1"/>
          </p:cNvSpPr>
          <p:nvPr>
            <p:ph type="body" sz="quarter" idx="12"/>
          </p:nvPr>
        </p:nvSpPr>
        <p:spPr>
          <a:xfrm>
            <a:off x="609600" y="3429000"/>
            <a:ext cx="1887538" cy="334963"/>
          </a:xfrm>
        </p:spPr>
        <p:txBody>
          <a:bodyPr>
            <a:noAutofit/>
          </a:bodyPr>
          <a:lstStyle>
            <a:lvl1pPr marL="0" indent="0">
              <a:buNone/>
              <a:defRPr sz="1800" b="0" i="0">
                <a:latin typeface="Zoram ldsLat Light" charset="0"/>
                <a:ea typeface="Zoram ldsLat Light" charset="0"/>
                <a:cs typeface="Zoram ldsLat Light" charset="0"/>
              </a:defRPr>
            </a:lvl1pPr>
            <a:lvl2pPr marL="457200" indent="0">
              <a:buNone/>
              <a:defRPr sz="1800">
                <a:latin typeface="Zoram ldsLat" charset="0"/>
                <a:ea typeface="Zoram ldsLat" charset="0"/>
                <a:cs typeface="Zoram ldsLat" charset="0"/>
              </a:defRPr>
            </a:lvl2pPr>
            <a:lvl3pPr marL="914400" indent="0">
              <a:buNone/>
              <a:defRPr sz="1800">
                <a:latin typeface="Zoram ldsLat" charset="0"/>
                <a:ea typeface="Zoram ldsLat" charset="0"/>
                <a:cs typeface="Zoram ldsLat" charset="0"/>
              </a:defRPr>
            </a:lvl3pPr>
            <a:lvl4pPr marL="1371600" indent="0">
              <a:buNone/>
              <a:defRPr sz="1800">
                <a:latin typeface="Zoram ldsLat" charset="0"/>
                <a:ea typeface="Zoram ldsLat" charset="0"/>
                <a:cs typeface="Zoram ldsLat" charset="0"/>
              </a:defRPr>
            </a:lvl4pPr>
            <a:lvl5pPr marL="1828800" indent="0">
              <a:buNone/>
              <a:defRPr sz="1800">
                <a:latin typeface="Zoram ldsLat" charset="0"/>
                <a:ea typeface="Zoram ldsLat" charset="0"/>
                <a:cs typeface="Zoram ldsLat" charset="0"/>
              </a:defRPr>
            </a:lvl5pPr>
          </a:lstStyle>
          <a:p>
            <a:pPr lvl="0"/>
            <a:endParaRPr lang="en-US" dirty="0"/>
          </a:p>
        </p:txBody>
      </p:sp>
      <p:sp>
        <p:nvSpPr>
          <p:cNvPr id="9" name="Footer Placeholder 12"/>
          <p:cNvSpPr>
            <a:spLocks noGrp="1"/>
          </p:cNvSpPr>
          <p:nvPr>
            <p:ph type="ftr" sz="quarter" idx="13"/>
          </p:nvPr>
        </p:nvSpPr>
        <p:spPr>
          <a:xfrm>
            <a:off x="4876800" y="6356350"/>
            <a:ext cx="2438400" cy="365125"/>
          </a:xfrm>
        </p:spPr>
        <p:txBody>
          <a:bodyPr/>
          <a:lstStyle/>
          <a:p>
            <a:fld id="{5B06C967-C119-3A46-8999-DDAAE48B2E46}" type="slidenum">
              <a:rPr lang="en-US" smtClean="0"/>
              <a:pPr/>
              <a:t>‹#›</a:t>
            </a:fld>
            <a:endParaRPr lang="en-US" dirty="0"/>
          </a:p>
        </p:txBody>
      </p:sp>
      <p:sp>
        <p:nvSpPr>
          <p:cNvPr id="10" name="Slide Number Placeholder 13"/>
          <p:cNvSpPr>
            <a:spLocks noGrp="1"/>
          </p:cNvSpPr>
          <p:nvPr>
            <p:ph type="sldNum" sz="quarter" idx="11"/>
          </p:nvPr>
        </p:nvSpPr>
        <p:spPr>
          <a:xfrm>
            <a:off x="7315200" y="6356350"/>
            <a:ext cx="4038600" cy="365125"/>
          </a:xfrm>
        </p:spPr>
        <p:txBody>
          <a:bodyPr/>
          <a:lstStyle/>
          <a:p>
            <a:r>
              <a:rPr lang="en-US"/>
              <a:t>DEPARTMENT NAME GOES HERE | FEBRUARY 2017</a:t>
            </a:r>
            <a:endParaRPr lang="en-US" dirty="0"/>
          </a:p>
        </p:txBody>
      </p:sp>
    </p:spTree>
  </p:cSld>
  <p:clrMapOvr>
    <a:masterClrMapping/>
  </p:clrMapOvr>
  <p:transition>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preserve="1" userDrawn="1">
  <p:cSld name="Content and Image">
    <p:bg>
      <p:bgPr>
        <a:solidFill>
          <a:schemeClr val="accent1"/>
        </a:solidFill>
        <a:effectLst/>
      </p:bgPr>
    </p:bg>
    <p:spTree>
      <p:nvGrpSpPr>
        <p:cNvPr id="1" name=""/>
        <p:cNvGrpSpPr/>
        <p:nvPr/>
      </p:nvGrpSpPr>
      <p:grpSpPr>
        <a:xfrm>
          <a:off x="0" y="0"/>
          <a:ext cx="0" cy="0"/>
          <a:chOff x="0" y="0"/>
          <a:chExt cx="0" cy="0"/>
        </a:xfrm>
      </p:grpSpPr>
      <p:sp>
        <p:nvSpPr>
          <p:cNvPr id="7" name="Picture Placeholder 2"/>
          <p:cNvSpPr>
            <a:spLocks noGrp="1"/>
          </p:cNvSpPr>
          <p:nvPr>
            <p:ph type="pic" sz="quarter" idx="10"/>
          </p:nvPr>
        </p:nvSpPr>
        <p:spPr>
          <a:xfrm>
            <a:off x="6096000" y="0"/>
            <a:ext cx="6096000" cy="6858000"/>
          </a:xfrm>
        </p:spPr>
        <p:txBody>
          <a:bodyPr>
            <a:normAutofit/>
          </a:bodyPr>
          <a:lstStyle>
            <a:lvl1pPr>
              <a:defRPr sz="1800"/>
            </a:lvl1pPr>
          </a:lstStyle>
          <a:p>
            <a:endParaRPr lang="en-US" dirty="0"/>
          </a:p>
        </p:txBody>
      </p:sp>
      <p:sp>
        <p:nvSpPr>
          <p:cNvPr id="5" name="Title 1"/>
          <p:cNvSpPr>
            <a:spLocks noGrp="1"/>
          </p:cNvSpPr>
          <p:nvPr>
            <p:ph type="title"/>
          </p:nvPr>
        </p:nvSpPr>
        <p:spPr>
          <a:xfrm>
            <a:off x="505790" y="383997"/>
            <a:ext cx="5082209" cy="1477616"/>
          </a:xfrm>
        </p:spPr>
        <p:txBody>
          <a:bodyPr anchor="t"/>
          <a:lstStyle>
            <a:lvl1pPr>
              <a:lnSpc>
                <a:spcPct val="100000"/>
              </a:lnSpc>
              <a:defRPr>
                <a:solidFill>
                  <a:schemeClr val="bg1"/>
                </a:solidFill>
              </a:defRPr>
            </a:lvl1pPr>
          </a:lstStyle>
          <a:p>
            <a:r>
              <a:rPr lang="en-US" dirty="0"/>
              <a:t>Click to edit Master title style</a:t>
            </a:r>
          </a:p>
        </p:txBody>
      </p:sp>
      <p:sp>
        <p:nvSpPr>
          <p:cNvPr id="6" name="Content Placeholder 2"/>
          <p:cNvSpPr>
            <a:spLocks noGrp="1"/>
          </p:cNvSpPr>
          <p:nvPr>
            <p:ph idx="1"/>
          </p:nvPr>
        </p:nvSpPr>
        <p:spPr>
          <a:xfrm>
            <a:off x="505789" y="1954380"/>
            <a:ext cx="5082211" cy="4165929"/>
          </a:xfrm>
        </p:spPr>
        <p:txBody>
          <a:bodyPr/>
          <a:lstStyle>
            <a:lvl1pPr>
              <a:lnSpc>
                <a:spcPct val="100000"/>
              </a:lnSpc>
              <a:defRPr b="1" i="0">
                <a:solidFill>
                  <a:schemeClr val="bg1"/>
                </a:solidFill>
                <a:latin typeface="Zoram ldsLat Semibold" charset="0"/>
                <a:ea typeface="Zoram ldsLat Semibold" charset="0"/>
                <a:cs typeface="Zoram ldsLat Semibold" charset="0"/>
              </a:defRPr>
            </a:lvl1pPr>
            <a:lvl2pPr>
              <a:lnSpc>
                <a:spcPct val="100000"/>
              </a:lnSpc>
              <a:defRPr>
                <a:solidFill>
                  <a:schemeClr val="bg1"/>
                </a:solidFill>
              </a:defRPr>
            </a:lvl2pPr>
            <a:lvl3pPr>
              <a:lnSpc>
                <a:spcPct val="100000"/>
              </a:lnSpc>
              <a:defRPr>
                <a:solidFill>
                  <a:schemeClr val="bg1"/>
                </a:solidFill>
              </a:defRPr>
            </a:lvl3pPr>
            <a:lvl4pPr>
              <a:lnSpc>
                <a:spcPct val="100000"/>
              </a:lnSpc>
              <a:defRPr>
                <a:solidFill>
                  <a:schemeClr val="bg1"/>
                </a:solidFill>
              </a:defRPr>
            </a:lvl4pPr>
            <a:lvl5pPr>
              <a:lnSpc>
                <a:spcPct val="100000"/>
              </a:lnSpc>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9"/>
          <p:cNvSpPr>
            <a:spLocks noGrp="1"/>
          </p:cNvSpPr>
          <p:nvPr>
            <p:ph type="ftr" sz="quarter" idx="11"/>
          </p:nvPr>
        </p:nvSpPr>
        <p:spPr>
          <a:xfrm>
            <a:off x="3164115" y="6356350"/>
            <a:ext cx="2438400" cy="365125"/>
          </a:xfrm>
        </p:spPr>
        <p:txBody>
          <a:bodyPr/>
          <a:lstStyle>
            <a:lvl1pPr algn="r">
              <a:defRPr>
                <a:solidFill>
                  <a:schemeClr val="bg1"/>
                </a:solidFill>
              </a:defRPr>
            </a:lvl1pPr>
          </a:lstStyle>
          <a:p>
            <a:fld id="{5B06C967-C119-3A46-8999-DDAAE48B2E46}" type="slidenum">
              <a:rPr lang="en-US" smtClean="0"/>
              <a:pPr/>
              <a:t>‹#›</a:t>
            </a:fld>
            <a:endParaRPr lang="en-US" dirty="0"/>
          </a:p>
        </p:txBody>
      </p:sp>
    </p:spTree>
  </p:cSld>
  <p:clrMapOvr>
    <a:masterClrMapping/>
  </p:clrMapOvr>
  <p:transition>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preserve="1" userDrawn="1">
  <p:cSld name="Image and Content">
    <p:spTree>
      <p:nvGrpSpPr>
        <p:cNvPr id="1" name=""/>
        <p:cNvGrpSpPr/>
        <p:nvPr/>
      </p:nvGrpSpPr>
      <p:grpSpPr>
        <a:xfrm>
          <a:off x="0" y="0"/>
          <a:ext cx="0" cy="0"/>
          <a:chOff x="0" y="0"/>
          <a:chExt cx="0" cy="0"/>
        </a:xfrm>
      </p:grpSpPr>
      <p:sp>
        <p:nvSpPr>
          <p:cNvPr id="7" name="Picture Placeholder 2"/>
          <p:cNvSpPr>
            <a:spLocks noGrp="1"/>
          </p:cNvSpPr>
          <p:nvPr>
            <p:ph type="pic" sz="quarter" idx="10"/>
          </p:nvPr>
        </p:nvSpPr>
        <p:spPr>
          <a:xfrm>
            <a:off x="0" y="0"/>
            <a:ext cx="6096000" cy="6858000"/>
          </a:xfrm>
        </p:spPr>
        <p:txBody>
          <a:bodyPr>
            <a:normAutofit/>
          </a:bodyPr>
          <a:lstStyle>
            <a:lvl1pPr>
              <a:defRPr sz="1800"/>
            </a:lvl1pPr>
          </a:lstStyle>
          <a:p>
            <a:endParaRPr lang="en-US" dirty="0"/>
          </a:p>
        </p:txBody>
      </p:sp>
      <p:sp>
        <p:nvSpPr>
          <p:cNvPr id="5" name="Title 1"/>
          <p:cNvSpPr>
            <a:spLocks noGrp="1"/>
          </p:cNvSpPr>
          <p:nvPr>
            <p:ph type="title"/>
          </p:nvPr>
        </p:nvSpPr>
        <p:spPr>
          <a:xfrm>
            <a:off x="6683829" y="457200"/>
            <a:ext cx="4860471" cy="1477616"/>
          </a:xfrm>
        </p:spPr>
        <p:txBody>
          <a:bodyPr anchor="t"/>
          <a:lstStyle>
            <a:lvl1pPr>
              <a:lnSpc>
                <a:spcPct val="100000"/>
              </a:lnSpc>
              <a:defRPr/>
            </a:lvl1pPr>
          </a:lstStyle>
          <a:p>
            <a:r>
              <a:rPr lang="en-US" dirty="0"/>
              <a:t>Click to edit Master title style</a:t>
            </a:r>
          </a:p>
        </p:txBody>
      </p:sp>
      <p:sp>
        <p:nvSpPr>
          <p:cNvPr id="6" name="Content Placeholder 2"/>
          <p:cNvSpPr>
            <a:spLocks noGrp="1"/>
          </p:cNvSpPr>
          <p:nvPr>
            <p:ph idx="1"/>
          </p:nvPr>
        </p:nvSpPr>
        <p:spPr>
          <a:xfrm>
            <a:off x="6683828" y="2027582"/>
            <a:ext cx="4860471" cy="4103947"/>
          </a:xfrm>
        </p:spPr>
        <p:txBody>
          <a:bodyPr/>
          <a:lstStyle>
            <a:lvl1pPr marL="228600" marR="0" indent="-228600" algn="l" defTabSz="914400" rtl="0" eaLnBrk="1" fontAlgn="auto" latinLnBrk="0" hangingPunct="1">
              <a:lnSpc>
                <a:spcPct val="100000"/>
              </a:lnSpc>
              <a:spcBef>
                <a:spcPts val="1000"/>
              </a:spcBef>
              <a:spcAft>
                <a:spcPts val="0"/>
              </a:spcAft>
              <a:buClrTx/>
              <a:buSzTx/>
              <a:buFont typeface="Arial"/>
              <a:buChar char="•"/>
              <a:tabLst/>
              <a:defRPr b="0" i="0">
                <a:latin typeface="McKay ldsLat Medium" charset="0"/>
                <a:ea typeface="McKay ldsLat Medium" charset="0"/>
                <a:cs typeface="McKay ldsLat Medium" charset="0"/>
              </a:defRPr>
            </a:lvl1pPr>
            <a:lvl2pPr marL="685800" marR="0" indent="-228600" algn="l" defTabSz="914400" rtl="0" eaLnBrk="1" fontAlgn="auto" latinLnBrk="0" hangingPunct="1">
              <a:lnSpc>
                <a:spcPct val="100000"/>
              </a:lnSpc>
              <a:spcBef>
                <a:spcPts val="500"/>
              </a:spcBef>
              <a:spcAft>
                <a:spcPts val="0"/>
              </a:spcAft>
              <a:buClrTx/>
              <a:buSzTx/>
              <a:buFont typeface="Arial"/>
              <a:buChar char="•"/>
              <a:tabLst/>
              <a:defRPr/>
            </a:lvl2pPr>
            <a:lvl3pPr marL="1143000" marR="0" indent="-228600" algn="l" defTabSz="914400" rtl="0" eaLnBrk="1" fontAlgn="auto" latinLnBrk="0" hangingPunct="1">
              <a:lnSpc>
                <a:spcPct val="100000"/>
              </a:lnSpc>
              <a:spcBef>
                <a:spcPts val="500"/>
              </a:spcBef>
              <a:spcAft>
                <a:spcPts val="0"/>
              </a:spcAft>
              <a:buClrTx/>
              <a:buSzTx/>
              <a:buFont typeface="Arial"/>
              <a:buChar char="•"/>
              <a:tabLst/>
              <a:defRPr/>
            </a:lvl3pPr>
            <a:lvl4pPr marL="1600200" marR="0" indent="-228600" algn="l" defTabSz="914400" rtl="0" eaLnBrk="1" fontAlgn="auto" latinLnBrk="0" hangingPunct="1">
              <a:lnSpc>
                <a:spcPct val="100000"/>
              </a:lnSpc>
              <a:spcBef>
                <a:spcPts val="500"/>
              </a:spcBef>
              <a:spcAft>
                <a:spcPts val="0"/>
              </a:spcAft>
              <a:buClrTx/>
              <a:buSzTx/>
              <a:buFont typeface="Arial"/>
              <a:buChar char="•"/>
              <a:tabLst/>
              <a:defRPr/>
            </a:lvl4pPr>
            <a:lvl5pPr marL="2057400" marR="0" indent="-228600" algn="l" defTabSz="914400" rtl="0" eaLnBrk="1" fontAlgn="auto" latinLnBrk="0" hangingPunct="1">
              <a:lnSpc>
                <a:spcPct val="100000"/>
              </a:lnSpc>
              <a:spcBef>
                <a:spcPts val="500"/>
              </a:spcBef>
              <a:spcAft>
                <a:spcPts val="0"/>
              </a:spcAft>
              <a:buClrTx/>
              <a:buSzTx/>
              <a:buFont typeface="Arial"/>
              <a:buChar char="•"/>
              <a:tabLst/>
              <a:defRPr/>
            </a:lvl5pPr>
          </a:lstStyle>
          <a:p>
            <a:pPr marL="228600" marR="0" lvl="0" indent="-228600" algn="l" defTabSz="914400" rtl="0" eaLnBrk="1" fontAlgn="auto" latinLnBrk="0" hangingPunct="1">
              <a:lnSpc>
                <a:spcPct val="100000"/>
              </a:lnSpc>
              <a:spcBef>
                <a:spcPts val="1000"/>
              </a:spcBef>
              <a:spcAft>
                <a:spcPts val="0"/>
              </a:spcAft>
              <a:buClrTx/>
              <a:buSzTx/>
              <a:buFont typeface="Arial"/>
              <a:buChar char="•"/>
              <a:tabLst/>
              <a:defRPr/>
            </a:pPr>
            <a:r>
              <a:rPr kumimoji="0" lang="en-US" sz="2800" b="1" i="0" u="none" strike="noStrike" kern="1200" cap="none" spc="0" normalizeH="0" baseline="0" noProof="0" dirty="0">
                <a:ln>
                  <a:noFill/>
                </a:ln>
                <a:solidFill>
                  <a:srgbClr val="878A8C"/>
                </a:solidFill>
                <a:effectLst/>
                <a:uLnTx/>
                <a:uFillTx/>
                <a:latin typeface="Zoram ldsLat Semibold" charset="0"/>
                <a:ea typeface="Zoram ldsLat Semibold" charset="0"/>
                <a:cs typeface="Zoram ldsLat Semibold" charset="0"/>
              </a:rPr>
              <a:t>Click to edit Master text styles</a:t>
            </a:r>
          </a:p>
          <a:p>
            <a:pPr marL="685800" marR="0" lvl="1"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Second level</a:t>
            </a:r>
          </a:p>
          <a:p>
            <a:pPr marL="1143000" marR="0" lvl="2"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Third level</a:t>
            </a:r>
          </a:p>
          <a:p>
            <a:pPr marL="1600200" marR="0" lvl="3"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Fourth level</a:t>
            </a:r>
          </a:p>
          <a:p>
            <a:pPr marL="2057400" marR="0" lvl="4"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Fifth level</a:t>
            </a:r>
          </a:p>
        </p:txBody>
      </p:sp>
      <p:sp>
        <p:nvSpPr>
          <p:cNvPr id="8" name="Footer Placeholder 9"/>
          <p:cNvSpPr>
            <a:spLocks noGrp="1"/>
          </p:cNvSpPr>
          <p:nvPr>
            <p:ph type="ftr" sz="quarter" idx="11"/>
          </p:nvPr>
        </p:nvSpPr>
        <p:spPr>
          <a:xfrm>
            <a:off x="6662057" y="6356350"/>
            <a:ext cx="2438400" cy="365125"/>
          </a:xfrm>
        </p:spPr>
        <p:txBody>
          <a:bodyPr/>
          <a:lstStyle>
            <a:lvl1pPr algn="l">
              <a:defRPr/>
            </a:lvl1pPr>
          </a:lstStyle>
          <a:p>
            <a:fld id="{5B06C967-C119-3A46-8999-DDAAE48B2E46}" type="slidenum">
              <a:rPr lang="en-US" smtClean="0"/>
              <a:pPr/>
              <a:t>‹#›</a:t>
            </a:fld>
            <a:endParaRPr lang="en-US" dirty="0"/>
          </a:p>
        </p:txBody>
      </p:sp>
    </p:spTree>
  </p:cSld>
  <p:clrMapOvr>
    <a:masterClrMapping/>
  </p:clrMapOvr>
  <p:transition>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preserve="1" userDrawn="1">
  <p:cSld name="Content and  2 Images">
    <p:spTree>
      <p:nvGrpSpPr>
        <p:cNvPr id="1" name=""/>
        <p:cNvGrpSpPr/>
        <p:nvPr/>
      </p:nvGrpSpPr>
      <p:grpSpPr>
        <a:xfrm>
          <a:off x="0" y="0"/>
          <a:ext cx="0" cy="0"/>
          <a:chOff x="0" y="0"/>
          <a:chExt cx="0" cy="0"/>
        </a:xfrm>
      </p:grpSpPr>
      <p:sp>
        <p:nvSpPr>
          <p:cNvPr id="2" name="Title 1"/>
          <p:cNvSpPr>
            <a:spLocks noGrp="1"/>
          </p:cNvSpPr>
          <p:nvPr>
            <p:ph type="title"/>
          </p:nvPr>
        </p:nvSpPr>
        <p:spPr>
          <a:xfrm>
            <a:off x="505790" y="383997"/>
            <a:ext cx="5082209" cy="1477616"/>
          </a:xfrm>
        </p:spPr>
        <p:txBody>
          <a:bodyPr anchor="t"/>
          <a:lstStyle>
            <a:lvl1pPr>
              <a:lnSpc>
                <a:spcPct val="100000"/>
              </a:lnSpc>
              <a:defRPr/>
            </a:lvl1pPr>
          </a:lstStyle>
          <a:p>
            <a:r>
              <a:rPr lang="en-US" dirty="0"/>
              <a:t>Click to edit Master title style</a:t>
            </a:r>
          </a:p>
        </p:txBody>
      </p:sp>
      <p:sp>
        <p:nvSpPr>
          <p:cNvPr id="3" name="Content Placeholder 2"/>
          <p:cNvSpPr>
            <a:spLocks noGrp="1"/>
          </p:cNvSpPr>
          <p:nvPr>
            <p:ph idx="1"/>
          </p:nvPr>
        </p:nvSpPr>
        <p:spPr>
          <a:xfrm>
            <a:off x="505789" y="1954380"/>
            <a:ext cx="5082211" cy="4165929"/>
          </a:xfrm>
        </p:spPr>
        <p:txBody>
          <a:bodyPr/>
          <a:lstStyle>
            <a:lvl1pPr marL="228600" marR="0" indent="-228600" algn="l" defTabSz="914400" rtl="0" eaLnBrk="1" fontAlgn="auto" latinLnBrk="0" hangingPunct="1">
              <a:lnSpc>
                <a:spcPct val="100000"/>
              </a:lnSpc>
              <a:spcBef>
                <a:spcPts val="1000"/>
              </a:spcBef>
              <a:spcAft>
                <a:spcPts val="0"/>
              </a:spcAft>
              <a:buClrTx/>
              <a:buSzTx/>
              <a:buFont typeface="Arial"/>
              <a:buChar char="•"/>
              <a:tabLst/>
              <a:defRPr b="0" i="0">
                <a:latin typeface="McKay ldsLat Medium" charset="0"/>
                <a:ea typeface="McKay ldsLat Medium" charset="0"/>
                <a:cs typeface="McKay ldsLat Medium" charset="0"/>
              </a:defRPr>
            </a:lvl1pPr>
            <a:lvl2pPr marL="685800" marR="0" indent="-228600" algn="l" defTabSz="914400" rtl="0" eaLnBrk="1" fontAlgn="auto" latinLnBrk="0" hangingPunct="1">
              <a:lnSpc>
                <a:spcPct val="100000"/>
              </a:lnSpc>
              <a:spcBef>
                <a:spcPts val="500"/>
              </a:spcBef>
              <a:spcAft>
                <a:spcPts val="0"/>
              </a:spcAft>
              <a:buClrTx/>
              <a:buSzTx/>
              <a:buFont typeface="Arial"/>
              <a:buChar char="•"/>
              <a:tabLst/>
              <a:defRPr/>
            </a:lvl2pPr>
            <a:lvl3pPr marL="1143000" marR="0" indent="-228600" algn="l" defTabSz="914400" rtl="0" eaLnBrk="1" fontAlgn="auto" latinLnBrk="0" hangingPunct="1">
              <a:lnSpc>
                <a:spcPct val="100000"/>
              </a:lnSpc>
              <a:spcBef>
                <a:spcPts val="500"/>
              </a:spcBef>
              <a:spcAft>
                <a:spcPts val="0"/>
              </a:spcAft>
              <a:buClrTx/>
              <a:buSzTx/>
              <a:buFont typeface="Arial"/>
              <a:buChar char="•"/>
              <a:tabLst/>
              <a:defRPr/>
            </a:lvl3pPr>
            <a:lvl4pPr marL="1600200" marR="0" indent="-228600" algn="l" defTabSz="914400" rtl="0" eaLnBrk="1" fontAlgn="auto" latinLnBrk="0" hangingPunct="1">
              <a:lnSpc>
                <a:spcPct val="100000"/>
              </a:lnSpc>
              <a:spcBef>
                <a:spcPts val="500"/>
              </a:spcBef>
              <a:spcAft>
                <a:spcPts val="0"/>
              </a:spcAft>
              <a:buClrTx/>
              <a:buSzTx/>
              <a:buFont typeface="Arial"/>
              <a:buChar char="•"/>
              <a:tabLst/>
              <a:defRPr/>
            </a:lvl4pPr>
            <a:lvl5pPr marL="2057400" marR="0" indent="-228600" algn="l" defTabSz="914400" rtl="0" eaLnBrk="1" fontAlgn="auto" latinLnBrk="0" hangingPunct="1">
              <a:lnSpc>
                <a:spcPct val="100000"/>
              </a:lnSpc>
              <a:spcBef>
                <a:spcPts val="500"/>
              </a:spcBef>
              <a:spcAft>
                <a:spcPts val="0"/>
              </a:spcAft>
              <a:buClrTx/>
              <a:buSzTx/>
              <a:buFont typeface="Arial"/>
              <a:buChar char="•"/>
              <a:tabLst/>
              <a:defRPr/>
            </a:lvl5pPr>
          </a:lstStyle>
          <a:p>
            <a:pPr marL="228600" marR="0" lvl="0" indent="-228600" algn="l" defTabSz="914400" rtl="0" eaLnBrk="1" fontAlgn="auto" latinLnBrk="0" hangingPunct="1">
              <a:lnSpc>
                <a:spcPct val="100000"/>
              </a:lnSpc>
              <a:spcBef>
                <a:spcPts val="1000"/>
              </a:spcBef>
              <a:spcAft>
                <a:spcPts val="0"/>
              </a:spcAft>
              <a:buClrTx/>
              <a:buSzTx/>
              <a:buFont typeface="Arial"/>
              <a:buChar char="•"/>
              <a:tabLst/>
              <a:defRPr/>
            </a:pPr>
            <a:r>
              <a:rPr kumimoji="0" lang="en-US" sz="2800" b="1" i="0" u="none" strike="noStrike" kern="1200" cap="none" spc="0" normalizeH="0" baseline="0" noProof="0" dirty="0">
                <a:ln>
                  <a:noFill/>
                </a:ln>
                <a:solidFill>
                  <a:srgbClr val="878A8C"/>
                </a:solidFill>
                <a:effectLst/>
                <a:uLnTx/>
                <a:uFillTx/>
                <a:latin typeface="Zoram ldsLat Semibold" charset="0"/>
                <a:ea typeface="Zoram ldsLat Semibold" charset="0"/>
                <a:cs typeface="Zoram ldsLat Semibold" charset="0"/>
              </a:rPr>
              <a:t>Click to edit Master text styles</a:t>
            </a:r>
          </a:p>
          <a:p>
            <a:pPr marL="685800" marR="0" lvl="1"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Second level</a:t>
            </a:r>
          </a:p>
          <a:p>
            <a:pPr marL="1143000" marR="0" lvl="2"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Third level</a:t>
            </a:r>
          </a:p>
          <a:p>
            <a:pPr marL="1600200" marR="0" lvl="3"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Fourth level</a:t>
            </a:r>
          </a:p>
          <a:p>
            <a:pPr marL="2057400" marR="0" lvl="4"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Fifth level</a:t>
            </a:r>
          </a:p>
        </p:txBody>
      </p:sp>
      <p:sp>
        <p:nvSpPr>
          <p:cNvPr id="7" name="Picture Placeholder 2"/>
          <p:cNvSpPr>
            <a:spLocks noGrp="1"/>
          </p:cNvSpPr>
          <p:nvPr>
            <p:ph type="pic" sz="quarter" idx="10"/>
          </p:nvPr>
        </p:nvSpPr>
        <p:spPr>
          <a:xfrm>
            <a:off x="6096000" y="0"/>
            <a:ext cx="6096000" cy="3429000"/>
          </a:xfrm>
        </p:spPr>
        <p:txBody>
          <a:bodyPr>
            <a:normAutofit/>
          </a:bodyPr>
          <a:lstStyle>
            <a:lvl1pPr>
              <a:defRPr sz="1800"/>
            </a:lvl1pPr>
          </a:lstStyle>
          <a:p>
            <a:endParaRPr lang="en-US" dirty="0"/>
          </a:p>
        </p:txBody>
      </p:sp>
      <p:sp>
        <p:nvSpPr>
          <p:cNvPr id="5" name="Footer Placeholder 9"/>
          <p:cNvSpPr>
            <a:spLocks noGrp="1"/>
          </p:cNvSpPr>
          <p:nvPr>
            <p:ph type="ftr" sz="quarter" idx="11"/>
          </p:nvPr>
        </p:nvSpPr>
        <p:spPr>
          <a:xfrm>
            <a:off x="3164115" y="6356350"/>
            <a:ext cx="2438400" cy="365125"/>
          </a:xfrm>
        </p:spPr>
        <p:txBody>
          <a:bodyPr/>
          <a:lstStyle>
            <a:lvl1pPr algn="r">
              <a:defRPr/>
            </a:lvl1pPr>
          </a:lstStyle>
          <a:p>
            <a:fld id="{5B06C967-C119-3A46-8999-DDAAE48B2E46}" type="slidenum">
              <a:rPr lang="en-US" smtClean="0"/>
              <a:pPr/>
              <a:t>‹#›</a:t>
            </a:fld>
            <a:endParaRPr lang="en-US" dirty="0"/>
          </a:p>
        </p:txBody>
      </p:sp>
      <p:sp>
        <p:nvSpPr>
          <p:cNvPr id="6" name="Picture Placeholder 2"/>
          <p:cNvSpPr>
            <a:spLocks noGrp="1"/>
          </p:cNvSpPr>
          <p:nvPr>
            <p:ph type="pic" sz="quarter" idx="12"/>
          </p:nvPr>
        </p:nvSpPr>
        <p:spPr>
          <a:xfrm>
            <a:off x="6096000" y="3429000"/>
            <a:ext cx="6096000" cy="3429000"/>
          </a:xfrm>
        </p:spPr>
        <p:txBody>
          <a:bodyPr>
            <a:normAutofit/>
          </a:bodyPr>
          <a:lstStyle>
            <a:lvl1pPr>
              <a:defRPr sz="1800"/>
            </a:lvl1pPr>
          </a:lstStyle>
          <a:p>
            <a:endParaRPr lang="en-US" dirty="0"/>
          </a:p>
        </p:txBody>
      </p:sp>
    </p:spTree>
  </p:cSld>
  <p:clrMapOvr>
    <a:masterClrMapping/>
  </p:clrMapOvr>
  <p:transition>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showMasterSp="0" preserve="1" userDrawn="1">
  <p:cSld name="Content and 3 Images">
    <p:spTree>
      <p:nvGrpSpPr>
        <p:cNvPr id="1" name=""/>
        <p:cNvGrpSpPr/>
        <p:nvPr/>
      </p:nvGrpSpPr>
      <p:grpSpPr>
        <a:xfrm>
          <a:off x="0" y="0"/>
          <a:ext cx="0" cy="0"/>
          <a:chOff x="0" y="0"/>
          <a:chExt cx="0" cy="0"/>
        </a:xfrm>
      </p:grpSpPr>
      <p:sp>
        <p:nvSpPr>
          <p:cNvPr id="2" name="Title 1"/>
          <p:cNvSpPr>
            <a:spLocks noGrp="1"/>
          </p:cNvSpPr>
          <p:nvPr>
            <p:ph type="title"/>
          </p:nvPr>
        </p:nvSpPr>
        <p:spPr>
          <a:xfrm>
            <a:off x="505790" y="383997"/>
            <a:ext cx="5082209" cy="1477616"/>
          </a:xfrm>
        </p:spPr>
        <p:txBody>
          <a:bodyPr anchor="t"/>
          <a:lstStyle>
            <a:lvl1pPr>
              <a:lnSpc>
                <a:spcPct val="100000"/>
              </a:lnSpc>
              <a:defRPr/>
            </a:lvl1pPr>
          </a:lstStyle>
          <a:p>
            <a:r>
              <a:rPr lang="en-US" dirty="0"/>
              <a:t>Click to edit Master title style</a:t>
            </a:r>
          </a:p>
        </p:txBody>
      </p:sp>
      <p:sp>
        <p:nvSpPr>
          <p:cNvPr id="3" name="Content Placeholder 2"/>
          <p:cNvSpPr>
            <a:spLocks noGrp="1"/>
          </p:cNvSpPr>
          <p:nvPr>
            <p:ph idx="1"/>
          </p:nvPr>
        </p:nvSpPr>
        <p:spPr>
          <a:xfrm>
            <a:off x="505789" y="1954380"/>
            <a:ext cx="5082211" cy="4165929"/>
          </a:xfrm>
        </p:spPr>
        <p:txBody>
          <a:bodyPr/>
          <a:lstStyle>
            <a:lvl1pPr marL="228600" marR="0" indent="-228600" algn="l" defTabSz="914400" rtl="0" eaLnBrk="1" fontAlgn="auto" latinLnBrk="0" hangingPunct="1">
              <a:lnSpc>
                <a:spcPct val="100000"/>
              </a:lnSpc>
              <a:spcBef>
                <a:spcPts val="1000"/>
              </a:spcBef>
              <a:spcAft>
                <a:spcPts val="0"/>
              </a:spcAft>
              <a:buClrTx/>
              <a:buSzTx/>
              <a:buFont typeface="Arial"/>
              <a:buChar char="•"/>
              <a:tabLst/>
              <a:defRPr b="0" i="0">
                <a:latin typeface="McKay ldsLat Medium" charset="0"/>
                <a:ea typeface="McKay ldsLat Medium" charset="0"/>
                <a:cs typeface="McKay ldsLat Medium" charset="0"/>
              </a:defRPr>
            </a:lvl1pPr>
            <a:lvl2pPr marL="685800" marR="0" indent="-228600" algn="l" defTabSz="914400" rtl="0" eaLnBrk="1" fontAlgn="auto" latinLnBrk="0" hangingPunct="1">
              <a:lnSpc>
                <a:spcPct val="100000"/>
              </a:lnSpc>
              <a:spcBef>
                <a:spcPts val="500"/>
              </a:spcBef>
              <a:spcAft>
                <a:spcPts val="0"/>
              </a:spcAft>
              <a:buClrTx/>
              <a:buSzTx/>
              <a:buFont typeface="Arial"/>
              <a:buChar char="•"/>
              <a:tabLst/>
              <a:defRPr/>
            </a:lvl2pPr>
            <a:lvl3pPr marL="1143000" marR="0" indent="-228600" algn="l" defTabSz="914400" rtl="0" eaLnBrk="1" fontAlgn="auto" latinLnBrk="0" hangingPunct="1">
              <a:lnSpc>
                <a:spcPct val="100000"/>
              </a:lnSpc>
              <a:spcBef>
                <a:spcPts val="500"/>
              </a:spcBef>
              <a:spcAft>
                <a:spcPts val="0"/>
              </a:spcAft>
              <a:buClrTx/>
              <a:buSzTx/>
              <a:buFont typeface="Arial"/>
              <a:buChar char="•"/>
              <a:tabLst/>
              <a:defRPr/>
            </a:lvl3pPr>
            <a:lvl4pPr marL="1600200" marR="0" indent="-228600" algn="l" defTabSz="914400" rtl="0" eaLnBrk="1" fontAlgn="auto" latinLnBrk="0" hangingPunct="1">
              <a:lnSpc>
                <a:spcPct val="100000"/>
              </a:lnSpc>
              <a:spcBef>
                <a:spcPts val="500"/>
              </a:spcBef>
              <a:spcAft>
                <a:spcPts val="0"/>
              </a:spcAft>
              <a:buClrTx/>
              <a:buSzTx/>
              <a:buFont typeface="Arial"/>
              <a:buChar char="•"/>
              <a:tabLst/>
              <a:defRPr/>
            </a:lvl4pPr>
            <a:lvl5pPr marL="2057400" marR="0" indent="-228600" algn="l" defTabSz="914400" rtl="0" eaLnBrk="1" fontAlgn="auto" latinLnBrk="0" hangingPunct="1">
              <a:lnSpc>
                <a:spcPct val="100000"/>
              </a:lnSpc>
              <a:spcBef>
                <a:spcPts val="500"/>
              </a:spcBef>
              <a:spcAft>
                <a:spcPts val="0"/>
              </a:spcAft>
              <a:buClrTx/>
              <a:buSzTx/>
              <a:buFont typeface="Arial"/>
              <a:buChar char="•"/>
              <a:tabLst/>
              <a:defRPr/>
            </a:lvl5pPr>
          </a:lstStyle>
          <a:p>
            <a:pPr marL="228600" marR="0" lvl="0" indent="-228600" algn="l" defTabSz="914400" rtl="0" eaLnBrk="1" fontAlgn="auto" latinLnBrk="0" hangingPunct="1">
              <a:lnSpc>
                <a:spcPct val="100000"/>
              </a:lnSpc>
              <a:spcBef>
                <a:spcPts val="1000"/>
              </a:spcBef>
              <a:spcAft>
                <a:spcPts val="0"/>
              </a:spcAft>
              <a:buClrTx/>
              <a:buSzTx/>
              <a:buFont typeface="Arial"/>
              <a:buChar char="•"/>
              <a:tabLst/>
              <a:defRPr/>
            </a:pPr>
            <a:r>
              <a:rPr kumimoji="0" lang="en-US" sz="2800" b="1" i="0" u="none" strike="noStrike" kern="1200" cap="none" spc="0" normalizeH="0" baseline="0" noProof="0" dirty="0">
                <a:ln>
                  <a:noFill/>
                </a:ln>
                <a:solidFill>
                  <a:srgbClr val="878A8C"/>
                </a:solidFill>
                <a:effectLst/>
                <a:uLnTx/>
                <a:uFillTx/>
                <a:latin typeface="Zoram ldsLat Semibold" charset="0"/>
                <a:ea typeface="Zoram ldsLat Semibold" charset="0"/>
                <a:cs typeface="Zoram ldsLat Semibold" charset="0"/>
              </a:rPr>
              <a:t>Click to edit Master text styles</a:t>
            </a:r>
          </a:p>
          <a:p>
            <a:pPr marL="685800" marR="0" lvl="1"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Second level</a:t>
            </a:r>
          </a:p>
          <a:p>
            <a:pPr marL="1143000" marR="0" lvl="2"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Third level</a:t>
            </a:r>
          </a:p>
          <a:p>
            <a:pPr marL="1600200" marR="0" lvl="3"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Fourth level</a:t>
            </a:r>
          </a:p>
          <a:p>
            <a:pPr marL="2057400" marR="0" lvl="4" indent="-228600" algn="l" defTabSz="914400" rtl="0" eaLnBrk="1" fontAlgn="auto" latinLnBrk="0" hangingPunct="1">
              <a:lnSpc>
                <a:spcPct val="10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Zoram ldsLat" charset="0"/>
                <a:ea typeface="Zoram ldsLat" charset="0"/>
                <a:cs typeface="Zoram ldsLat" charset="0"/>
              </a:rPr>
              <a:t>Fifth level</a:t>
            </a:r>
          </a:p>
        </p:txBody>
      </p:sp>
      <p:sp>
        <p:nvSpPr>
          <p:cNvPr id="7" name="Picture Placeholder 2"/>
          <p:cNvSpPr>
            <a:spLocks noGrp="1"/>
          </p:cNvSpPr>
          <p:nvPr>
            <p:ph type="pic" sz="quarter" idx="10"/>
          </p:nvPr>
        </p:nvSpPr>
        <p:spPr>
          <a:xfrm>
            <a:off x="6096000" y="0"/>
            <a:ext cx="6096000" cy="3429000"/>
          </a:xfrm>
        </p:spPr>
        <p:txBody>
          <a:bodyPr>
            <a:normAutofit/>
          </a:bodyPr>
          <a:lstStyle>
            <a:lvl1pPr>
              <a:defRPr sz="1800"/>
            </a:lvl1pPr>
          </a:lstStyle>
          <a:p>
            <a:endParaRPr lang="en-US" dirty="0"/>
          </a:p>
        </p:txBody>
      </p:sp>
      <p:sp>
        <p:nvSpPr>
          <p:cNvPr id="5" name="Footer Placeholder 9"/>
          <p:cNvSpPr>
            <a:spLocks noGrp="1"/>
          </p:cNvSpPr>
          <p:nvPr>
            <p:ph type="ftr" sz="quarter" idx="11"/>
          </p:nvPr>
        </p:nvSpPr>
        <p:spPr>
          <a:xfrm>
            <a:off x="3164115" y="6356350"/>
            <a:ext cx="2438400" cy="365125"/>
          </a:xfrm>
        </p:spPr>
        <p:txBody>
          <a:bodyPr/>
          <a:lstStyle>
            <a:lvl1pPr algn="r">
              <a:defRPr/>
            </a:lvl1pPr>
          </a:lstStyle>
          <a:p>
            <a:fld id="{5B06C967-C119-3A46-8999-DDAAE48B2E46}" type="slidenum">
              <a:rPr lang="en-US" smtClean="0"/>
              <a:pPr/>
              <a:t>‹#›</a:t>
            </a:fld>
            <a:endParaRPr lang="en-US" dirty="0"/>
          </a:p>
        </p:txBody>
      </p:sp>
      <p:sp>
        <p:nvSpPr>
          <p:cNvPr id="6" name="Picture Placeholder 2"/>
          <p:cNvSpPr>
            <a:spLocks noGrp="1"/>
          </p:cNvSpPr>
          <p:nvPr>
            <p:ph type="pic" sz="quarter" idx="12"/>
          </p:nvPr>
        </p:nvSpPr>
        <p:spPr>
          <a:xfrm>
            <a:off x="6096000" y="3429000"/>
            <a:ext cx="3048000" cy="3429000"/>
          </a:xfrm>
        </p:spPr>
        <p:txBody>
          <a:bodyPr>
            <a:normAutofit/>
          </a:bodyPr>
          <a:lstStyle>
            <a:lvl1pPr>
              <a:defRPr sz="1800"/>
            </a:lvl1pPr>
          </a:lstStyle>
          <a:p>
            <a:endParaRPr lang="en-US" dirty="0"/>
          </a:p>
        </p:txBody>
      </p:sp>
      <p:sp>
        <p:nvSpPr>
          <p:cNvPr id="8" name="Picture Placeholder 2"/>
          <p:cNvSpPr>
            <a:spLocks noGrp="1"/>
          </p:cNvSpPr>
          <p:nvPr>
            <p:ph type="pic" sz="quarter" idx="13"/>
          </p:nvPr>
        </p:nvSpPr>
        <p:spPr>
          <a:xfrm>
            <a:off x="9144001" y="3429000"/>
            <a:ext cx="3048000" cy="3429000"/>
          </a:xfrm>
        </p:spPr>
        <p:txBody>
          <a:bodyPr>
            <a:normAutofit/>
          </a:bodyPr>
          <a:lstStyle>
            <a:lvl1pPr>
              <a:defRPr sz="1800"/>
            </a:lvl1pPr>
          </a:lstStyle>
          <a:p>
            <a:endParaRPr lang="en-US" dirty="0"/>
          </a:p>
        </p:txBody>
      </p:sp>
    </p:spTree>
  </p:cSld>
  <p:clrMapOvr>
    <a:masterClrMapping/>
  </p:clrMapOvr>
  <p:transition>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showMasterSp="0" preserve="1" userDrawn="1">
  <p:cSld name="Image">
    <p:spTree>
      <p:nvGrpSpPr>
        <p:cNvPr id="1" name=""/>
        <p:cNvGrpSpPr/>
        <p:nvPr/>
      </p:nvGrpSpPr>
      <p:grpSpPr>
        <a:xfrm>
          <a:off x="0" y="0"/>
          <a:ext cx="0" cy="0"/>
          <a:chOff x="0" y="0"/>
          <a:chExt cx="0" cy="0"/>
        </a:xfrm>
      </p:grpSpPr>
      <p:sp>
        <p:nvSpPr>
          <p:cNvPr id="7" name="Picture Placeholder 2"/>
          <p:cNvSpPr>
            <a:spLocks noGrp="1"/>
          </p:cNvSpPr>
          <p:nvPr>
            <p:ph type="pic" sz="quarter" idx="10"/>
          </p:nvPr>
        </p:nvSpPr>
        <p:spPr>
          <a:xfrm>
            <a:off x="0" y="0"/>
            <a:ext cx="12192000" cy="6858000"/>
          </a:xfrm>
        </p:spPr>
        <p:txBody>
          <a:bodyPr>
            <a:normAutofit/>
          </a:bodyPr>
          <a:lstStyle>
            <a:lvl1pPr>
              <a:defRPr sz="1800"/>
            </a:lvl1pPr>
          </a:lstStyle>
          <a:p>
            <a:endParaRPr lang="en-US" dirty="0"/>
          </a:p>
        </p:txBody>
      </p:sp>
      <p:sp>
        <p:nvSpPr>
          <p:cNvPr id="3" name="Footer Placeholder 12"/>
          <p:cNvSpPr>
            <a:spLocks noGrp="1"/>
          </p:cNvSpPr>
          <p:nvPr>
            <p:ph type="ftr" sz="quarter" idx="11"/>
          </p:nvPr>
        </p:nvSpPr>
        <p:spPr>
          <a:xfrm>
            <a:off x="4876800" y="6356350"/>
            <a:ext cx="2438400" cy="365125"/>
          </a:xfrm>
        </p:spPr>
        <p:txBody>
          <a:bodyPr/>
          <a:lstStyle>
            <a:lvl1pPr>
              <a:defRPr>
                <a:solidFill>
                  <a:schemeClr val="bg1"/>
                </a:solidFill>
              </a:defRPr>
            </a:lvl1pPr>
          </a:lstStyle>
          <a:p>
            <a:fld id="{5B06C967-C119-3A46-8999-DDAAE48B2E46}" type="slidenum">
              <a:rPr lang="en-US" smtClean="0"/>
              <a:pPr/>
              <a:t>‹#›</a:t>
            </a:fld>
            <a:endParaRPr lang="en-US" dirty="0"/>
          </a:p>
        </p:txBody>
      </p:sp>
    </p:spTree>
  </p:cSld>
  <p:clrMapOvr>
    <a:masterClrMapping/>
  </p:clrMapOvr>
  <p:transition>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showMasterSp="0" preserve="1" userDrawn="1">
  <p:cSld name="Image Collage">
    <p:spTree>
      <p:nvGrpSpPr>
        <p:cNvPr id="1" name=""/>
        <p:cNvGrpSpPr/>
        <p:nvPr/>
      </p:nvGrpSpPr>
      <p:grpSpPr>
        <a:xfrm>
          <a:off x="0" y="0"/>
          <a:ext cx="0" cy="0"/>
          <a:chOff x="0" y="0"/>
          <a:chExt cx="0" cy="0"/>
        </a:xfrm>
      </p:grpSpPr>
      <p:sp>
        <p:nvSpPr>
          <p:cNvPr id="7" name="Picture Placeholder 2"/>
          <p:cNvSpPr>
            <a:spLocks noGrp="1"/>
          </p:cNvSpPr>
          <p:nvPr>
            <p:ph type="pic" sz="quarter" idx="10"/>
          </p:nvPr>
        </p:nvSpPr>
        <p:spPr>
          <a:xfrm>
            <a:off x="0" y="0"/>
            <a:ext cx="6096000" cy="6858000"/>
          </a:xfrm>
        </p:spPr>
        <p:txBody>
          <a:bodyPr>
            <a:normAutofit/>
          </a:bodyPr>
          <a:lstStyle>
            <a:lvl1pPr>
              <a:defRPr sz="1800"/>
            </a:lvl1pPr>
          </a:lstStyle>
          <a:p>
            <a:endParaRPr lang="en-US" dirty="0"/>
          </a:p>
        </p:txBody>
      </p:sp>
      <p:sp>
        <p:nvSpPr>
          <p:cNvPr id="3" name="Picture Placeholder 2"/>
          <p:cNvSpPr>
            <a:spLocks noGrp="1"/>
          </p:cNvSpPr>
          <p:nvPr>
            <p:ph type="pic" sz="quarter" idx="11"/>
          </p:nvPr>
        </p:nvSpPr>
        <p:spPr>
          <a:xfrm>
            <a:off x="6096000" y="0"/>
            <a:ext cx="6096000" cy="3429000"/>
          </a:xfrm>
        </p:spPr>
        <p:txBody>
          <a:bodyPr>
            <a:normAutofit/>
          </a:bodyPr>
          <a:lstStyle>
            <a:lvl1pPr>
              <a:defRPr sz="1800"/>
            </a:lvl1pPr>
          </a:lstStyle>
          <a:p>
            <a:endParaRPr lang="en-US" dirty="0"/>
          </a:p>
        </p:txBody>
      </p:sp>
      <p:sp>
        <p:nvSpPr>
          <p:cNvPr id="4" name="Picture Placeholder 2"/>
          <p:cNvSpPr>
            <a:spLocks noGrp="1"/>
          </p:cNvSpPr>
          <p:nvPr>
            <p:ph type="pic" sz="quarter" idx="12"/>
          </p:nvPr>
        </p:nvSpPr>
        <p:spPr>
          <a:xfrm>
            <a:off x="6096000" y="3429000"/>
            <a:ext cx="6096000" cy="3429000"/>
          </a:xfrm>
        </p:spPr>
        <p:txBody>
          <a:bodyPr>
            <a:normAutofit/>
          </a:bodyPr>
          <a:lstStyle>
            <a:lvl1pPr>
              <a:defRPr sz="1800"/>
            </a:lvl1pPr>
          </a:lstStyle>
          <a:p>
            <a:endParaRPr lang="en-US" dirty="0"/>
          </a:p>
        </p:txBody>
      </p:sp>
      <p:sp>
        <p:nvSpPr>
          <p:cNvPr id="5" name="Footer Placeholder 9"/>
          <p:cNvSpPr>
            <a:spLocks noGrp="1"/>
          </p:cNvSpPr>
          <p:nvPr>
            <p:ph type="ftr" sz="quarter" idx="13"/>
          </p:nvPr>
        </p:nvSpPr>
        <p:spPr>
          <a:xfrm>
            <a:off x="3164115" y="6356350"/>
            <a:ext cx="2438400" cy="365125"/>
          </a:xfrm>
        </p:spPr>
        <p:txBody>
          <a:bodyPr/>
          <a:lstStyle>
            <a:lvl1pPr algn="r">
              <a:defRPr>
                <a:solidFill>
                  <a:schemeClr val="bg1"/>
                </a:solidFill>
              </a:defRPr>
            </a:lvl1pPr>
          </a:lstStyle>
          <a:p>
            <a:fld id="{5B06C967-C119-3A46-8999-DDAAE48B2E46}" type="slidenum">
              <a:rPr lang="en-US" smtClean="0"/>
              <a:pPr/>
              <a:t>‹#›</a:t>
            </a:fld>
            <a:endParaRPr lang="en-US" dirty="0"/>
          </a:p>
        </p:txBody>
      </p:sp>
    </p:spTree>
  </p:cSld>
  <p:clrMapOvr>
    <a:masterClrMapping/>
  </p:clrMapOvr>
  <p:transition>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showMasterSp="0" preserve="1" userDrawn="1">
  <p:cSld name="Video">
    <p:spTree>
      <p:nvGrpSpPr>
        <p:cNvPr id="1" name=""/>
        <p:cNvGrpSpPr/>
        <p:nvPr/>
      </p:nvGrpSpPr>
      <p:grpSpPr>
        <a:xfrm>
          <a:off x="0" y="0"/>
          <a:ext cx="0" cy="0"/>
          <a:chOff x="0" y="0"/>
          <a:chExt cx="0" cy="0"/>
        </a:xfrm>
      </p:grpSpPr>
      <p:sp>
        <p:nvSpPr>
          <p:cNvPr id="5" name="Media Placeholder 4"/>
          <p:cNvSpPr>
            <a:spLocks noGrp="1"/>
          </p:cNvSpPr>
          <p:nvPr>
            <p:ph type="media" sz="quarter" idx="10"/>
          </p:nvPr>
        </p:nvSpPr>
        <p:spPr>
          <a:xfrm>
            <a:off x="0" y="0"/>
            <a:ext cx="12192000" cy="6858000"/>
          </a:xfrm>
        </p:spPr>
        <p:txBody>
          <a:bodyPr/>
          <a:lstStyle/>
          <a:p>
            <a:endParaRPr lang="en-US"/>
          </a:p>
        </p:txBody>
      </p:sp>
      <p:sp>
        <p:nvSpPr>
          <p:cNvPr id="3" name="Footer Placeholder 12"/>
          <p:cNvSpPr>
            <a:spLocks noGrp="1"/>
          </p:cNvSpPr>
          <p:nvPr>
            <p:ph type="ftr" sz="quarter" idx="11"/>
          </p:nvPr>
        </p:nvSpPr>
        <p:spPr>
          <a:xfrm>
            <a:off x="4876800" y="6356350"/>
            <a:ext cx="2438400" cy="365125"/>
          </a:xfrm>
        </p:spPr>
        <p:txBody>
          <a:bodyPr/>
          <a:lstStyle>
            <a:lvl1pPr>
              <a:defRPr>
                <a:solidFill>
                  <a:schemeClr val="bg1"/>
                </a:solidFill>
              </a:defRPr>
            </a:lvl1pPr>
          </a:lstStyle>
          <a:p>
            <a:fld id="{5B06C967-C119-3A46-8999-DDAAE48B2E46}" type="slidenum">
              <a:rPr lang="en-US" smtClean="0"/>
              <a:pPr/>
              <a:t>‹#›</a:t>
            </a:fld>
            <a:endParaRPr lang="en-US" dirty="0"/>
          </a:p>
        </p:txBody>
      </p:sp>
    </p:spTree>
  </p:cSld>
  <p:clrMapOvr>
    <a:masterClrMapping/>
  </p:clrMapOvr>
  <p:transition>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showMasterSp="0" preserve="1" userDrawn="1">
  <p:cSld name="Blank Slide">
    <p:spTree>
      <p:nvGrpSpPr>
        <p:cNvPr id="1" name=""/>
        <p:cNvGrpSpPr/>
        <p:nvPr/>
      </p:nvGrpSpPr>
      <p:grpSpPr>
        <a:xfrm>
          <a:off x="0" y="0"/>
          <a:ext cx="0" cy="0"/>
          <a:chOff x="0" y="0"/>
          <a:chExt cx="0" cy="0"/>
        </a:xfrm>
      </p:grpSpPr>
      <p:sp>
        <p:nvSpPr>
          <p:cNvPr id="7" name="Footer Placeholder 12"/>
          <p:cNvSpPr>
            <a:spLocks noGrp="1"/>
          </p:cNvSpPr>
          <p:nvPr>
            <p:ph type="ftr" sz="quarter" idx="13"/>
          </p:nvPr>
        </p:nvSpPr>
        <p:spPr>
          <a:xfrm>
            <a:off x="4876800" y="6356350"/>
            <a:ext cx="2438400" cy="365125"/>
          </a:xfrm>
        </p:spPr>
        <p:txBody>
          <a:bodyPr/>
          <a:lstStyle/>
          <a:p>
            <a:fld id="{5B06C967-C119-3A46-8999-DDAAE48B2E46}" type="slidenum">
              <a:rPr lang="en-US" smtClean="0"/>
              <a:pPr/>
              <a:t>‹#›</a:t>
            </a:fld>
            <a:endParaRPr lang="en-US" dirty="0"/>
          </a:p>
        </p:txBody>
      </p:sp>
      <p:sp>
        <p:nvSpPr>
          <p:cNvPr id="8" name="Slide Number Placeholder 13"/>
          <p:cNvSpPr>
            <a:spLocks noGrp="1"/>
          </p:cNvSpPr>
          <p:nvPr>
            <p:ph type="sldNum" sz="quarter" idx="11"/>
          </p:nvPr>
        </p:nvSpPr>
        <p:spPr>
          <a:xfrm>
            <a:off x="7315200" y="6356350"/>
            <a:ext cx="4038600" cy="365125"/>
          </a:xfrm>
        </p:spPr>
        <p:txBody>
          <a:bodyPr/>
          <a:lstStyle/>
          <a:p>
            <a:r>
              <a:rPr lang="en-US"/>
              <a:t>DEPARTMENT NAME GOES HERE | FEBRUARY 2017</a:t>
            </a:r>
            <a:endParaRPr lang="en-US" dirty="0"/>
          </a:p>
        </p:txBody>
      </p:sp>
    </p:spTree>
  </p:cSld>
  <p:clrMapOvr>
    <a:masterClrMapping/>
  </p:clrMapOvr>
  <p:transition>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showMasterSp="0" preserve="1" userDrawn="1">
  <p:cSld name="End Slide">
    <p:bg>
      <p:bgPr>
        <a:solidFill>
          <a:schemeClr val="accent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alphaModFix amt="20000"/>
            <a:extLst>
              <a:ext uri="{28A0092B-C50C-407E-A947-70E740481C1C}">
                <a14:useLocalDpi xmlns:a14="http://schemas.microsoft.com/office/drawing/2010/main"/>
              </a:ext>
            </a:extLst>
          </a:blip>
          <a:stretch>
            <a:fillRect/>
          </a:stretch>
        </p:blipFill>
        <p:spPr>
          <a:xfrm>
            <a:off x="0" y="-170037"/>
            <a:ext cx="12192000" cy="3159473"/>
          </a:xfrm>
          <a:prstGeom prst="rect">
            <a:avLst/>
          </a:prstGeom>
        </p:spPr>
      </p:pic>
      <p:pic>
        <p:nvPicPr>
          <p:cNvPr id="3" name="Picture 2"/>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3168304" y="2554159"/>
            <a:ext cx="5842692" cy="1749682"/>
          </a:xfrm>
          <a:prstGeom prst="rect">
            <a:avLst/>
          </a:prstGeom>
        </p:spPr>
      </p:pic>
      <p:sp>
        <p:nvSpPr>
          <p:cNvPr id="4" name="Rectangle 3"/>
          <p:cNvSpPr/>
          <p:nvPr userDrawn="1"/>
        </p:nvSpPr>
        <p:spPr>
          <a:xfrm>
            <a:off x="4076856" y="6152109"/>
            <a:ext cx="4038285" cy="261610"/>
          </a:xfrm>
          <a:prstGeom prst="rect">
            <a:avLst/>
          </a:prstGeom>
        </p:spPr>
        <p:txBody>
          <a:bodyPr wrap="none">
            <a:spAutoFit/>
          </a:bodyPr>
          <a:lstStyle/>
          <a:p>
            <a:pPr algn="ctr"/>
            <a:r>
              <a:rPr lang="en-US" sz="1100" b="1" i="0" dirty="0">
                <a:solidFill>
                  <a:schemeClr val="bg1">
                    <a:alpha val="20000"/>
                  </a:schemeClr>
                </a:solidFill>
                <a:latin typeface="Zoram ldsLat" charset="0"/>
                <a:ea typeface="Zoram ldsLat" charset="0"/>
                <a:cs typeface="Zoram ldsLat" charset="0"/>
              </a:rPr>
              <a:t> © 2017 by Intellectual Reserve, Inc. All rights reserved.</a:t>
            </a:r>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4.xml"/><Relationship Id="rId18" Type="http://schemas.openxmlformats.org/officeDocument/2006/relationships/slideLayout" Target="../slideLayouts/slideLayout49.xml"/><Relationship Id="rId26" Type="http://schemas.openxmlformats.org/officeDocument/2006/relationships/slideLayout" Target="../slideLayouts/slideLayout57.xml"/><Relationship Id="rId3" Type="http://schemas.openxmlformats.org/officeDocument/2006/relationships/slideLayout" Target="../slideLayouts/slideLayout34.xml"/><Relationship Id="rId21" Type="http://schemas.openxmlformats.org/officeDocument/2006/relationships/slideLayout" Target="../slideLayouts/slideLayout52.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17" Type="http://schemas.openxmlformats.org/officeDocument/2006/relationships/slideLayout" Target="../slideLayouts/slideLayout48.xml"/><Relationship Id="rId25" Type="http://schemas.openxmlformats.org/officeDocument/2006/relationships/slideLayout" Target="../slideLayouts/slideLayout56.xml"/><Relationship Id="rId33" Type="http://schemas.openxmlformats.org/officeDocument/2006/relationships/image" Target="../media/image1.png"/><Relationship Id="rId2" Type="http://schemas.openxmlformats.org/officeDocument/2006/relationships/slideLayout" Target="../slideLayouts/slideLayout33.xml"/><Relationship Id="rId16" Type="http://schemas.openxmlformats.org/officeDocument/2006/relationships/slideLayout" Target="../slideLayouts/slideLayout47.xml"/><Relationship Id="rId20" Type="http://schemas.openxmlformats.org/officeDocument/2006/relationships/slideLayout" Target="../slideLayouts/slideLayout51.xml"/><Relationship Id="rId29" Type="http://schemas.openxmlformats.org/officeDocument/2006/relationships/slideLayout" Target="../slideLayouts/slideLayout60.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24" Type="http://schemas.openxmlformats.org/officeDocument/2006/relationships/slideLayout" Target="../slideLayouts/slideLayout55.xml"/><Relationship Id="rId32" Type="http://schemas.openxmlformats.org/officeDocument/2006/relationships/theme" Target="../theme/theme2.xml"/><Relationship Id="rId5" Type="http://schemas.openxmlformats.org/officeDocument/2006/relationships/slideLayout" Target="../slideLayouts/slideLayout36.xml"/><Relationship Id="rId15" Type="http://schemas.openxmlformats.org/officeDocument/2006/relationships/slideLayout" Target="../slideLayouts/slideLayout46.xml"/><Relationship Id="rId23" Type="http://schemas.openxmlformats.org/officeDocument/2006/relationships/slideLayout" Target="../slideLayouts/slideLayout54.xml"/><Relationship Id="rId28" Type="http://schemas.openxmlformats.org/officeDocument/2006/relationships/slideLayout" Target="../slideLayouts/slideLayout59.xml"/><Relationship Id="rId10" Type="http://schemas.openxmlformats.org/officeDocument/2006/relationships/slideLayout" Target="../slideLayouts/slideLayout41.xml"/><Relationship Id="rId19" Type="http://schemas.openxmlformats.org/officeDocument/2006/relationships/slideLayout" Target="../slideLayouts/slideLayout50.xml"/><Relationship Id="rId31" Type="http://schemas.openxmlformats.org/officeDocument/2006/relationships/slideLayout" Target="../slideLayouts/slideLayout62.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 Id="rId22" Type="http://schemas.openxmlformats.org/officeDocument/2006/relationships/slideLayout" Target="../slideLayouts/slideLayout53.xml"/><Relationship Id="rId27" Type="http://schemas.openxmlformats.org/officeDocument/2006/relationships/slideLayout" Target="../slideLayouts/slideLayout58.xml"/><Relationship Id="rId30" Type="http://schemas.openxmlformats.org/officeDocument/2006/relationships/slideLayout" Target="../slideLayouts/slideLayout61.xml"/><Relationship Id="rId8" Type="http://schemas.openxmlformats.org/officeDocument/2006/relationships/slideLayout" Target="../slideLayouts/slideLayout39.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75.xml"/><Relationship Id="rId18" Type="http://schemas.openxmlformats.org/officeDocument/2006/relationships/slideLayout" Target="../slideLayouts/slideLayout80.xml"/><Relationship Id="rId26" Type="http://schemas.openxmlformats.org/officeDocument/2006/relationships/slideLayout" Target="../slideLayouts/slideLayout88.xml"/><Relationship Id="rId3" Type="http://schemas.openxmlformats.org/officeDocument/2006/relationships/slideLayout" Target="../slideLayouts/slideLayout65.xml"/><Relationship Id="rId21" Type="http://schemas.openxmlformats.org/officeDocument/2006/relationships/slideLayout" Target="../slideLayouts/slideLayout83.xml"/><Relationship Id="rId7" Type="http://schemas.openxmlformats.org/officeDocument/2006/relationships/slideLayout" Target="../slideLayouts/slideLayout69.xml"/><Relationship Id="rId12" Type="http://schemas.openxmlformats.org/officeDocument/2006/relationships/slideLayout" Target="../slideLayouts/slideLayout74.xml"/><Relationship Id="rId17" Type="http://schemas.openxmlformats.org/officeDocument/2006/relationships/slideLayout" Target="../slideLayouts/slideLayout79.xml"/><Relationship Id="rId25" Type="http://schemas.openxmlformats.org/officeDocument/2006/relationships/slideLayout" Target="../slideLayouts/slideLayout87.xml"/><Relationship Id="rId33" Type="http://schemas.openxmlformats.org/officeDocument/2006/relationships/image" Target="../media/image1.png"/><Relationship Id="rId2" Type="http://schemas.openxmlformats.org/officeDocument/2006/relationships/slideLayout" Target="../slideLayouts/slideLayout64.xml"/><Relationship Id="rId16" Type="http://schemas.openxmlformats.org/officeDocument/2006/relationships/slideLayout" Target="../slideLayouts/slideLayout78.xml"/><Relationship Id="rId20" Type="http://schemas.openxmlformats.org/officeDocument/2006/relationships/slideLayout" Target="../slideLayouts/slideLayout82.xml"/><Relationship Id="rId29" Type="http://schemas.openxmlformats.org/officeDocument/2006/relationships/slideLayout" Target="../slideLayouts/slideLayout91.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24" Type="http://schemas.openxmlformats.org/officeDocument/2006/relationships/slideLayout" Target="../slideLayouts/slideLayout86.xml"/><Relationship Id="rId32" Type="http://schemas.openxmlformats.org/officeDocument/2006/relationships/theme" Target="../theme/theme3.xml"/><Relationship Id="rId5" Type="http://schemas.openxmlformats.org/officeDocument/2006/relationships/slideLayout" Target="../slideLayouts/slideLayout67.xml"/><Relationship Id="rId15" Type="http://schemas.openxmlformats.org/officeDocument/2006/relationships/slideLayout" Target="../slideLayouts/slideLayout77.xml"/><Relationship Id="rId23" Type="http://schemas.openxmlformats.org/officeDocument/2006/relationships/slideLayout" Target="../slideLayouts/slideLayout85.xml"/><Relationship Id="rId28" Type="http://schemas.openxmlformats.org/officeDocument/2006/relationships/slideLayout" Target="../slideLayouts/slideLayout90.xml"/><Relationship Id="rId10" Type="http://schemas.openxmlformats.org/officeDocument/2006/relationships/slideLayout" Target="../slideLayouts/slideLayout72.xml"/><Relationship Id="rId19" Type="http://schemas.openxmlformats.org/officeDocument/2006/relationships/slideLayout" Target="../slideLayouts/slideLayout81.xml"/><Relationship Id="rId31" Type="http://schemas.openxmlformats.org/officeDocument/2006/relationships/slideLayout" Target="../slideLayouts/slideLayout93.xml"/><Relationship Id="rId4" Type="http://schemas.openxmlformats.org/officeDocument/2006/relationships/slideLayout" Target="../slideLayouts/slideLayout66.xml"/><Relationship Id="rId9" Type="http://schemas.openxmlformats.org/officeDocument/2006/relationships/slideLayout" Target="../slideLayouts/slideLayout71.xml"/><Relationship Id="rId14" Type="http://schemas.openxmlformats.org/officeDocument/2006/relationships/slideLayout" Target="../slideLayouts/slideLayout76.xml"/><Relationship Id="rId22" Type="http://schemas.openxmlformats.org/officeDocument/2006/relationships/slideLayout" Target="../slideLayouts/slideLayout84.xml"/><Relationship Id="rId27" Type="http://schemas.openxmlformats.org/officeDocument/2006/relationships/slideLayout" Target="../slideLayouts/slideLayout89.xml"/><Relationship Id="rId30" Type="http://schemas.openxmlformats.org/officeDocument/2006/relationships/slideLayout" Target="../slideLayouts/slideLayout92.xml"/><Relationship Id="rId8" Type="http://schemas.openxmlformats.org/officeDocument/2006/relationships/slideLayout" Target="../slideLayouts/slideLayout70.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06.xml"/><Relationship Id="rId18" Type="http://schemas.openxmlformats.org/officeDocument/2006/relationships/slideLayout" Target="../slideLayouts/slideLayout111.xml"/><Relationship Id="rId26" Type="http://schemas.openxmlformats.org/officeDocument/2006/relationships/slideLayout" Target="../slideLayouts/slideLayout119.xml"/><Relationship Id="rId3" Type="http://schemas.openxmlformats.org/officeDocument/2006/relationships/slideLayout" Target="../slideLayouts/slideLayout96.xml"/><Relationship Id="rId21" Type="http://schemas.openxmlformats.org/officeDocument/2006/relationships/slideLayout" Target="../slideLayouts/slideLayout114.xml"/><Relationship Id="rId7" Type="http://schemas.openxmlformats.org/officeDocument/2006/relationships/slideLayout" Target="../slideLayouts/slideLayout100.xml"/><Relationship Id="rId12" Type="http://schemas.openxmlformats.org/officeDocument/2006/relationships/slideLayout" Target="../slideLayouts/slideLayout105.xml"/><Relationship Id="rId17" Type="http://schemas.openxmlformats.org/officeDocument/2006/relationships/slideLayout" Target="../slideLayouts/slideLayout110.xml"/><Relationship Id="rId25" Type="http://schemas.openxmlformats.org/officeDocument/2006/relationships/slideLayout" Target="../slideLayouts/slideLayout118.xml"/><Relationship Id="rId33" Type="http://schemas.openxmlformats.org/officeDocument/2006/relationships/image" Target="../media/image1.png"/><Relationship Id="rId2" Type="http://schemas.openxmlformats.org/officeDocument/2006/relationships/slideLayout" Target="../slideLayouts/slideLayout95.xml"/><Relationship Id="rId16" Type="http://schemas.openxmlformats.org/officeDocument/2006/relationships/slideLayout" Target="../slideLayouts/slideLayout109.xml"/><Relationship Id="rId20" Type="http://schemas.openxmlformats.org/officeDocument/2006/relationships/slideLayout" Target="../slideLayouts/slideLayout113.xml"/><Relationship Id="rId29" Type="http://schemas.openxmlformats.org/officeDocument/2006/relationships/slideLayout" Target="../slideLayouts/slideLayout122.xml"/><Relationship Id="rId1" Type="http://schemas.openxmlformats.org/officeDocument/2006/relationships/slideLayout" Target="../slideLayouts/slideLayout94.xml"/><Relationship Id="rId6" Type="http://schemas.openxmlformats.org/officeDocument/2006/relationships/slideLayout" Target="../slideLayouts/slideLayout99.xml"/><Relationship Id="rId11" Type="http://schemas.openxmlformats.org/officeDocument/2006/relationships/slideLayout" Target="../slideLayouts/slideLayout104.xml"/><Relationship Id="rId24" Type="http://schemas.openxmlformats.org/officeDocument/2006/relationships/slideLayout" Target="../slideLayouts/slideLayout117.xml"/><Relationship Id="rId32" Type="http://schemas.openxmlformats.org/officeDocument/2006/relationships/theme" Target="../theme/theme4.xml"/><Relationship Id="rId5" Type="http://schemas.openxmlformats.org/officeDocument/2006/relationships/slideLayout" Target="../slideLayouts/slideLayout98.xml"/><Relationship Id="rId15" Type="http://schemas.openxmlformats.org/officeDocument/2006/relationships/slideLayout" Target="../slideLayouts/slideLayout108.xml"/><Relationship Id="rId23" Type="http://schemas.openxmlformats.org/officeDocument/2006/relationships/slideLayout" Target="../slideLayouts/slideLayout116.xml"/><Relationship Id="rId28" Type="http://schemas.openxmlformats.org/officeDocument/2006/relationships/slideLayout" Target="../slideLayouts/slideLayout121.xml"/><Relationship Id="rId10" Type="http://schemas.openxmlformats.org/officeDocument/2006/relationships/slideLayout" Target="../slideLayouts/slideLayout103.xml"/><Relationship Id="rId19" Type="http://schemas.openxmlformats.org/officeDocument/2006/relationships/slideLayout" Target="../slideLayouts/slideLayout112.xml"/><Relationship Id="rId31" Type="http://schemas.openxmlformats.org/officeDocument/2006/relationships/slideLayout" Target="../slideLayouts/slideLayout124.xml"/><Relationship Id="rId4" Type="http://schemas.openxmlformats.org/officeDocument/2006/relationships/slideLayout" Target="../slideLayouts/slideLayout97.xml"/><Relationship Id="rId9" Type="http://schemas.openxmlformats.org/officeDocument/2006/relationships/slideLayout" Target="../slideLayouts/slideLayout102.xml"/><Relationship Id="rId14" Type="http://schemas.openxmlformats.org/officeDocument/2006/relationships/slideLayout" Target="../slideLayouts/slideLayout107.xml"/><Relationship Id="rId22" Type="http://schemas.openxmlformats.org/officeDocument/2006/relationships/slideLayout" Target="../slideLayouts/slideLayout115.xml"/><Relationship Id="rId27" Type="http://schemas.openxmlformats.org/officeDocument/2006/relationships/slideLayout" Target="../slideLayouts/slideLayout120.xml"/><Relationship Id="rId30" Type="http://schemas.openxmlformats.org/officeDocument/2006/relationships/slideLayout" Target="../slideLayouts/slideLayout123.xml"/><Relationship Id="rId8" Type="http://schemas.openxmlformats.org/officeDocument/2006/relationships/slideLayout" Target="../slideLayouts/slideLayout10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32.xml"/><Relationship Id="rId13" Type="http://schemas.openxmlformats.org/officeDocument/2006/relationships/slideLayout" Target="../slideLayouts/slideLayout137.xml"/><Relationship Id="rId18" Type="http://schemas.openxmlformats.org/officeDocument/2006/relationships/slideLayout" Target="../slideLayouts/slideLayout142.xml"/><Relationship Id="rId26" Type="http://schemas.openxmlformats.org/officeDocument/2006/relationships/slideLayout" Target="../slideLayouts/slideLayout150.xml"/><Relationship Id="rId3" Type="http://schemas.openxmlformats.org/officeDocument/2006/relationships/slideLayout" Target="../slideLayouts/slideLayout127.xml"/><Relationship Id="rId21" Type="http://schemas.openxmlformats.org/officeDocument/2006/relationships/slideLayout" Target="../slideLayouts/slideLayout145.xml"/><Relationship Id="rId7" Type="http://schemas.openxmlformats.org/officeDocument/2006/relationships/slideLayout" Target="../slideLayouts/slideLayout131.xml"/><Relationship Id="rId12" Type="http://schemas.openxmlformats.org/officeDocument/2006/relationships/slideLayout" Target="../slideLayouts/slideLayout136.xml"/><Relationship Id="rId17" Type="http://schemas.openxmlformats.org/officeDocument/2006/relationships/slideLayout" Target="../slideLayouts/slideLayout141.xml"/><Relationship Id="rId25" Type="http://schemas.openxmlformats.org/officeDocument/2006/relationships/slideLayout" Target="../slideLayouts/slideLayout149.xml"/><Relationship Id="rId2" Type="http://schemas.openxmlformats.org/officeDocument/2006/relationships/slideLayout" Target="../slideLayouts/slideLayout126.xml"/><Relationship Id="rId16" Type="http://schemas.openxmlformats.org/officeDocument/2006/relationships/slideLayout" Target="../slideLayouts/slideLayout140.xml"/><Relationship Id="rId20" Type="http://schemas.openxmlformats.org/officeDocument/2006/relationships/slideLayout" Target="../slideLayouts/slideLayout144.xml"/><Relationship Id="rId29" Type="http://schemas.openxmlformats.org/officeDocument/2006/relationships/slideLayout" Target="../slideLayouts/slideLayout153.xml"/><Relationship Id="rId1" Type="http://schemas.openxmlformats.org/officeDocument/2006/relationships/slideLayout" Target="../slideLayouts/slideLayout125.xml"/><Relationship Id="rId6" Type="http://schemas.openxmlformats.org/officeDocument/2006/relationships/slideLayout" Target="../slideLayouts/slideLayout130.xml"/><Relationship Id="rId11" Type="http://schemas.openxmlformats.org/officeDocument/2006/relationships/slideLayout" Target="../slideLayouts/slideLayout135.xml"/><Relationship Id="rId24" Type="http://schemas.openxmlformats.org/officeDocument/2006/relationships/slideLayout" Target="../slideLayouts/slideLayout148.xml"/><Relationship Id="rId32" Type="http://schemas.openxmlformats.org/officeDocument/2006/relationships/image" Target="../media/image1.png"/><Relationship Id="rId5" Type="http://schemas.openxmlformats.org/officeDocument/2006/relationships/slideLayout" Target="../slideLayouts/slideLayout129.xml"/><Relationship Id="rId15" Type="http://schemas.openxmlformats.org/officeDocument/2006/relationships/slideLayout" Target="../slideLayouts/slideLayout139.xml"/><Relationship Id="rId23" Type="http://schemas.openxmlformats.org/officeDocument/2006/relationships/slideLayout" Target="../slideLayouts/slideLayout147.xml"/><Relationship Id="rId28" Type="http://schemas.openxmlformats.org/officeDocument/2006/relationships/slideLayout" Target="../slideLayouts/slideLayout152.xml"/><Relationship Id="rId10" Type="http://schemas.openxmlformats.org/officeDocument/2006/relationships/slideLayout" Target="../slideLayouts/slideLayout134.xml"/><Relationship Id="rId19" Type="http://schemas.openxmlformats.org/officeDocument/2006/relationships/slideLayout" Target="../slideLayouts/slideLayout143.xml"/><Relationship Id="rId31" Type="http://schemas.openxmlformats.org/officeDocument/2006/relationships/theme" Target="../theme/theme5.xml"/><Relationship Id="rId4" Type="http://schemas.openxmlformats.org/officeDocument/2006/relationships/slideLayout" Target="../slideLayouts/slideLayout128.xml"/><Relationship Id="rId9" Type="http://schemas.openxmlformats.org/officeDocument/2006/relationships/slideLayout" Target="../slideLayouts/slideLayout133.xml"/><Relationship Id="rId14" Type="http://schemas.openxmlformats.org/officeDocument/2006/relationships/slideLayout" Target="../slideLayouts/slideLayout138.xml"/><Relationship Id="rId22" Type="http://schemas.openxmlformats.org/officeDocument/2006/relationships/slideLayout" Target="../slideLayouts/slideLayout146.xml"/><Relationship Id="rId27" Type="http://schemas.openxmlformats.org/officeDocument/2006/relationships/slideLayout" Target="../slideLayouts/slideLayout151.xml"/><Relationship Id="rId30" Type="http://schemas.openxmlformats.org/officeDocument/2006/relationships/slideLayout" Target="../slideLayouts/slideLayout15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Rectangle 5"/>
          <p:cNvSpPr/>
          <p:nvPr userDrawn="1"/>
        </p:nvSpPr>
        <p:spPr>
          <a:xfrm>
            <a:off x="0" y="2067"/>
            <a:ext cx="12192000" cy="6858001"/>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userDrawn="1"/>
        </p:nvPicPr>
        <p:blipFill>
          <a:blip r:embed="rId33" cstate="screen">
            <a:alphaModFix amt="40000"/>
            <a:extLst>
              <a:ext uri="{28A0092B-C50C-407E-A947-70E740481C1C}">
                <a14:useLocalDpi xmlns:a14="http://schemas.microsoft.com/office/drawing/2010/main"/>
              </a:ext>
            </a:extLst>
          </a:blip>
          <a:stretch>
            <a:fillRect/>
          </a:stretch>
        </p:blipFill>
        <p:spPr>
          <a:xfrm rot="16200000" flipH="1">
            <a:off x="-1210865" y="1210865"/>
            <a:ext cx="6858000" cy="4436269"/>
          </a:xfrm>
          <a:prstGeom prst="rect">
            <a:avLst/>
          </a:prstGeom>
        </p:spPr>
      </p:pic>
      <p:sp>
        <p:nvSpPr>
          <p:cNvPr id="2" name="Title Placeholder 1"/>
          <p:cNvSpPr>
            <a:spLocks noGrp="1"/>
          </p:cNvSpPr>
          <p:nvPr>
            <p:ph type="title"/>
          </p:nvPr>
        </p:nvSpPr>
        <p:spPr>
          <a:xfrm>
            <a:off x="502010" y="378585"/>
            <a:ext cx="10200861" cy="769662"/>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502010" y="1223549"/>
            <a:ext cx="10200862"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4"/>
          <p:cNvSpPr>
            <a:spLocks noGrp="1"/>
          </p:cNvSpPr>
          <p:nvPr>
            <p:ph type="ftr" sz="quarter" idx="3"/>
          </p:nvPr>
        </p:nvSpPr>
        <p:spPr>
          <a:xfrm>
            <a:off x="4876800" y="6356350"/>
            <a:ext cx="2438400" cy="365125"/>
          </a:xfrm>
          <a:prstGeom prst="rect">
            <a:avLst/>
          </a:prstGeom>
        </p:spPr>
        <p:txBody>
          <a:bodyPr vert="horz" lIns="91440" tIns="45720" rIns="91440" bIns="45720" rtlCol="0" anchor="ctr"/>
          <a:lstStyle>
            <a:lvl1pPr algn="ctr">
              <a:defRPr sz="1200">
                <a:solidFill>
                  <a:schemeClr val="accent1"/>
                </a:solidFill>
                <a:latin typeface="Zoram ldsLat" charset="0"/>
                <a:ea typeface="Zoram ldsLat" charset="0"/>
                <a:cs typeface="Zoram ldsLat" charset="0"/>
              </a:defRPr>
            </a:lvl1pPr>
          </a:lstStyle>
          <a:p>
            <a:fld id="{5B06C967-C119-3A46-8999-DDAAE48B2E46}" type="slidenum">
              <a:rPr lang="en-US" smtClean="0"/>
              <a:pPr/>
              <a:t>‹#›</a:t>
            </a:fld>
            <a:endParaRPr lang="en-US" dirty="0"/>
          </a:p>
        </p:txBody>
      </p:sp>
      <p:sp>
        <p:nvSpPr>
          <p:cNvPr id="12" name="Slide Number Placeholder 5"/>
          <p:cNvSpPr>
            <a:spLocks noGrp="1"/>
          </p:cNvSpPr>
          <p:nvPr>
            <p:ph type="sldNum" sz="quarter" idx="4"/>
          </p:nvPr>
        </p:nvSpPr>
        <p:spPr>
          <a:xfrm>
            <a:off x="7315200" y="6356350"/>
            <a:ext cx="4038600" cy="365125"/>
          </a:xfrm>
          <a:prstGeom prst="rect">
            <a:avLst/>
          </a:prstGeom>
        </p:spPr>
        <p:txBody>
          <a:bodyPr vert="horz" lIns="91440" tIns="45720" rIns="91440" bIns="45720" rtlCol="0" anchor="ctr"/>
          <a:lstStyle>
            <a:lvl1pPr algn="r">
              <a:defRPr sz="900">
                <a:solidFill>
                  <a:schemeClr val="accent5"/>
                </a:solidFill>
                <a:latin typeface="Zoram ldsLat" charset="0"/>
                <a:ea typeface="Zoram ldsLat" charset="0"/>
                <a:cs typeface="Zoram ldsLat" charset="0"/>
              </a:defRPr>
            </a:lvl1pPr>
          </a:lstStyle>
          <a:p>
            <a:r>
              <a:rPr lang="en-US" dirty="0"/>
              <a:t>DEPARTMENT NAME GOES HERE | FEBRUARY 2017</a:t>
            </a:r>
          </a:p>
        </p:txBody>
      </p:sp>
    </p:spTree>
    <p:extLst>
      <p:ext uri="{BB962C8B-B14F-4D97-AF65-F5344CB8AC3E}">
        <p14:creationId xmlns:p14="http://schemas.microsoft.com/office/powerpoint/2010/main" val="2236511"/>
      </p:ext>
    </p:extLst>
  </p:cSld>
  <p:clrMap bg1="lt1" tx1="dk1" bg2="lt2" tx2="dk2" accent1="accent1" accent2="accent2" accent3="accent3" accent4="accent4" accent5="accent5" accent6="accent6" hlink="hlink" folHlink="folHlink"/>
  <p:sldLayoutIdLst>
    <p:sldLayoutId id="2147483907" r:id="rId1"/>
    <p:sldLayoutId id="2147483908" r:id="rId2"/>
    <p:sldLayoutId id="2147483909" r:id="rId3"/>
    <p:sldLayoutId id="2147483910" r:id="rId4"/>
    <p:sldLayoutId id="2147483911" r:id="rId5"/>
    <p:sldLayoutId id="2147483912" r:id="rId6"/>
    <p:sldLayoutId id="2147483913" r:id="rId7"/>
    <p:sldLayoutId id="2147483914" r:id="rId8"/>
    <p:sldLayoutId id="2147483915" r:id="rId9"/>
    <p:sldLayoutId id="2147483916" r:id="rId10"/>
    <p:sldLayoutId id="2147483917" r:id="rId11"/>
    <p:sldLayoutId id="2147483918" r:id="rId12"/>
    <p:sldLayoutId id="2147483919" r:id="rId13"/>
    <p:sldLayoutId id="2147483920" r:id="rId14"/>
    <p:sldLayoutId id="2147483921" r:id="rId15"/>
    <p:sldLayoutId id="2147483922" r:id="rId16"/>
    <p:sldLayoutId id="2147483923" r:id="rId17"/>
    <p:sldLayoutId id="2147483924" r:id="rId18"/>
    <p:sldLayoutId id="2147483925" r:id="rId19"/>
    <p:sldLayoutId id="2147483926" r:id="rId20"/>
    <p:sldLayoutId id="2147483927" r:id="rId21"/>
    <p:sldLayoutId id="2147483928" r:id="rId22"/>
    <p:sldLayoutId id="2147483929" r:id="rId23"/>
    <p:sldLayoutId id="2147483930" r:id="rId24"/>
    <p:sldLayoutId id="2147483931" r:id="rId25"/>
    <p:sldLayoutId id="2147483932" r:id="rId26"/>
    <p:sldLayoutId id="2147483933" r:id="rId27"/>
    <p:sldLayoutId id="2147483934" r:id="rId28"/>
    <p:sldLayoutId id="2147483935" r:id="rId29"/>
    <p:sldLayoutId id="2147483936" r:id="rId30"/>
    <p:sldLayoutId id="2147483937" r:id="rId31"/>
  </p:sldLayoutIdLst>
  <p:transition>
    <p:fade/>
  </p:transition>
  <p:hf sldNum="0" hdr="0"/>
  <p:txStyles>
    <p:titleStyle>
      <a:lvl1pPr algn="l" defTabSz="914400" rtl="0" eaLnBrk="1" latinLnBrk="0" hangingPunct="1">
        <a:lnSpc>
          <a:spcPct val="100000"/>
        </a:lnSpc>
        <a:spcBef>
          <a:spcPct val="0"/>
        </a:spcBef>
        <a:buNone/>
        <a:defRPr sz="4400" kern="1200">
          <a:solidFill>
            <a:schemeClr val="accent1"/>
          </a:solidFill>
          <a:latin typeface="Palatino" pitchFamily="2" charset="77"/>
          <a:ea typeface="Palatino" pitchFamily="2" charset="77"/>
          <a:cs typeface="Palatino" pitchFamily="2" charset="77"/>
        </a:defRPr>
      </a:lvl1pPr>
    </p:titleStyle>
    <p:bodyStyle>
      <a:lvl1pPr marL="228600" indent="-228600" algn="l" defTabSz="914400" rtl="0" eaLnBrk="1" latinLnBrk="0" hangingPunct="1">
        <a:lnSpc>
          <a:spcPct val="100000"/>
        </a:lnSpc>
        <a:spcBef>
          <a:spcPts val="1000"/>
        </a:spcBef>
        <a:buFont typeface="Arial"/>
        <a:buChar char="•"/>
        <a:defRPr sz="2800" b="1" i="0" kern="1200">
          <a:solidFill>
            <a:schemeClr val="accent1"/>
          </a:solidFill>
          <a:latin typeface="Arial" panose="020B0604020202020204" pitchFamily="34" charset="0"/>
          <a:ea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a:buChar char="•"/>
        <a:defRPr sz="2400" kern="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lgn="l" defTabSz="914400" rtl="0" eaLnBrk="1" latinLnBrk="0" hangingPunct="1">
        <a:lnSpc>
          <a:spcPct val="100000"/>
        </a:lnSpc>
        <a:spcBef>
          <a:spcPts val="500"/>
        </a:spcBef>
        <a:buFont typeface="Arial"/>
        <a:buChar char="•"/>
        <a:defRPr sz="2000" kern="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3840">
          <p15:clr>
            <a:srgbClr val="F26B43"/>
          </p15:clr>
        </p15:guide>
        <p15:guide id="3" pos="384">
          <p15:clr>
            <a:srgbClr val="F26B43"/>
          </p15:clr>
        </p15:guide>
        <p15:guide id="4" pos="1248">
          <p15:clr>
            <a:srgbClr val="F26B43"/>
          </p15:clr>
        </p15:guide>
        <p15:guide id="5" pos="2112">
          <p15:clr>
            <a:srgbClr val="F26B43"/>
          </p15:clr>
        </p15:guide>
        <p15:guide id="6" pos="2976">
          <p15:clr>
            <a:srgbClr val="F26B43"/>
          </p15:clr>
        </p15:guide>
        <p15:guide id="7" pos="4704">
          <p15:clr>
            <a:srgbClr val="F26B43"/>
          </p15:clr>
        </p15:guide>
        <p15:guide id="8" pos="5568">
          <p15:clr>
            <a:srgbClr val="F26B43"/>
          </p15:clr>
        </p15:guide>
        <p15:guide id="9" pos="6408">
          <p15:clr>
            <a:srgbClr val="F26B43"/>
          </p15:clr>
        </p15:guide>
        <p15:guide id="10" pos="7272">
          <p15:clr>
            <a:srgbClr val="F26B43"/>
          </p15:clr>
        </p15:guide>
        <p15:guide id="11" orient="horz" pos="1704">
          <p15:clr>
            <a:srgbClr val="F26B43"/>
          </p15:clr>
        </p15:guide>
        <p15:guide id="12" orient="horz" pos="1224">
          <p15:clr>
            <a:srgbClr val="F26B43"/>
          </p15:clr>
        </p15:guide>
        <p15:guide id="13" orient="horz" pos="768">
          <p15:clr>
            <a:srgbClr val="F26B43"/>
          </p15:clr>
        </p15:guide>
        <p15:guide id="14" orient="horz" pos="288">
          <p15:clr>
            <a:srgbClr val="F26B43"/>
          </p15:clr>
        </p15:guide>
        <p15:guide id="15" orient="horz" pos="2616">
          <p15:clr>
            <a:srgbClr val="F26B43"/>
          </p15:clr>
        </p15:guide>
        <p15:guide id="16" orient="horz" pos="3096">
          <p15:clr>
            <a:srgbClr val="F26B43"/>
          </p15:clr>
        </p15:guide>
        <p15:guide id="17" orient="horz" pos="3552">
          <p15:clr>
            <a:srgbClr val="F26B43"/>
          </p15:clr>
        </p15:guide>
        <p15:guide id="18" orient="horz" pos="4032">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Rectangle 5"/>
          <p:cNvSpPr/>
          <p:nvPr userDrawn="1"/>
        </p:nvSpPr>
        <p:spPr>
          <a:xfrm>
            <a:off x="0" y="-1"/>
            <a:ext cx="12192000" cy="6858001"/>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userDrawn="1"/>
        </p:nvPicPr>
        <p:blipFill>
          <a:blip r:embed="rId33" cstate="screen">
            <a:alphaModFix amt="40000"/>
            <a:extLst>
              <a:ext uri="{28A0092B-C50C-407E-A947-70E740481C1C}">
                <a14:useLocalDpi xmlns:a14="http://schemas.microsoft.com/office/drawing/2010/main"/>
              </a:ext>
            </a:extLst>
          </a:blip>
          <a:stretch>
            <a:fillRect/>
          </a:stretch>
        </p:blipFill>
        <p:spPr>
          <a:xfrm rot="16200000" flipH="1">
            <a:off x="-1210865" y="1210865"/>
            <a:ext cx="6858000" cy="4436269"/>
          </a:xfrm>
          <a:prstGeom prst="rect">
            <a:avLst/>
          </a:prstGeom>
        </p:spPr>
      </p:pic>
      <p:sp>
        <p:nvSpPr>
          <p:cNvPr id="2" name="Title Placeholder 1"/>
          <p:cNvSpPr>
            <a:spLocks noGrp="1"/>
          </p:cNvSpPr>
          <p:nvPr>
            <p:ph type="title"/>
          </p:nvPr>
        </p:nvSpPr>
        <p:spPr>
          <a:xfrm>
            <a:off x="502010" y="378585"/>
            <a:ext cx="10200861" cy="769662"/>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502010" y="1223549"/>
            <a:ext cx="10200862"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4"/>
          <p:cNvSpPr>
            <a:spLocks noGrp="1"/>
          </p:cNvSpPr>
          <p:nvPr>
            <p:ph type="ftr" sz="quarter" idx="3"/>
          </p:nvPr>
        </p:nvSpPr>
        <p:spPr>
          <a:xfrm>
            <a:off x="4876800" y="6356350"/>
            <a:ext cx="2438400" cy="365125"/>
          </a:xfrm>
          <a:prstGeom prst="rect">
            <a:avLst/>
          </a:prstGeom>
        </p:spPr>
        <p:txBody>
          <a:bodyPr vert="horz" lIns="91440" tIns="45720" rIns="91440" bIns="45720" rtlCol="0" anchor="ctr"/>
          <a:lstStyle>
            <a:lvl1pPr algn="ctr">
              <a:defRPr sz="1200">
                <a:solidFill>
                  <a:schemeClr val="accent1"/>
                </a:solidFill>
                <a:latin typeface="Zoram ldsLat" charset="0"/>
                <a:ea typeface="Zoram ldsLat" charset="0"/>
                <a:cs typeface="Zoram ldsLat" charset="0"/>
              </a:defRPr>
            </a:lvl1pPr>
          </a:lstStyle>
          <a:p>
            <a:fld id="{5B06C967-C119-3A46-8999-DDAAE48B2E46}" type="slidenum">
              <a:rPr lang="en-US" smtClean="0"/>
              <a:pPr/>
              <a:t>‹#›</a:t>
            </a:fld>
            <a:endParaRPr lang="en-US" dirty="0"/>
          </a:p>
        </p:txBody>
      </p:sp>
      <p:sp>
        <p:nvSpPr>
          <p:cNvPr id="12" name="Slide Number Placeholder 5"/>
          <p:cNvSpPr>
            <a:spLocks noGrp="1"/>
          </p:cNvSpPr>
          <p:nvPr>
            <p:ph type="sldNum" sz="quarter" idx="4"/>
          </p:nvPr>
        </p:nvSpPr>
        <p:spPr>
          <a:xfrm>
            <a:off x="7315200" y="6356350"/>
            <a:ext cx="4038600" cy="365125"/>
          </a:xfrm>
          <a:prstGeom prst="rect">
            <a:avLst/>
          </a:prstGeom>
        </p:spPr>
        <p:txBody>
          <a:bodyPr vert="horz" lIns="91440" tIns="45720" rIns="91440" bIns="45720" rtlCol="0" anchor="ctr"/>
          <a:lstStyle>
            <a:lvl1pPr algn="r">
              <a:defRPr sz="900">
                <a:solidFill>
                  <a:schemeClr val="accent5"/>
                </a:solidFill>
                <a:latin typeface="Zoram ldsLat" charset="0"/>
                <a:ea typeface="Zoram ldsLat" charset="0"/>
                <a:cs typeface="Zoram ldsLat" charset="0"/>
              </a:defRPr>
            </a:lvl1pPr>
          </a:lstStyle>
          <a:p>
            <a:r>
              <a:rPr lang="en-US" dirty="0"/>
              <a:t>DEPARTMENT NAME GOES HERE | FEBRUARY 2017</a:t>
            </a:r>
          </a:p>
        </p:txBody>
      </p:sp>
    </p:spTree>
    <p:extLst>
      <p:ext uri="{BB962C8B-B14F-4D97-AF65-F5344CB8AC3E}">
        <p14:creationId xmlns:p14="http://schemas.microsoft.com/office/powerpoint/2010/main" val="1257340680"/>
      </p:ext>
    </p:extLst>
  </p:cSld>
  <p:clrMap bg1="lt1" tx1="dk1" bg2="lt2" tx2="dk2" accent1="accent1" accent2="accent2" accent3="accent3" accent4="accent4" accent5="accent5" accent6="accent6" hlink="hlink" folHlink="folHlink"/>
  <p:sldLayoutIdLst>
    <p:sldLayoutId id="2147483771" r:id="rId1"/>
    <p:sldLayoutId id="2147483793" r:id="rId2"/>
    <p:sldLayoutId id="2147483775" r:id="rId3"/>
    <p:sldLayoutId id="2147483774" r:id="rId4"/>
    <p:sldLayoutId id="2147483794" r:id="rId5"/>
    <p:sldLayoutId id="2147483904" r:id="rId6"/>
    <p:sldLayoutId id="2147483776" r:id="rId7"/>
    <p:sldLayoutId id="2147483777" r:id="rId8"/>
    <p:sldLayoutId id="2147483795" r:id="rId9"/>
    <p:sldLayoutId id="2147483898" r:id="rId10"/>
    <p:sldLayoutId id="2147483780" r:id="rId11"/>
    <p:sldLayoutId id="2147483781" r:id="rId12"/>
    <p:sldLayoutId id="2147483899" r:id="rId13"/>
    <p:sldLayoutId id="2147483842" r:id="rId14"/>
    <p:sldLayoutId id="2147483782" r:id="rId15"/>
    <p:sldLayoutId id="2147483783" r:id="rId16"/>
    <p:sldLayoutId id="2147483784" r:id="rId17"/>
    <p:sldLayoutId id="2147483785" r:id="rId18"/>
    <p:sldLayoutId id="2147483900" r:id="rId19"/>
    <p:sldLayoutId id="2147483786" r:id="rId20"/>
    <p:sldLayoutId id="2147483787" r:id="rId21"/>
    <p:sldLayoutId id="2147483901" r:id="rId22"/>
    <p:sldLayoutId id="2147483788" r:id="rId23"/>
    <p:sldLayoutId id="2147483789" r:id="rId24"/>
    <p:sldLayoutId id="2147483902" r:id="rId25"/>
    <p:sldLayoutId id="2147483903" r:id="rId26"/>
    <p:sldLayoutId id="2147483790" r:id="rId27"/>
    <p:sldLayoutId id="2147483791" r:id="rId28"/>
    <p:sldLayoutId id="2147483792" r:id="rId29"/>
    <p:sldLayoutId id="2147483905" r:id="rId30"/>
    <p:sldLayoutId id="2147483897" r:id="rId31"/>
  </p:sldLayoutIdLst>
  <p:transition>
    <p:fade/>
  </p:transition>
  <p:hf sldNum="0" hdr="0"/>
  <p:txStyles>
    <p:titleStyle>
      <a:lvl1pPr algn="l" defTabSz="914400" rtl="0" eaLnBrk="1" latinLnBrk="0" hangingPunct="1">
        <a:lnSpc>
          <a:spcPct val="90000"/>
        </a:lnSpc>
        <a:spcBef>
          <a:spcPct val="0"/>
        </a:spcBef>
        <a:buNone/>
        <a:defRPr sz="4400" kern="1200">
          <a:solidFill>
            <a:schemeClr val="accent1"/>
          </a:solidFill>
          <a:latin typeface="McKay ldsLat" charset="0"/>
          <a:ea typeface="McKay ldsLat" charset="0"/>
          <a:cs typeface="McKay ldsLat" charset="0"/>
        </a:defRPr>
      </a:lvl1pPr>
    </p:titleStyle>
    <p:bodyStyle>
      <a:lvl1pPr marL="228600" indent="-228600" algn="l" defTabSz="914400" rtl="0" eaLnBrk="1" latinLnBrk="0" hangingPunct="1">
        <a:lnSpc>
          <a:spcPct val="100000"/>
        </a:lnSpc>
        <a:spcBef>
          <a:spcPts val="1000"/>
        </a:spcBef>
        <a:buFont typeface="Arial"/>
        <a:buChar char="•"/>
        <a:defRPr sz="2800" b="1" i="0" kern="1200">
          <a:solidFill>
            <a:schemeClr val="accent1"/>
          </a:solidFill>
          <a:latin typeface="Zoram ldsLat Semibold" charset="0"/>
          <a:ea typeface="Zoram ldsLat Semibold" charset="0"/>
          <a:cs typeface="Zoram ldsLat Semibold" charset="0"/>
        </a:defRPr>
      </a:lvl1pPr>
      <a:lvl2pPr marL="685800" indent="-228600" algn="l" defTabSz="914400" rtl="0" eaLnBrk="1" latinLnBrk="0" hangingPunct="1">
        <a:lnSpc>
          <a:spcPct val="100000"/>
        </a:lnSpc>
        <a:spcBef>
          <a:spcPts val="500"/>
        </a:spcBef>
        <a:buFont typeface="Arial"/>
        <a:buChar char="•"/>
        <a:defRPr sz="2400" kern="1200">
          <a:solidFill>
            <a:schemeClr val="tx1"/>
          </a:solidFill>
          <a:latin typeface="Zoram ldsLat" charset="0"/>
          <a:ea typeface="Zoram ldsLat" charset="0"/>
          <a:cs typeface="Zoram ldsLat" charset="0"/>
        </a:defRPr>
      </a:lvl2pPr>
      <a:lvl3pPr marL="1143000" indent="-228600" algn="l" defTabSz="914400" rtl="0" eaLnBrk="1" latinLnBrk="0" hangingPunct="1">
        <a:lnSpc>
          <a:spcPct val="100000"/>
        </a:lnSpc>
        <a:spcBef>
          <a:spcPts val="500"/>
        </a:spcBef>
        <a:buFont typeface="Arial"/>
        <a:buChar char="•"/>
        <a:defRPr sz="2000" kern="1200">
          <a:solidFill>
            <a:schemeClr val="tx1"/>
          </a:solidFill>
          <a:latin typeface="Zoram ldsLat" charset="0"/>
          <a:ea typeface="Zoram ldsLat" charset="0"/>
          <a:cs typeface="Zoram ldsLat" charset="0"/>
        </a:defRPr>
      </a:lvl3pPr>
      <a:lvl4pPr marL="1600200" indent="-228600" algn="l" defTabSz="914400" rtl="0" eaLnBrk="1" latinLnBrk="0" hangingPunct="1">
        <a:lnSpc>
          <a:spcPct val="100000"/>
        </a:lnSpc>
        <a:spcBef>
          <a:spcPts val="500"/>
        </a:spcBef>
        <a:buFont typeface="Arial"/>
        <a:buChar char="•"/>
        <a:defRPr sz="1800" kern="1200">
          <a:solidFill>
            <a:schemeClr val="tx1"/>
          </a:solidFill>
          <a:latin typeface="Zoram ldsLat" charset="0"/>
          <a:ea typeface="Zoram ldsLat" charset="0"/>
          <a:cs typeface="Zoram ldsLat" charset="0"/>
        </a:defRPr>
      </a:lvl4pPr>
      <a:lvl5pPr marL="2057400" indent="-228600" algn="l" defTabSz="914400" rtl="0" eaLnBrk="1" latinLnBrk="0" hangingPunct="1">
        <a:lnSpc>
          <a:spcPct val="100000"/>
        </a:lnSpc>
        <a:spcBef>
          <a:spcPts val="500"/>
        </a:spcBef>
        <a:buFont typeface="Arial"/>
        <a:buChar char="•"/>
        <a:defRPr sz="1800" kern="1200">
          <a:solidFill>
            <a:schemeClr val="tx1"/>
          </a:solidFill>
          <a:latin typeface="Zoram ldsLat" charset="0"/>
          <a:ea typeface="Zoram ldsLat" charset="0"/>
          <a:cs typeface="Zoram ldsLat"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3840">
          <p15:clr>
            <a:srgbClr val="F26B43"/>
          </p15:clr>
        </p15:guide>
        <p15:guide id="3" pos="384">
          <p15:clr>
            <a:srgbClr val="F26B43"/>
          </p15:clr>
        </p15:guide>
        <p15:guide id="4" pos="1248">
          <p15:clr>
            <a:srgbClr val="F26B43"/>
          </p15:clr>
        </p15:guide>
        <p15:guide id="5" pos="2112">
          <p15:clr>
            <a:srgbClr val="F26B43"/>
          </p15:clr>
        </p15:guide>
        <p15:guide id="6" pos="2976">
          <p15:clr>
            <a:srgbClr val="F26B43"/>
          </p15:clr>
        </p15:guide>
        <p15:guide id="7" pos="4704">
          <p15:clr>
            <a:srgbClr val="F26B43"/>
          </p15:clr>
        </p15:guide>
        <p15:guide id="8" pos="5568">
          <p15:clr>
            <a:srgbClr val="F26B43"/>
          </p15:clr>
        </p15:guide>
        <p15:guide id="9" pos="6408">
          <p15:clr>
            <a:srgbClr val="F26B43"/>
          </p15:clr>
        </p15:guide>
        <p15:guide id="10" pos="7272">
          <p15:clr>
            <a:srgbClr val="F26B43"/>
          </p15:clr>
        </p15:guide>
        <p15:guide id="11" orient="horz" pos="1704">
          <p15:clr>
            <a:srgbClr val="F26B43"/>
          </p15:clr>
        </p15:guide>
        <p15:guide id="12" orient="horz" pos="1224">
          <p15:clr>
            <a:srgbClr val="F26B43"/>
          </p15:clr>
        </p15:guide>
        <p15:guide id="13" orient="horz" pos="768">
          <p15:clr>
            <a:srgbClr val="F26B43"/>
          </p15:clr>
        </p15:guide>
        <p15:guide id="14" orient="horz" pos="288">
          <p15:clr>
            <a:srgbClr val="F26B43"/>
          </p15:clr>
        </p15:guide>
        <p15:guide id="15" orient="horz" pos="2616">
          <p15:clr>
            <a:srgbClr val="F26B43"/>
          </p15:clr>
        </p15:guide>
        <p15:guide id="16" orient="horz" pos="3096">
          <p15:clr>
            <a:srgbClr val="F26B43"/>
          </p15:clr>
        </p15:guide>
        <p15:guide id="17" orient="horz" pos="3552">
          <p15:clr>
            <a:srgbClr val="F26B43"/>
          </p15:clr>
        </p15:guide>
        <p15:guide id="18" orient="horz" pos="403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Rectangle 5"/>
          <p:cNvSpPr/>
          <p:nvPr userDrawn="1"/>
        </p:nvSpPr>
        <p:spPr>
          <a:xfrm>
            <a:off x="0" y="-1"/>
            <a:ext cx="12192000" cy="6858001"/>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userDrawn="1"/>
        </p:nvPicPr>
        <p:blipFill>
          <a:blip r:embed="rId33" cstate="screen">
            <a:alphaModFix amt="40000"/>
            <a:extLst>
              <a:ext uri="{28A0092B-C50C-407E-A947-70E740481C1C}">
                <a14:useLocalDpi xmlns:a14="http://schemas.microsoft.com/office/drawing/2010/main"/>
              </a:ext>
            </a:extLst>
          </a:blip>
          <a:stretch>
            <a:fillRect/>
          </a:stretch>
        </p:blipFill>
        <p:spPr>
          <a:xfrm rot="16200000" flipH="1">
            <a:off x="-1210865" y="1210865"/>
            <a:ext cx="6858000" cy="4436269"/>
          </a:xfrm>
          <a:prstGeom prst="rect">
            <a:avLst/>
          </a:prstGeom>
        </p:spPr>
      </p:pic>
      <p:sp>
        <p:nvSpPr>
          <p:cNvPr id="2" name="Title Placeholder 1"/>
          <p:cNvSpPr>
            <a:spLocks noGrp="1"/>
          </p:cNvSpPr>
          <p:nvPr>
            <p:ph type="title"/>
          </p:nvPr>
        </p:nvSpPr>
        <p:spPr>
          <a:xfrm>
            <a:off x="502010" y="378585"/>
            <a:ext cx="10200861" cy="769662"/>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502010" y="1223549"/>
            <a:ext cx="10200862"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4"/>
          <p:cNvSpPr>
            <a:spLocks noGrp="1"/>
          </p:cNvSpPr>
          <p:nvPr>
            <p:ph type="ftr" sz="quarter" idx="3"/>
          </p:nvPr>
        </p:nvSpPr>
        <p:spPr>
          <a:xfrm>
            <a:off x="4876800" y="6356350"/>
            <a:ext cx="2438400" cy="365125"/>
          </a:xfrm>
          <a:prstGeom prst="rect">
            <a:avLst/>
          </a:prstGeom>
        </p:spPr>
        <p:txBody>
          <a:bodyPr vert="horz" lIns="91440" tIns="45720" rIns="91440" bIns="45720" rtlCol="0" anchor="ctr"/>
          <a:lstStyle>
            <a:lvl1pPr algn="ctr">
              <a:defRPr sz="1200">
                <a:solidFill>
                  <a:schemeClr val="accent1"/>
                </a:solidFill>
                <a:latin typeface="Zoram ldsLat" charset="0"/>
                <a:ea typeface="Zoram ldsLat" charset="0"/>
                <a:cs typeface="Zoram ldsLat" charset="0"/>
              </a:defRPr>
            </a:lvl1pPr>
          </a:lstStyle>
          <a:p>
            <a:fld id="{5B06C967-C119-3A46-8999-DDAAE48B2E46}" type="slidenum">
              <a:rPr lang="en-US" smtClean="0"/>
              <a:pPr/>
              <a:t>‹#›</a:t>
            </a:fld>
            <a:endParaRPr lang="en-US" dirty="0"/>
          </a:p>
        </p:txBody>
      </p:sp>
      <p:sp>
        <p:nvSpPr>
          <p:cNvPr id="12" name="Slide Number Placeholder 5"/>
          <p:cNvSpPr>
            <a:spLocks noGrp="1"/>
          </p:cNvSpPr>
          <p:nvPr>
            <p:ph type="sldNum" sz="quarter" idx="4"/>
          </p:nvPr>
        </p:nvSpPr>
        <p:spPr>
          <a:xfrm>
            <a:off x="7315200" y="6356350"/>
            <a:ext cx="4038600" cy="365125"/>
          </a:xfrm>
          <a:prstGeom prst="rect">
            <a:avLst/>
          </a:prstGeom>
        </p:spPr>
        <p:txBody>
          <a:bodyPr vert="horz" lIns="91440" tIns="45720" rIns="91440" bIns="45720" rtlCol="0" anchor="ctr"/>
          <a:lstStyle>
            <a:lvl1pPr algn="r">
              <a:defRPr sz="900">
                <a:solidFill>
                  <a:schemeClr val="accent5"/>
                </a:solidFill>
                <a:latin typeface="Zoram ldsLat" charset="0"/>
                <a:ea typeface="Zoram ldsLat" charset="0"/>
                <a:cs typeface="Zoram ldsLat" charset="0"/>
              </a:defRPr>
            </a:lvl1pPr>
          </a:lstStyle>
          <a:p>
            <a:r>
              <a:rPr lang="en-US" dirty="0"/>
              <a:t>DEPARTMENT NAME GOES HERE | FEBRUARY 2017</a:t>
            </a:r>
          </a:p>
        </p:txBody>
      </p:sp>
    </p:spTree>
    <p:extLst>
      <p:ext uri="{BB962C8B-B14F-4D97-AF65-F5344CB8AC3E}">
        <p14:creationId xmlns:p14="http://schemas.microsoft.com/office/powerpoint/2010/main" val="1408530815"/>
      </p:ext>
    </p:extLst>
  </p:cSld>
  <p:clrMap bg1="lt1" tx1="dk1" bg2="lt2" tx2="dk2" accent1="accent1" accent2="accent2" accent3="accent3" accent4="accent4" accent5="accent5" accent6="accent6" hlink="hlink" folHlink="folHlink"/>
  <p:sldLayoutIdLst>
    <p:sldLayoutId id="2147483939" r:id="rId1"/>
    <p:sldLayoutId id="2147483940" r:id="rId2"/>
    <p:sldLayoutId id="2147483941" r:id="rId3"/>
    <p:sldLayoutId id="2147483942" r:id="rId4"/>
    <p:sldLayoutId id="2147483943" r:id="rId5"/>
    <p:sldLayoutId id="2147483944" r:id="rId6"/>
    <p:sldLayoutId id="2147483945" r:id="rId7"/>
    <p:sldLayoutId id="2147483946" r:id="rId8"/>
    <p:sldLayoutId id="2147483947" r:id="rId9"/>
    <p:sldLayoutId id="2147483948" r:id="rId10"/>
    <p:sldLayoutId id="2147483949" r:id="rId11"/>
    <p:sldLayoutId id="2147483950" r:id="rId12"/>
    <p:sldLayoutId id="2147483951" r:id="rId13"/>
    <p:sldLayoutId id="2147483952" r:id="rId14"/>
    <p:sldLayoutId id="2147483953" r:id="rId15"/>
    <p:sldLayoutId id="2147483954" r:id="rId16"/>
    <p:sldLayoutId id="2147483955" r:id="rId17"/>
    <p:sldLayoutId id="2147483956" r:id="rId18"/>
    <p:sldLayoutId id="2147483957" r:id="rId19"/>
    <p:sldLayoutId id="2147483958" r:id="rId20"/>
    <p:sldLayoutId id="2147483959" r:id="rId21"/>
    <p:sldLayoutId id="2147483960" r:id="rId22"/>
    <p:sldLayoutId id="2147483961" r:id="rId23"/>
    <p:sldLayoutId id="2147483962" r:id="rId24"/>
    <p:sldLayoutId id="2147483963" r:id="rId25"/>
    <p:sldLayoutId id="2147483964" r:id="rId26"/>
    <p:sldLayoutId id="2147483965" r:id="rId27"/>
    <p:sldLayoutId id="2147483966" r:id="rId28"/>
    <p:sldLayoutId id="2147483967" r:id="rId29"/>
    <p:sldLayoutId id="2147483968" r:id="rId30"/>
    <p:sldLayoutId id="2147483969" r:id="rId31"/>
  </p:sldLayoutIdLst>
  <p:transition>
    <p:fade/>
  </p:transition>
  <p:hf sldNum="0" hdr="0"/>
  <p:txStyles>
    <p:titleStyle>
      <a:lvl1pPr algn="l" defTabSz="914400" rtl="0" eaLnBrk="1" latinLnBrk="0" hangingPunct="1">
        <a:lnSpc>
          <a:spcPct val="100000"/>
        </a:lnSpc>
        <a:spcBef>
          <a:spcPct val="0"/>
        </a:spcBef>
        <a:buNone/>
        <a:defRPr sz="4400" kern="1200">
          <a:solidFill>
            <a:schemeClr val="accent1"/>
          </a:solidFill>
          <a:latin typeface="McKay ldsLat" charset="0"/>
          <a:ea typeface="McKay ldsLat" charset="0"/>
          <a:cs typeface="McKay ldsLat" charset="0"/>
        </a:defRPr>
      </a:lvl1pPr>
    </p:titleStyle>
    <p:bodyStyle>
      <a:lvl1pPr marL="228600" indent="-228600" algn="l" defTabSz="914400" rtl="0" eaLnBrk="1" latinLnBrk="0" hangingPunct="1">
        <a:lnSpc>
          <a:spcPct val="100000"/>
        </a:lnSpc>
        <a:spcBef>
          <a:spcPts val="1000"/>
        </a:spcBef>
        <a:buFont typeface="Arial"/>
        <a:buChar char="•"/>
        <a:defRPr sz="2800" b="1" i="0" kern="1200">
          <a:solidFill>
            <a:schemeClr val="accent1"/>
          </a:solidFill>
          <a:latin typeface="Zoram ldsLat Semibold" charset="0"/>
          <a:ea typeface="Zoram ldsLat Semibold" charset="0"/>
          <a:cs typeface="Zoram ldsLat Semibold" charset="0"/>
        </a:defRPr>
      </a:lvl1pPr>
      <a:lvl2pPr marL="685800" indent="-228600" algn="l" defTabSz="914400" rtl="0" eaLnBrk="1" latinLnBrk="0" hangingPunct="1">
        <a:lnSpc>
          <a:spcPct val="100000"/>
        </a:lnSpc>
        <a:spcBef>
          <a:spcPts val="500"/>
        </a:spcBef>
        <a:buFont typeface="Arial"/>
        <a:buChar char="•"/>
        <a:defRPr sz="2400" kern="1200">
          <a:solidFill>
            <a:schemeClr val="tx1"/>
          </a:solidFill>
          <a:latin typeface="Zoram ldsLat" charset="0"/>
          <a:ea typeface="Zoram ldsLat" charset="0"/>
          <a:cs typeface="Zoram ldsLat" charset="0"/>
        </a:defRPr>
      </a:lvl2pPr>
      <a:lvl3pPr marL="1143000" indent="-228600" algn="l" defTabSz="914400" rtl="0" eaLnBrk="1" latinLnBrk="0" hangingPunct="1">
        <a:lnSpc>
          <a:spcPct val="100000"/>
        </a:lnSpc>
        <a:spcBef>
          <a:spcPts val="500"/>
        </a:spcBef>
        <a:buFont typeface="Arial"/>
        <a:buChar char="•"/>
        <a:defRPr sz="2000" kern="1200">
          <a:solidFill>
            <a:schemeClr val="tx1"/>
          </a:solidFill>
          <a:latin typeface="Zoram ldsLat" charset="0"/>
          <a:ea typeface="Zoram ldsLat" charset="0"/>
          <a:cs typeface="Zoram ldsLat" charset="0"/>
        </a:defRPr>
      </a:lvl3pPr>
      <a:lvl4pPr marL="1600200" indent="-228600" algn="l" defTabSz="914400" rtl="0" eaLnBrk="1" latinLnBrk="0" hangingPunct="1">
        <a:lnSpc>
          <a:spcPct val="100000"/>
        </a:lnSpc>
        <a:spcBef>
          <a:spcPts val="500"/>
        </a:spcBef>
        <a:buFont typeface="Arial"/>
        <a:buChar char="•"/>
        <a:defRPr sz="1800" kern="1200">
          <a:solidFill>
            <a:schemeClr val="tx1"/>
          </a:solidFill>
          <a:latin typeface="Zoram ldsLat" charset="0"/>
          <a:ea typeface="Zoram ldsLat" charset="0"/>
          <a:cs typeface="Zoram ldsLat" charset="0"/>
        </a:defRPr>
      </a:lvl4pPr>
      <a:lvl5pPr marL="2057400" indent="-228600" algn="l" defTabSz="914400" rtl="0" eaLnBrk="1" latinLnBrk="0" hangingPunct="1">
        <a:lnSpc>
          <a:spcPct val="100000"/>
        </a:lnSpc>
        <a:spcBef>
          <a:spcPts val="500"/>
        </a:spcBef>
        <a:buFont typeface="Arial"/>
        <a:buChar char="•"/>
        <a:defRPr sz="1800" kern="1200">
          <a:solidFill>
            <a:schemeClr val="tx1"/>
          </a:solidFill>
          <a:latin typeface="Zoram ldsLat" charset="0"/>
          <a:ea typeface="Zoram ldsLat" charset="0"/>
          <a:cs typeface="Zoram ldsLat"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3840">
          <p15:clr>
            <a:srgbClr val="F26B43"/>
          </p15:clr>
        </p15:guide>
        <p15:guide id="3" pos="384">
          <p15:clr>
            <a:srgbClr val="F26B43"/>
          </p15:clr>
        </p15:guide>
        <p15:guide id="4" pos="1248">
          <p15:clr>
            <a:srgbClr val="F26B43"/>
          </p15:clr>
        </p15:guide>
        <p15:guide id="5" pos="2112">
          <p15:clr>
            <a:srgbClr val="F26B43"/>
          </p15:clr>
        </p15:guide>
        <p15:guide id="6" pos="2976">
          <p15:clr>
            <a:srgbClr val="F26B43"/>
          </p15:clr>
        </p15:guide>
        <p15:guide id="7" pos="4704">
          <p15:clr>
            <a:srgbClr val="F26B43"/>
          </p15:clr>
        </p15:guide>
        <p15:guide id="8" pos="5568">
          <p15:clr>
            <a:srgbClr val="F26B43"/>
          </p15:clr>
        </p15:guide>
        <p15:guide id="9" pos="6408">
          <p15:clr>
            <a:srgbClr val="F26B43"/>
          </p15:clr>
        </p15:guide>
        <p15:guide id="10" pos="7272">
          <p15:clr>
            <a:srgbClr val="F26B43"/>
          </p15:clr>
        </p15:guide>
        <p15:guide id="11" orient="horz" pos="1704">
          <p15:clr>
            <a:srgbClr val="F26B43"/>
          </p15:clr>
        </p15:guide>
        <p15:guide id="12" orient="horz" pos="1224">
          <p15:clr>
            <a:srgbClr val="F26B43"/>
          </p15:clr>
        </p15:guide>
        <p15:guide id="13" orient="horz" pos="768">
          <p15:clr>
            <a:srgbClr val="F26B43"/>
          </p15:clr>
        </p15:guide>
        <p15:guide id="14" orient="horz" pos="288">
          <p15:clr>
            <a:srgbClr val="F26B43"/>
          </p15:clr>
        </p15:guide>
        <p15:guide id="15" orient="horz" pos="2616">
          <p15:clr>
            <a:srgbClr val="F26B43"/>
          </p15:clr>
        </p15:guide>
        <p15:guide id="16" orient="horz" pos="3096">
          <p15:clr>
            <a:srgbClr val="F26B43"/>
          </p15:clr>
        </p15:guide>
        <p15:guide id="17" orient="horz" pos="3552">
          <p15:clr>
            <a:srgbClr val="F26B43"/>
          </p15:clr>
        </p15:guide>
        <p15:guide id="18" orient="horz" pos="4032">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Rectangle 5"/>
          <p:cNvSpPr/>
          <p:nvPr userDrawn="1"/>
        </p:nvSpPr>
        <p:spPr>
          <a:xfrm>
            <a:off x="0" y="-1"/>
            <a:ext cx="12192000" cy="6858001"/>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userDrawn="1"/>
        </p:nvPicPr>
        <p:blipFill>
          <a:blip r:embed="rId33" cstate="screen">
            <a:alphaModFix amt="40000"/>
            <a:extLst>
              <a:ext uri="{28A0092B-C50C-407E-A947-70E740481C1C}">
                <a14:useLocalDpi xmlns:a14="http://schemas.microsoft.com/office/drawing/2010/main"/>
              </a:ext>
            </a:extLst>
          </a:blip>
          <a:stretch>
            <a:fillRect/>
          </a:stretch>
        </p:blipFill>
        <p:spPr>
          <a:xfrm rot="16200000" flipH="1">
            <a:off x="-1210865" y="1210865"/>
            <a:ext cx="6858000" cy="4436269"/>
          </a:xfrm>
          <a:prstGeom prst="rect">
            <a:avLst/>
          </a:prstGeom>
        </p:spPr>
      </p:pic>
      <p:sp>
        <p:nvSpPr>
          <p:cNvPr id="2" name="Title Placeholder 1"/>
          <p:cNvSpPr>
            <a:spLocks noGrp="1"/>
          </p:cNvSpPr>
          <p:nvPr>
            <p:ph type="title"/>
          </p:nvPr>
        </p:nvSpPr>
        <p:spPr>
          <a:xfrm>
            <a:off x="502010" y="378585"/>
            <a:ext cx="10200861" cy="769662"/>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502010" y="1223549"/>
            <a:ext cx="10200862"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4"/>
          <p:cNvSpPr>
            <a:spLocks noGrp="1"/>
          </p:cNvSpPr>
          <p:nvPr>
            <p:ph type="ftr" sz="quarter" idx="3"/>
          </p:nvPr>
        </p:nvSpPr>
        <p:spPr>
          <a:xfrm>
            <a:off x="4876800" y="6356350"/>
            <a:ext cx="2438400" cy="365125"/>
          </a:xfrm>
          <a:prstGeom prst="rect">
            <a:avLst/>
          </a:prstGeom>
        </p:spPr>
        <p:txBody>
          <a:bodyPr vert="horz" lIns="91440" tIns="45720" rIns="91440" bIns="45720" rtlCol="0" anchor="ctr"/>
          <a:lstStyle>
            <a:lvl1pPr algn="ctr">
              <a:defRPr sz="1200">
                <a:solidFill>
                  <a:schemeClr val="accent1"/>
                </a:solidFill>
                <a:latin typeface="Zoram ldsLat" charset="0"/>
                <a:ea typeface="Zoram ldsLat" charset="0"/>
                <a:cs typeface="Zoram ldsLat" charset="0"/>
              </a:defRPr>
            </a:lvl1pPr>
          </a:lstStyle>
          <a:p>
            <a:fld id="{5B06C967-C119-3A46-8999-DDAAE48B2E46}" type="slidenum">
              <a:rPr lang="en-US" smtClean="0"/>
              <a:pPr/>
              <a:t>‹#›</a:t>
            </a:fld>
            <a:endParaRPr lang="en-US" dirty="0"/>
          </a:p>
        </p:txBody>
      </p:sp>
      <p:sp>
        <p:nvSpPr>
          <p:cNvPr id="12" name="Slide Number Placeholder 5"/>
          <p:cNvSpPr>
            <a:spLocks noGrp="1"/>
          </p:cNvSpPr>
          <p:nvPr>
            <p:ph type="sldNum" sz="quarter" idx="4"/>
          </p:nvPr>
        </p:nvSpPr>
        <p:spPr>
          <a:xfrm>
            <a:off x="7315200" y="6356350"/>
            <a:ext cx="4038600" cy="365125"/>
          </a:xfrm>
          <a:prstGeom prst="rect">
            <a:avLst/>
          </a:prstGeom>
        </p:spPr>
        <p:txBody>
          <a:bodyPr vert="horz" lIns="91440" tIns="45720" rIns="91440" bIns="45720" rtlCol="0" anchor="ctr"/>
          <a:lstStyle>
            <a:lvl1pPr algn="r">
              <a:defRPr sz="900">
                <a:solidFill>
                  <a:schemeClr val="accent5"/>
                </a:solidFill>
                <a:latin typeface="Zoram ldsLat" charset="0"/>
                <a:ea typeface="Zoram ldsLat" charset="0"/>
                <a:cs typeface="Zoram ldsLat" charset="0"/>
              </a:defRPr>
            </a:lvl1pPr>
          </a:lstStyle>
          <a:p>
            <a:r>
              <a:rPr lang="en-US" dirty="0"/>
              <a:t>DEPARTMENT NAME GOES HERE | FEBRUARY 2017</a:t>
            </a:r>
          </a:p>
        </p:txBody>
      </p:sp>
    </p:spTree>
    <p:extLst>
      <p:ext uri="{BB962C8B-B14F-4D97-AF65-F5344CB8AC3E}">
        <p14:creationId xmlns:p14="http://schemas.microsoft.com/office/powerpoint/2010/main" val="51612830"/>
      </p:ext>
    </p:extLst>
  </p:cSld>
  <p:clrMap bg1="lt1" tx1="dk1" bg2="lt2" tx2="dk2" accent1="accent1" accent2="accent2" accent3="accent3" accent4="accent4" accent5="accent5" accent6="accent6" hlink="hlink" folHlink="folHlink"/>
  <p:sldLayoutIdLst>
    <p:sldLayoutId id="2147483971" r:id="rId1"/>
    <p:sldLayoutId id="2147483972" r:id="rId2"/>
    <p:sldLayoutId id="2147483973" r:id="rId3"/>
    <p:sldLayoutId id="2147483974" r:id="rId4"/>
    <p:sldLayoutId id="2147483975" r:id="rId5"/>
    <p:sldLayoutId id="2147483976" r:id="rId6"/>
    <p:sldLayoutId id="2147483977" r:id="rId7"/>
    <p:sldLayoutId id="2147483978" r:id="rId8"/>
    <p:sldLayoutId id="2147483979" r:id="rId9"/>
    <p:sldLayoutId id="2147483980" r:id="rId10"/>
    <p:sldLayoutId id="2147483981" r:id="rId11"/>
    <p:sldLayoutId id="2147483982" r:id="rId12"/>
    <p:sldLayoutId id="2147483983" r:id="rId13"/>
    <p:sldLayoutId id="2147483984" r:id="rId14"/>
    <p:sldLayoutId id="2147483985" r:id="rId15"/>
    <p:sldLayoutId id="2147483986" r:id="rId16"/>
    <p:sldLayoutId id="2147483987" r:id="rId17"/>
    <p:sldLayoutId id="2147483988" r:id="rId18"/>
    <p:sldLayoutId id="2147483989" r:id="rId19"/>
    <p:sldLayoutId id="2147483990" r:id="rId20"/>
    <p:sldLayoutId id="2147483991" r:id="rId21"/>
    <p:sldLayoutId id="2147483992" r:id="rId22"/>
    <p:sldLayoutId id="2147483993" r:id="rId23"/>
    <p:sldLayoutId id="2147483994" r:id="rId24"/>
    <p:sldLayoutId id="2147483995" r:id="rId25"/>
    <p:sldLayoutId id="2147483996" r:id="rId26"/>
    <p:sldLayoutId id="2147483997" r:id="rId27"/>
    <p:sldLayoutId id="2147483998" r:id="rId28"/>
    <p:sldLayoutId id="2147483999" r:id="rId29"/>
    <p:sldLayoutId id="2147484000" r:id="rId30"/>
    <p:sldLayoutId id="2147484001" r:id="rId31"/>
  </p:sldLayoutIdLst>
  <p:transition>
    <p:fade/>
  </p:transition>
  <p:hf sldNum="0" hdr="0"/>
  <p:txStyles>
    <p:titleStyle>
      <a:lvl1pPr algn="l" defTabSz="914400" rtl="0" eaLnBrk="1" latinLnBrk="0" hangingPunct="1">
        <a:lnSpc>
          <a:spcPct val="90000"/>
        </a:lnSpc>
        <a:spcBef>
          <a:spcPct val="0"/>
        </a:spcBef>
        <a:buNone/>
        <a:defRPr sz="4400" kern="1200">
          <a:solidFill>
            <a:schemeClr val="accent1"/>
          </a:solidFill>
          <a:latin typeface="McKay ldsLat" charset="0"/>
          <a:ea typeface="McKay ldsLat" charset="0"/>
          <a:cs typeface="McKay ldsLat" charset="0"/>
        </a:defRPr>
      </a:lvl1pPr>
    </p:titleStyle>
    <p:bodyStyle>
      <a:lvl1pPr marL="228600" indent="-228600" algn="l" defTabSz="914400" rtl="0" eaLnBrk="1" latinLnBrk="0" hangingPunct="1">
        <a:lnSpc>
          <a:spcPct val="100000"/>
        </a:lnSpc>
        <a:spcBef>
          <a:spcPts val="1000"/>
        </a:spcBef>
        <a:buFont typeface="Arial"/>
        <a:buChar char="•"/>
        <a:defRPr sz="2800" b="1" i="0" kern="1200">
          <a:solidFill>
            <a:schemeClr val="accent1"/>
          </a:solidFill>
          <a:latin typeface="Zoram ldsLat Semibold" charset="0"/>
          <a:ea typeface="Zoram ldsLat Semibold" charset="0"/>
          <a:cs typeface="Zoram ldsLat Semibold" charset="0"/>
        </a:defRPr>
      </a:lvl1pPr>
      <a:lvl2pPr marL="685800" indent="-228600" algn="l" defTabSz="914400" rtl="0" eaLnBrk="1" latinLnBrk="0" hangingPunct="1">
        <a:lnSpc>
          <a:spcPct val="100000"/>
        </a:lnSpc>
        <a:spcBef>
          <a:spcPts val="500"/>
        </a:spcBef>
        <a:buFont typeface="Arial"/>
        <a:buChar char="•"/>
        <a:defRPr sz="2400" kern="1200">
          <a:solidFill>
            <a:schemeClr val="tx1"/>
          </a:solidFill>
          <a:latin typeface="Zoram ldsLat" charset="0"/>
          <a:ea typeface="Zoram ldsLat" charset="0"/>
          <a:cs typeface="Zoram ldsLat" charset="0"/>
        </a:defRPr>
      </a:lvl2pPr>
      <a:lvl3pPr marL="1143000" indent="-228600" algn="l" defTabSz="914400" rtl="0" eaLnBrk="1" latinLnBrk="0" hangingPunct="1">
        <a:lnSpc>
          <a:spcPct val="100000"/>
        </a:lnSpc>
        <a:spcBef>
          <a:spcPts val="500"/>
        </a:spcBef>
        <a:buFont typeface="Arial"/>
        <a:buChar char="•"/>
        <a:defRPr sz="2000" kern="1200">
          <a:solidFill>
            <a:schemeClr val="tx1"/>
          </a:solidFill>
          <a:latin typeface="Zoram ldsLat" charset="0"/>
          <a:ea typeface="Zoram ldsLat" charset="0"/>
          <a:cs typeface="Zoram ldsLat" charset="0"/>
        </a:defRPr>
      </a:lvl3pPr>
      <a:lvl4pPr marL="1600200" indent="-228600" algn="l" defTabSz="914400" rtl="0" eaLnBrk="1" latinLnBrk="0" hangingPunct="1">
        <a:lnSpc>
          <a:spcPct val="100000"/>
        </a:lnSpc>
        <a:spcBef>
          <a:spcPts val="500"/>
        </a:spcBef>
        <a:buFont typeface="Arial"/>
        <a:buChar char="•"/>
        <a:defRPr sz="1800" kern="1200">
          <a:solidFill>
            <a:schemeClr val="tx1"/>
          </a:solidFill>
          <a:latin typeface="Zoram ldsLat" charset="0"/>
          <a:ea typeface="Zoram ldsLat" charset="0"/>
          <a:cs typeface="Zoram ldsLat" charset="0"/>
        </a:defRPr>
      </a:lvl4pPr>
      <a:lvl5pPr marL="2057400" indent="-228600" algn="l" defTabSz="914400" rtl="0" eaLnBrk="1" latinLnBrk="0" hangingPunct="1">
        <a:lnSpc>
          <a:spcPct val="100000"/>
        </a:lnSpc>
        <a:spcBef>
          <a:spcPts val="500"/>
        </a:spcBef>
        <a:buFont typeface="Arial"/>
        <a:buChar char="•"/>
        <a:defRPr sz="1800" kern="1200">
          <a:solidFill>
            <a:schemeClr val="tx1"/>
          </a:solidFill>
          <a:latin typeface="Zoram ldsLat" charset="0"/>
          <a:ea typeface="Zoram ldsLat" charset="0"/>
          <a:cs typeface="Zoram ldsLat"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3840">
          <p15:clr>
            <a:srgbClr val="F26B43"/>
          </p15:clr>
        </p15:guide>
        <p15:guide id="3" pos="384">
          <p15:clr>
            <a:srgbClr val="F26B43"/>
          </p15:clr>
        </p15:guide>
        <p15:guide id="4" pos="1248">
          <p15:clr>
            <a:srgbClr val="F26B43"/>
          </p15:clr>
        </p15:guide>
        <p15:guide id="5" pos="2112">
          <p15:clr>
            <a:srgbClr val="F26B43"/>
          </p15:clr>
        </p15:guide>
        <p15:guide id="6" pos="2976">
          <p15:clr>
            <a:srgbClr val="F26B43"/>
          </p15:clr>
        </p15:guide>
        <p15:guide id="7" pos="4704">
          <p15:clr>
            <a:srgbClr val="F26B43"/>
          </p15:clr>
        </p15:guide>
        <p15:guide id="8" pos="5568">
          <p15:clr>
            <a:srgbClr val="F26B43"/>
          </p15:clr>
        </p15:guide>
        <p15:guide id="9" pos="6408">
          <p15:clr>
            <a:srgbClr val="F26B43"/>
          </p15:clr>
        </p15:guide>
        <p15:guide id="10" pos="7272">
          <p15:clr>
            <a:srgbClr val="F26B43"/>
          </p15:clr>
        </p15:guide>
        <p15:guide id="11" orient="horz" pos="1704">
          <p15:clr>
            <a:srgbClr val="F26B43"/>
          </p15:clr>
        </p15:guide>
        <p15:guide id="12" orient="horz" pos="1224">
          <p15:clr>
            <a:srgbClr val="F26B43"/>
          </p15:clr>
        </p15:guide>
        <p15:guide id="13" orient="horz" pos="768">
          <p15:clr>
            <a:srgbClr val="F26B43"/>
          </p15:clr>
        </p15:guide>
        <p15:guide id="14" orient="horz" pos="288">
          <p15:clr>
            <a:srgbClr val="F26B43"/>
          </p15:clr>
        </p15:guide>
        <p15:guide id="15" orient="horz" pos="2616">
          <p15:clr>
            <a:srgbClr val="F26B43"/>
          </p15:clr>
        </p15:guide>
        <p15:guide id="16" orient="horz" pos="3096">
          <p15:clr>
            <a:srgbClr val="F26B43"/>
          </p15:clr>
        </p15:guide>
        <p15:guide id="17" orient="horz" pos="3552">
          <p15:clr>
            <a:srgbClr val="F26B43"/>
          </p15:clr>
        </p15:guide>
        <p15:guide id="18" orient="horz" pos="4032">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Rectangle 5"/>
          <p:cNvSpPr/>
          <p:nvPr userDrawn="1"/>
        </p:nvSpPr>
        <p:spPr>
          <a:xfrm>
            <a:off x="0" y="-1"/>
            <a:ext cx="12192000" cy="6858001"/>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userDrawn="1"/>
        </p:nvPicPr>
        <p:blipFill>
          <a:blip r:embed="rId32" cstate="screen">
            <a:alphaModFix amt="40000"/>
            <a:extLst>
              <a:ext uri="{28A0092B-C50C-407E-A947-70E740481C1C}">
                <a14:useLocalDpi xmlns:a14="http://schemas.microsoft.com/office/drawing/2010/main"/>
              </a:ext>
            </a:extLst>
          </a:blip>
          <a:stretch>
            <a:fillRect/>
          </a:stretch>
        </p:blipFill>
        <p:spPr>
          <a:xfrm rot="16200000" flipH="1">
            <a:off x="-1210865" y="1210865"/>
            <a:ext cx="6858000" cy="4436269"/>
          </a:xfrm>
          <a:prstGeom prst="rect">
            <a:avLst/>
          </a:prstGeom>
        </p:spPr>
      </p:pic>
      <p:sp>
        <p:nvSpPr>
          <p:cNvPr id="2" name="Title Placeholder 1"/>
          <p:cNvSpPr>
            <a:spLocks noGrp="1"/>
          </p:cNvSpPr>
          <p:nvPr>
            <p:ph type="title"/>
          </p:nvPr>
        </p:nvSpPr>
        <p:spPr>
          <a:xfrm>
            <a:off x="502010" y="378585"/>
            <a:ext cx="10200861" cy="769662"/>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502010" y="1223549"/>
            <a:ext cx="10200862"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4"/>
          <p:cNvSpPr>
            <a:spLocks noGrp="1"/>
          </p:cNvSpPr>
          <p:nvPr>
            <p:ph type="ftr" sz="quarter" idx="3"/>
          </p:nvPr>
        </p:nvSpPr>
        <p:spPr>
          <a:xfrm>
            <a:off x="4876800" y="6356350"/>
            <a:ext cx="2438400" cy="365125"/>
          </a:xfrm>
          <a:prstGeom prst="rect">
            <a:avLst/>
          </a:prstGeom>
        </p:spPr>
        <p:txBody>
          <a:bodyPr vert="horz" lIns="91440" tIns="45720" rIns="91440" bIns="45720" rtlCol="0" anchor="ctr"/>
          <a:lstStyle>
            <a:lvl1pPr algn="ctr">
              <a:defRPr sz="1200">
                <a:solidFill>
                  <a:schemeClr val="accent1"/>
                </a:solidFill>
                <a:latin typeface="Zoram ldsLat" charset="0"/>
                <a:ea typeface="Zoram ldsLat" charset="0"/>
                <a:cs typeface="Zoram ldsLat" charset="0"/>
              </a:defRPr>
            </a:lvl1pPr>
          </a:lstStyle>
          <a:p>
            <a:fld id="{5B06C967-C119-3A46-8999-DDAAE48B2E46}" type="slidenum">
              <a:rPr lang="en-US" smtClean="0"/>
              <a:pPr/>
              <a:t>‹#›</a:t>
            </a:fld>
            <a:endParaRPr lang="en-US" dirty="0"/>
          </a:p>
        </p:txBody>
      </p:sp>
      <p:sp>
        <p:nvSpPr>
          <p:cNvPr id="12" name="Slide Number Placeholder 5"/>
          <p:cNvSpPr>
            <a:spLocks noGrp="1"/>
          </p:cNvSpPr>
          <p:nvPr>
            <p:ph type="sldNum" sz="quarter" idx="4"/>
          </p:nvPr>
        </p:nvSpPr>
        <p:spPr>
          <a:xfrm>
            <a:off x="7315200" y="6356350"/>
            <a:ext cx="4038600" cy="365125"/>
          </a:xfrm>
          <a:prstGeom prst="rect">
            <a:avLst/>
          </a:prstGeom>
        </p:spPr>
        <p:txBody>
          <a:bodyPr vert="horz" lIns="91440" tIns="45720" rIns="91440" bIns="45720" rtlCol="0" anchor="ctr"/>
          <a:lstStyle>
            <a:lvl1pPr algn="r">
              <a:defRPr sz="900">
                <a:solidFill>
                  <a:schemeClr val="accent5"/>
                </a:solidFill>
                <a:latin typeface="Zoram ldsLat" charset="0"/>
                <a:ea typeface="Zoram ldsLat" charset="0"/>
                <a:cs typeface="Zoram ldsLat" charset="0"/>
              </a:defRPr>
            </a:lvl1pPr>
          </a:lstStyle>
          <a:p>
            <a:r>
              <a:rPr lang="en-US" dirty="0"/>
              <a:t>DEPARTMENT NAME GOES HERE | FEBRUARY 2017</a:t>
            </a:r>
          </a:p>
        </p:txBody>
      </p:sp>
    </p:spTree>
    <p:extLst>
      <p:ext uri="{BB962C8B-B14F-4D97-AF65-F5344CB8AC3E}">
        <p14:creationId xmlns:p14="http://schemas.microsoft.com/office/powerpoint/2010/main" val="673090631"/>
      </p:ext>
    </p:extLst>
  </p:cSld>
  <p:clrMap bg1="lt1" tx1="dk1" bg2="lt2" tx2="dk2" accent1="accent1" accent2="accent2" accent3="accent3" accent4="accent4" accent5="accent5" accent6="accent6" hlink="hlink" folHlink="folHlink"/>
  <p:sldLayoutIdLst>
    <p:sldLayoutId id="2147484003" r:id="rId1"/>
    <p:sldLayoutId id="2147484004" r:id="rId2"/>
    <p:sldLayoutId id="2147484005" r:id="rId3"/>
    <p:sldLayoutId id="2147484006" r:id="rId4"/>
    <p:sldLayoutId id="2147484007" r:id="rId5"/>
    <p:sldLayoutId id="2147484009" r:id="rId6"/>
    <p:sldLayoutId id="2147484010" r:id="rId7"/>
    <p:sldLayoutId id="2147484011" r:id="rId8"/>
    <p:sldLayoutId id="2147484012" r:id="rId9"/>
    <p:sldLayoutId id="2147484013" r:id="rId10"/>
    <p:sldLayoutId id="2147484014" r:id="rId11"/>
    <p:sldLayoutId id="2147484015" r:id="rId12"/>
    <p:sldLayoutId id="2147484016" r:id="rId13"/>
    <p:sldLayoutId id="2147484017" r:id="rId14"/>
    <p:sldLayoutId id="2147484018" r:id="rId15"/>
    <p:sldLayoutId id="2147484019" r:id="rId16"/>
    <p:sldLayoutId id="2147484020" r:id="rId17"/>
    <p:sldLayoutId id="2147484021" r:id="rId18"/>
    <p:sldLayoutId id="2147484022" r:id="rId19"/>
    <p:sldLayoutId id="2147484023" r:id="rId20"/>
    <p:sldLayoutId id="2147484024" r:id="rId21"/>
    <p:sldLayoutId id="2147484025" r:id="rId22"/>
    <p:sldLayoutId id="2147484026" r:id="rId23"/>
    <p:sldLayoutId id="2147484027" r:id="rId24"/>
    <p:sldLayoutId id="2147484028" r:id="rId25"/>
    <p:sldLayoutId id="2147484029" r:id="rId26"/>
    <p:sldLayoutId id="2147484030" r:id="rId27"/>
    <p:sldLayoutId id="2147484031" r:id="rId28"/>
    <p:sldLayoutId id="2147484032" r:id="rId29"/>
    <p:sldLayoutId id="2147484033" r:id="rId30"/>
  </p:sldLayoutIdLst>
  <p:transition>
    <p:fade/>
  </p:transition>
  <p:hf sldNum="0" hdr="0"/>
  <p:txStyles>
    <p:titleStyle>
      <a:lvl1pPr algn="l" defTabSz="914400" rtl="0" eaLnBrk="1" latinLnBrk="0" hangingPunct="1">
        <a:lnSpc>
          <a:spcPct val="90000"/>
        </a:lnSpc>
        <a:spcBef>
          <a:spcPct val="0"/>
        </a:spcBef>
        <a:buNone/>
        <a:defRPr sz="4400" kern="1200">
          <a:solidFill>
            <a:schemeClr val="accent1"/>
          </a:solidFill>
          <a:latin typeface="McKay ldsLat" charset="0"/>
          <a:ea typeface="McKay ldsLat" charset="0"/>
          <a:cs typeface="McKay ldsLat" charset="0"/>
        </a:defRPr>
      </a:lvl1pPr>
    </p:titleStyle>
    <p:bodyStyle>
      <a:lvl1pPr marL="228600" indent="-228600" algn="l" defTabSz="914400" rtl="0" eaLnBrk="1" latinLnBrk="0" hangingPunct="1">
        <a:lnSpc>
          <a:spcPct val="100000"/>
        </a:lnSpc>
        <a:spcBef>
          <a:spcPts val="1000"/>
        </a:spcBef>
        <a:buFont typeface="Arial"/>
        <a:buChar char="•"/>
        <a:defRPr sz="2800" b="1" i="0" kern="1200">
          <a:solidFill>
            <a:schemeClr val="accent1"/>
          </a:solidFill>
          <a:latin typeface="Zoram ldsLat Semibold" charset="0"/>
          <a:ea typeface="Zoram ldsLat Semibold" charset="0"/>
          <a:cs typeface="Zoram ldsLat Semibold" charset="0"/>
        </a:defRPr>
      </a:lvl1pPr>
      <a:lvl2pPr marL="685800" indent="-228600" algn="l" defTabSz="914400" rtl="0" eaLnBrk="1" latinLnBrk="0" hangingPunct="1">
        <a:lnSpc>
          <a:spcPct val="100000"/>
        </a:lnSpc>
        <a:spcBef>
          <a:spcPts val="500"/>
        </a:spcBef>
        <a:buFont typeface="Arial"/>
        <a:buChar char="•"/>
        <a:defRPr sz="2400" kern="1200">
          <a:solidFill>
            <a:schemeClr val="tx1"/>
          </a:solidFill>
          <a:latin typeface="Zoram ldsLat" charset="0"/>
          <a:ea typeface="Zoram ldsLat" charset="0"/>
          <a:cs typeface="Zoram ldsLat" charset="0"/>
        </a:defRPr>
      </a:lvl2pPr>
      <a:lvl3pPr marL="1143000" indent="-228600" algn="l" defTabSz="914400" rtl="0" eaLnBrk="1" latinLnBrk="0" hangingPunct="1">
        <a:lnSpc>
          <a:spcPct val="100000"/>
        </a:lnSpc>
        <a:spcBef>
          <a:spcPts val="500"/>
        </a:spcBef>
        <a:buFont typeface="Arial"/>
        <a:buChar char="•"/>
        <a:defRPr sz="2000" kern="1200">
          <a:solidFill>
            <a:schemeClr val="tx1"/>
          </a:solidFill>
          <a:latin typeface="Zoram ldsLat" charset="0"/>
          <a:ea typeface="Zoram ldsLat" charset="0"/>
          <a:cs typeface="Zoram ldsLat" charset="0"/>
        </a:defRPr>
      </a:lvl3pPr>
      <a:lvl4pPr marL="1600200" indent="-228600" algn="l" defTabSz="914400" rtl="0" eaLnBrk="1" latinLnBrk="0" hangingPunct="1">
        <a:lnSpc>
          <a:spcPct val="100000"/>
        </a:lnSpc>
        <a:spcBef>
          <a:spcPts val="500"/>
        </a:spcBef>
        <a:buFont typeface="Arial"/>
        <a:buChar char="•"/>
        <a:defRPr sz="1800" kern="1200">
          <a:solidFill>
            <a:schemeClr val="tx1"/>
          </a:solidFill>
          <a:latin typeface="Zoram ldsLat" charset="0"/>
          <a:ea typeface="Zoram ldsLat" charset="0"/>
          <a:cs typeface="Zoram ldsLat" charset="0"/>
        </a:defRPr>
      </a:lvl4pPr>
      <a:lvl5pPr marL="2057400" indent="-228600" algn="l" defTabSz="914400" rtl="0" eaLnBrk="1" latinLnBrk="0" hangingPunct="1">
        <a:lnSpc>
          <a:spcPct val="100000"/>
        </a:lnSpc>
        <a:spcBef>
          <a:spcPts val="500"/>
        </a:spcBef>
        <a:buFont typeface="Arial"/>
        <a:buChar char="•"/>
        <a:defRPr sz="1800" kern="1200">
          <a:solidFill>
            <a:schemeClr val="tx1"/>
          </a:solidFill>
          <a:latin typeface="Zoram ldsLat" charset="0"/>
          <a:ea typeface="Zoram ldsLat" charset="0"/>
          <a:cs typeface="Zoram ldsLat"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3840">
          <p15:clr>
            <a:srgbClr val="F26B43"/>
          </p15:clr>
        </p15:guide>
        <p15:guide id="3" pos="384">
          <p15:clr>
            <a:srgbClr val="F26B43"/>
          </p15:clr>
        </p15:guide>
        <p15:guide id="4" pos="1248">
          <p15:clr>
            <a:srgbClr val="F26B43"/>
          </p15:clr>
        </p15:guide>
        <p15:guide id="5" pos="2112">
          <p15:clr>
            <a:srgbClr val="F26B43"/>
          </p15:clr>
        </p15:guide>
        <p15:guide id="6" pos="2976">
          <p15:clr>
            <a:srgbClr val="F26B43"/>
          </p15:clr>
        </p15:guide>
        <p15:guide id="7" pos="4704">
          <p15:clr>
            <a:srgbClr val="F26B43"/>
          </p15:clr>
        </p15:guide>
        <p15:guide id="8" pos="5568">
          <p15:clr>
            <a:srgbClr val="F26B43"/>
          </p15:clr>
        </p15:guide>
        <p15:guide id="9" pos="6408">
          <p15:clr>
            <a:srgbClr val="F26B43"/>
          </p15:clr>
        </p15:guide>
        <p15:guide id="10" pos="7272">
          <p15:clr>
            <a:srgbClr val="F26B43"/>
          </p15:clr>
        </p15:guide>
        <p15:guide id="11" orient="horz" pos="1704">
          <p15:clr>
            <a:srgbClr val="F26B43"/>
          </p15:clr>
        </p15:guide>
        <p15:guide id="12" orient="horz" pos="1224">
          <p15:clr>
            <a:srgbClr val="F26B43"/>
          </p15:clr>
        </p15:guide>
        <p15:guide id="13" orient="horz" pos="768">
          <p15:clr>
            <a:srgbClr val="F26B43"/>
          </p15:clr>
        </p15:guide>
        <p15:guide id="14" orient="horz" pos="288">
          <p15:clr>
            <a:srgbClr val="F26B43"/>
          </p15:clr>
        </p15:guide>
        <p15:guide id="15" orient="horz" pos="2616">
          <p15:clr>
            <a:srgbClr val="F26B43"/>
          </p15:clr>
        </p15:guide>
        <p15:guide id="16" orient="horz" pos="3096">
          <p15:clr>
            <a:srgbClr val="F26B43"/>
          </p15:clr>
        </p15:guide>
        <p15:guide id="17" orient="horz" pos="3552">
          <p15:clr>
            <a:srgbClr val="F26B43"/>
          </p15:clr>
        </p15:guide>
        <p15:guide id="18" orient="horz" pos="403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33.xml"/><Relationship Id="rId4" Type="http://schemas.openxmlformats.org/officeDocument/2006/relationships/image" Target="../media/image17.png"/></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17.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9.xml"/></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17.xml"/><Relationship Id="rId5" Type="http://schemas.openxmlformats.org/officeDocument/2006/relationships/image" Target="../media/image20.jpeg"/><Relationship Id="rId4" Type="http://schemas.openxmlformats.org/officeDocument/2006/relationships/image" Target="../media/image19.png"/></Relationships>
</file>

<file path=ppt/slides/_rels/slide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xml"/><Relationship Id="rId1" Type="http://schemas.openxmlformats.org/officeDocument/2006/relationships/slideLayout" Target="../slideLayouts/slideLayout17.xml"/><Relationship Id="rId5" Type="http://schemas.openxmlformats.org/officeDocument/2006/relationships/image" Target="../media/image22.png"/><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17.xml"/><Relationship Id="rId5" Type="http://schemas.openxmlformats.org/officeDocument/2006/relationships/image" Target="../media/image24.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7.xml"/><Relationship Id="rId1" Type="http://schemas.openxmlformats.org/officeDocument/2006/relationships/slideLayout" Target="../slideLayouts/slideLayout17.xml"/><Relationship Id="rId5" Type="http://schemas.openxmlformats.org/officeDocument/2006/relationships/image" Target="../media/image26.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17.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s>
</file>

<file path=ppt/slides/_rels/slide9.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5.png"/><Relationship Id="rId3" Type="http://schemas.openxmlformats.org/officeDocument/2006/relationships/image" Target="../media/image28.png"/><Relationship Id="rId7" Type="http://schemas.openxmlformats.org/officeDocument/2006/relationships/image" Target="../media/image39.png"/><Relationship Id="rId12" Type="http://schemas.openxmlformats.org/officeDocument/2006/relationships/image" Target="../media/image34.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38.png"/><Relationship Id="rId11" Type="http://schemas.openxmlformats.org/officeDocument/2006/relationships/image" Target="../media/image40.png"/><Relationship Id="rId5" Type="http://schemas.openxmlformats.org/officeDocument/2006/relationships/image" Target="../media/image37.png"/><Relationship Id="rId15" Type="http://schemas.openxmlformats.org/officeDocument/2006/relationships/image" Target="../media/image33.png"/><Relationship Id="rId10" Type="http://schemas.openxmlformats.org/officeDocument/2006/relationships/image" Target="../media/image31.png"/><Relationship Id="rId4" Type="http://schemas.openxmlformats.org/officeDocument/2006/relationships/image" Target="../media/image36.png"/><Relationship Id="rId9" Type="http://schemas.openxmlformats.org/officeDocument/2006/relationships/image" Target="../media/image30.png"/><Relationship Id="rId14" Type="http://schemas.openxmlformats.org/officeDocument/2006/relationships/image" Target="../media/image27.png"/></Relationships>
</file>

<file path=ppt/slides/_rels/slide10.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5.png"/><Relationship Id="rId3" Type="http://schemas.openxmlformats.org/officeDocument/2006/relationships/image" Target="../media/image37.png"/><Relationship Id="rId7" Type="http://schemas.openxmlformats.org/officeDocument/2006/relationships/image" Target="../media/image28.png"/><Relationship Id="rId12" Type="http://schemas.openxmlformats.org/officeDocument/2006/relationships/image" Target="../media/image34.pn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39.png"/><Relationship Id="rId11" Type="http://schemas.openxmlformats.org/officeDocument/2006/relationships/image" Target="../media/image40.png"/><Relationship Id="rId5" Type="http://schemas.openxmlformats.org/officeDocument/2006/relationships/image" Target="../media/image36.png"/><Relationship Id="rId15" Type="http://schemas.openxmlformats.org/officeDocument/2006/relationships/image" Target="../media/image33.png"/><Relationship Id="rId10" Type="http://schemas.openxmlformats.org/officeDocument/2006/relationships/image" Target="../media/image31.png"/><Relationship Id="rId4" Type="http://schemas.openxmlformats.org/officeDocument/2006/relationships/image" Target="../media/image38.png"/><Relationship Id="rId9" Type="http://schemas.openxmlformats.org/officeDocument/2006/relationships/image" Target="../media/image30.png"/><Relationship Id="rId14" Type="http://schemas.openxmlformats.org/officeDocument/2006/relationships/image" Target="../media/image27.png"/></Relationships>
</file>

<file path=ppt/slides/_rels/slide11.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5.png"/><Relationship Id="rId3" Type="http://schemas.openxmlformats.org/officeDocument/2006/relationships/image" Target="../media/image37.png"/><Relationship Id="rId7" Type="http://schemas.openxmlformats.org/officeDocument/2006/relationships/image" Target="../media/image28.png"/><Relationship Id="rId12"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42.png"/><Relationship Id="rId11" Type="http://schemas.openxmlformats.org/officeDocument/2006/relationships/image" Target="../media/image40.png"/><Relationship Id="rId5" Type="http://schemas.openxmlformats.org/officeDocument/2006/relationships/image" Target="../media/image36.png"/><Relationship Id="rId15" Type="http://schemas.openxmlformats.org/officeDocument/2006/relationships/image" Target="../media/image33.png"/><Relationship Id="rId10" Type="http://schemas.openxmlformats.org/officeDocument/2006/relationships/image" Target="../media/image31.png"/><Relationship Id="rId4" Type="http://schemas.openxmlformats.org/officeDocument/2006/relationships/image" Target="../media/image41.png"/><Relationship Id="rId9" Type="http://schemas.openxmlformats.org/officeDocument/2006/relationships/image" Target="../media/image30.png"/><Relationship Id="rId14" Type="http://schemas.openxmlformats.org/officeDocument/2006/relationships/image" Target="../media/image27.png"/></Relationships>
</file>

<file path=ppt/slides/_rels/slide12.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5.png"/><Relationship Id="rId3" Type="http://schemas.openxmlformats.org/officeDocument/2006/relationships/image" Target="../media/image37.png"/><Relationship Id="rId7" Type="http://schemas.openxmlformats.org/officeDocument/2006/relationships/image" Target="../media/image28.png"/><Relationship Id="rId12"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42.png"/><Relationship Id="rId11" Type="http://schemas.openxmlformats.org/officeDocument/2006/relationships/image" Target="../media/image40.png"/><Relationship Id="rId5" Type="http://schemas.openxmlformats.org/officeDocument/2006/relationships/image" Target="../media/image36.png"/><Relationship Id="rId15" Type="http://schemas.openxmlformats.org/officeDocument/2006/relationships/image" Target="../media/image33.png"/><Relationship Id="rId10" Type="http://schemas.openxmlformats.org/officeDocument/2006/relationships/image" Target="../media/image31.png"/><Relationship Id="rId4" Type="http://schemas.openxmlformats.org/officeDocument/2006/relationships/image" Target="../media/image41.png"/><Relationship Id="rId9" Type="http://schemas.openxmlformats.org/officeDocument/2006/relationships/image" Target="../media/image30.png"/><Relationship Id="rId14" Type="http://schemas.openxmlformats.org/officeDocument/2006/relationships/image" Target="../media/image27.png"/></Relationships>
</file>

<file path=ppt/slides/_rels/slide13.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27.png"/><Relationship Id="rId3" Type="http://schemas.openxmlformats.org/officeDocument/2006/relationships/image" Target="../media/image37.png"/><Relationship Id="rId7" Type="http://schemas.openxmlformats.org/officeDocument/2006/relationships/image" Target="../media/image29.png"/><Relationship Id="rId12" Type="http://schemas.openxmlformats.org/officeDocument/2006/relationships/image" Target="../media/image35.pn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28.png"/><Relationship Id="rId11" Type="http://schemas.openxmlformats.org/officeDocument/2006/relationships/image" Target="../media/image34.png"/><Relationship Id="rId5" Type="http://schemas.openxmlformats.org/officeDocument/2006/relationships/image" Target="../media/image36.png"/><Relationship Id="rId15" Type="http://schemas.openxmlformats.org/officeDocument/2006/relationships/image" Target="../media/image43.png"/><Relationship Id="rId10" Type="http://schemas.openxmlformats.org/officeDocument/2006/relationships/image" Target="../media/image40.png"/><Relationship Id="rId4" Type="http://schemas.openxmlformats.org/officeDocument/2006/relationships/image" Target="../media/image41.png"/><Relationship Id="rId9" Type="http://schemas.openxmlformats.org/officeDocument/2006/relationships/image" Target="../media/image31.png"/><Relationship Id="rId14" Type="http://schemas.openxmlformats.org/officeDocument/2006/relationships/image" Target="../media/image33.png"/></Relationships>
</file>

<file path=ppt/slides/_rels/slide14.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5.png"/><Relationship Id="rId3" Type="http://schemas.openxmlformats.org/officeDocument/2006/relationships/image" Target="../media/image37.png"/><Relationship Id="rId7" Type="http://schemas.openxmlformats.org/officeDocument/2006/relationships/image" Target="../media/image28.png"/><Relationship Id="rId12"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45.png"/><Relationship Id="rId11" Type="http://schemas.openxmlformats.org/officeDocument/2006/relationships/image" Target="../media/image40.png"/><Relationship Id="rId5" Type="http://schemas.openxmlformats.org/officeDocument/2006/relationships/image" Target="../media/image36.png"/><Relationship Id="rId15" Type="http://schemas.openxmlformats.org/officeDocument/2006/relationships/image" Target="../media/image33.png"/><Relationship Id="rId10" Type="http://schemas.openxmlformats.org/officeDocument/2006/relationships/image" Target="../media/image31.png"/><Relationship Id="rId4" Type="http://schemas.openxmlformats.org/officeDocument/2006/relationships/image" Target="../media/image44.png"/><Relationship Id="rId9" Type="http://schemas.openxmlformats.org/officeDocument/2006/relationships/image" Target="../media/image30.png"/><Relationship Id="rId14" Type="http://schemas.openxmlformats.org/officeDocument/2006/relationships/image" Target="../media/image27.png"/></Relationships>
</file>

<file path=ppt/slides/_rels/slide15.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5.png"/><Relationship Id="rId3" Type="http://schemas.openxmlformats.org/officeDocument/2006/relationships/image" Target="../media/image37.png"/><Relationship Id="rId7" Type="http://schemas.openxmlformats.org/officeDocument/2006/relationships/image" Target="../media/image28.png"/><Relationship Id="rId12"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image" Target="../media/image47.png"/><Relationship Id="rId11" Type="http://schemas.openxmlformats.org/officeDocument/2006/relationships/image" Target="../media/image40.png"/><Relationship Id="rId5" Type="http://schemas.openxmlformats.org/officeDocument/2006/relationships/image" Target="../media/image36.png"/><Relationship Id="rId15" Type="http://schemas.openxmlformats.org/officeDocument/2006/relationships/image" Target="../media/image33.png"/><Relationship Id="rId10" Type="http://schemas.openxmlformats.org/officeDocument/2006/relationships/image" Target="../media/image31.png"/><Relationship Id="rId4" Type="http://schemas.openxmlformats.org/officeDocument/2006/relationships/image" Target="../media/image46.png"/><Relationship Id="rId9" Type="http://schemas.openxmlformats.org/officeDocument/2006/relationships/image" Target="../media/image30.png"/><Relationship Id="rId14" Type="http://schemas.openxmlformats.org/officeDocument/2006/relationships/image" Target="../media/image27.png"/></Relationships>
</file>

<file path=ppt/slides/_rels/slide16.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5.png"/><Relationship Id="rId3" Type="http://schemas.openxmlformats.org/officeDocument/2006/relationships/image" Target="../media/image37.png"/><Relationship Id="rId7" Type="http://schemas.openxmlformats.org/officeDocument/2006/relationships/image" Target="../media/image28.png"/><Relationship Id="rId12"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image" Target="../media/image49.png"/><Relationship Id="rId11" Type="http://schemas.openxmlformats.org/officeDocument/2006/relationships/image" Target="../media/image40.png"/><Relationship Id="rId5" Type="http://schemas.openxmlformats.org/officeDocument/2006/relationships/image" Target="../media/image36.png"/><Relationship Id="rId15" Type="http://schemas.openxmlformats.org/officeDocument/2006/relationships/image" Target="../media/image33.png"/><Relationship Id="rId10" Type="http://schemas.openxmlformats.org/officeDocument/2006/relationships/image" Target="../media/image31.png"/><Relationship Id="rId4" Type="http://schemas.openxmlformats.org/officeDocument/2006/relationships/image" Target="../media/image48.png"/><Relationship Id="rId9" Type="http://schemas.openxmlformats.org/officeDocument/2006/relationships/image" Target="../media/image30.png"/><Relationship Id="rId14" Type="http://schemas.openxmlformats.org/officeDocument/2006/relationships/image" Target="../media/image27.png"/></Relationships>
</file>

<file path=ppt/slides/_rels/slide17.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5.png"/><Relationship Id="rId3" Type="http://schemas.openxmlformats.org/officeDocument/2006/relationships/image" Target="../media/image37.png"/><Relationship Id="rId7" Type="http://schemas.openxmlformats.org/officeDocument/2006/relationships/image" Target="../media/image28.png"/><Relationship Id="rId12" Type="http://schemas.openxmlformats.org/officeDocument/2006/relationships/image" Target="../media/image34.png"/><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image" Target="../media/image49.png"/><Relationship Id="rId11" Type="http://schemas.openxmlformats.org/officeDocument/2006/relationships/image" Target="../media/image40.png"/><Relationship Id="rId5" Type="http://schemas.openxmlformats.org/officeDocument/2006/relationships/image" Target="../media/image36.png"/><Relationship Id="rId15" Type="http://schemas.openxmlformats.org/officeDocument/2006/relationships/image" Target="../media/image33.png"/><Relationship Id="rId10" Type="http://schemas.openxmlformats.org/officeDocument/2006/relationships/image" Target="../media/image31.png"/><Relationship Id="rId4" Type="http://schemas.openxmlformats.org/officeDocument/2006/relationships/image" Target="../media/image48.png"/><Relationship Id="rId9" Type="http://schemas.openxmlformats.org/officeDocument/2006/relationships/image" Target="../media/image30.png"/><Relationship Id="rId14" Type="http://schemas.openxmlformats.org/officeDocument/2006/relationships/image" Target="../media/image27.png"/></Relationships>
</file>

<file path=ppt/slides/_rels/slide18.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5.png"/><Relationship Id="rId3" Type="http://schemas.openxmlformats.org/officeDocument/2006/relationships/image" Target="../media/image37.png"/><Relationship Id="rId7" Type="http://schemas.openxmlformats.org/officeDocument/2006/relationships/image" Target="../media/image28.png"/><Relationship Id="rId12" Type="http://schemas.openxmlformats.org/officeDocument/2006/relationships/image" Target="../media/image34.png"/><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image" Target="../media/image51.png"/><Relationship Id="rId11" Type="http://schemas.openxmlformats.org/officeDocument/2006/relationships/image" Target="../media/image40.png"/><Relationship Id="rId5" Type="http://schemas.openxmlformats.org/officeDocument/2006/relationships/image" Target="../media/image36.png"/><Relationship Id="rId15" Type="http://schemas.openxmlformats.org/officeDocument/2006/relationships/image" Target="../media/image33.png"/><Relationship Id="rId10" Type="http://schemas.openxmlformats.org/officeDocument/2006/relationships/image" Target="../media/image31.png"/><Relationship Id="rId4" Type="http://schemas.openxmlformats.org/officeDocument/2006/relationships/image" Target="../media/image50.png"/><Relationship Id="rId9" Type="http://schemas.openxmlformats.org/officeDocument/2006/relationships/image" Target="../media/image30.png"/><Relationship Id="rId14" Type="http://schemas.openxmlformats.org/officeDocument/2006/relationships/image" Target="../media/image27.png"/></Relationships>
</file>

<file path=ppt/slides/_rels/slide19.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40.png"/><Relationship Id="rId3" Type="http://schemas.openxmlformats.org/officeDocument/2006/relationships/image" Target="../media/image37.png"/><Relationship Id="rId7" Type="http://schemas.openxmlformats.org/officeDocument/2006/relationships/image" Target="../media/image34.png"/><Relationship Id="rId12"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image" Target="../media/image53.png"/><Relationship Id="rId11" Type="http://schemas.openxmlformats.org/officeDocument/2006/relationships/image" Target="../media/image28.png"/><Relationship Id="rId5" Type="http://schemas.openxmlformats.org/officeDocument/2006/relationships/image" Target="../media/image36.png"/><Relationship Id="rId15" Type="http://schemas.openxmlformats.org/officeDocument/2006/relationships/image" Target="../media/image30.png"/><Relationship Id="rId10" Type="http://schemas.openxmlformats.org/officeDocument/2006/relationships/image" Target="../media/image27.png"/><Relationship Id="rId4" Type="http://schemas.openxmlformats.org/officeDocument/2006/relationships/image" Target="../media/image52.png"/><Relationship Id="rId9" Type="http://schemas.openxmlformats.org/officeDocument/2006/relationships/image" Target="../media/image35.png"/><Relationship Id="rId14" Type="http://schemas.openxmlformats.org/officeDocument/2006/relationships/image" Target="../media/image33.png"/></Relationships>
</file>

<file path=ppt/slides/_rels/slide20.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40.png"/><Relationship Id="rId3" Type="http://schemas.openxmlformats.org/officeDocument/2006/relationships/image" Target="../media/image37.png"/><Relationship Id="rId7" Type="http://schemas.openxmlformats.org/officeDocument/2006/relationships/image" Target="../media/image34.png"/><Relationship Id="rId12"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openxmlformats.org/officeDocument/2006/relationships/image" Target="../media/image53.png"/><Relationship Id="rId11" Type="http://schemas.openxmlformats.org/officeDocument/2006/relationships/image" Target="../media/image28.png"/><Relationship Id="rId5" Type="http://schemas.openxmlformats.org/officeDocument/2006/relationships/image" Target="../media/image36.png"/><Relationship Id="rId15" Type="http://schemas.openxmlformats.org/officeDocument/2006/relationships/image" Target="../media/image30.png"/><Relationship Id="rId10" Type="http://schemas.openxmlformats.org/officeDocument/2006/relationships/image" Target="../media/image27.png"/><Relationship Id="rId4" Type="http://schemas.openxmlformats.org/officeDocument/2006/relationships/image" Target="../media/image52.png"/><Relationship Id="rId9" Type="http://schemas.openxmlformats.org/officeDocument/2006/relationships/image" Target="../media/image35.png"/><Relationship Id="rId14" Type="http://schemas.openxmlformats.org/officeDocument/2006/relationships/image" Target="../media/image33.png"/></Relationships>
</file>

<file path=ppt/slides/_rels/slide21.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40.png"/><Relationship Id="rId3" Type="http://schemas.openxmlformats.org/officeDocument/2006/relationships/image" Target="../media/image37.png"/><Relationship Id="rId7" Type="http://schemas.openxmlformats.org/officeDocument/2006/relationships/image" Target="../media/image34.png"/><Relationship Id="rId12" Type="http://schemas.openxmlformats.org/officeDocument/2006/relationships/image" Target="../media/image31.png"/><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image" Target="../media/image55.png"/><Relationship Id="rId11" Type="http://schemas.openxmlformats.org/officeDocument/2006/relationships/image" Target="../media/image28.png"/><Relationship Id="rId5" Type="http://schemas.openxmlformats.org/officeDocument/2006/relationships/image" Target="../media/image36.png"/><Relationship Id="rId15" Type="http://schemas.openxmlformats.org/officeDocument/2006/relationships/image" Target="../media/image30.png"/><Relationship Id="rId10" Type="http://schemas.openxmlformats.org/officeDocument/2006/relationships/image" Target="../media/image27.png"/><Relationship Id="rId4" Type="http://schemas.openxmlformats.org/officeDocument/2006/relationships/image" Target="../media/image54.png"/><Relationship Id="rId9" Type="http://schemas.openxmlformats.org/officeDocument/2006/relationships/image" Target="../media/image35.png"/><Relationship Id="rId14" Type="http://schemas.openxmlformats.org/officeDocument/2006/relationships/image" Target="../media/image33.png"/></Relationships>
</file>

<file path=ppt/slides/_rels/slide22.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40.png"/><Relationship Id="rId3" Type="http://schemas.openxmlformats.org/officeDocument/2006/relationships/image" Target="../media/image37.png"/><Relationship Id="rId7" Type="http://schemas.openxmlformats.org/officeDocument/2006/relationships/image" Target="../media/image34.png"/><Relationship Id="rId12" Type="http://schemas.openxmlformats.org/officeDocument/2006/relationships/image" Target="../media/image31.png"/><Relationship Id="rId2" Type="http://schemas.openxmlformats.org/officeDocument/2006/relationships/notesSlide" Target="../notesSlides/notesSlide22.xml"/><Relationship Id="rId1" Type="http://schemas.openxmlformats.org/officeDocument/2006/relationships/slideLayout" Target="../slideLayouts/slideLayout12.xml"/><Relationship Id="rId6" Type="http://schemas.openxmlformats.org/officeDocument/2006/relationships/image" Target="../media/image55.png"/><Relationship Id="rId11" Type="http://schemas.openxmlformats.org/officeDocument/2006/relationships/image" Target="../media/image28.png"/><Relationship Id="rId5" Type="http://schemas.openxmlformats.org/officeDocument/2006/relationships/image" Target="../media/image36.png"/><Relationship Id="rId15" Type="http://schemas.openxmlformats.org/officeDocument/2006/relationships/image" Target="../media/image30.png"/><Relationship Id="rId10" Type="http://schemas.openxmlformats.org/officeDocument/2006/relationships/image" Target="../media/image27.png"/><Relationship Id="rId4" Type="http://schemas.openxmlformats.org/officeDocument/2006/relationships/image" Target="../media/image54.png"/><Relationship Id="rId9" Type="http://schemas.openxmlformats.org/officeDocument/2006/relationships/image" Target="../media/image35.png"/><Relationship Id="rId14" Type="http://schemas.openxmlformats.org/officeDocument/2006/relationships/image" Target="../media/image33.png"/></Relationships>
</file>

<file path=ppt/slides/_rels/slide23.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40.png"/><Relationship Id="rId3" Type="http://schemas.openxmlformats.org/officeDocument/2006/relationships/image" Target="../media/image37.png"/><Relationship Id="rId7" Type="http://schemas.openxmlformats.org/officeDocument/2006/relationships/image" Target="../media/image34.png"/><Relationship Id="rId12" Type="http://schemas.openxmlformats.org/officeDocument/2006/relationships/image" Target="../media/image31.png"/><Relationship Id="rId2" Type="http://schemas.openxmlformats.org/officeDocument/2006/relationships/notesSlide" Target="../notesSlides/notesSlide23.xml"/><Relationship Id="rId1" Type="http://schemas.openxmlformats.org/officeDocument/2006/relationships/slideLayout" Target="../slideLayouts/slideLayout12.xml"/><Relationship Id="rId6" Type="http://schemas.openxmlformats.org/officeDocument/2006/relationships/image" Target="../media/image55.png"/><Relationship Id="rId11" Type="http://schemas.openxmlformats.org/officeDocument/2006/relationships/image" Target="../media/image28.png"/><Relationship Id="rId5" Type="http://schemas.openxmlformats.org/officeDocument/2006/relationships/image" Target="../media/image36.png"/><Relationship Id="rId15" Type="http://schemas.openxmlformats.org/officeDocument/2006/relationships/image" Target="../media/image30.png"/><Relationship Id="rId10" Type="http://schemas.openxmlformats.org/officeDocument/2006/relationships/image" Target="../media/image27.png"/><Relationship Id="rId4" Type="http://schemas.openxmlformats.org/officeDocument/2006/relationships/image" Target="../media/image54.png"/><Relationship Id="rId9" Type="http://schemas.openxmlformats.org/officeDocument/2006/relationships/image" Target="../media/image35.png"/><Relationship Id="rId14" Type="http://schemas.openxmlformats.org/officeDocument/2006/relationships/image" Target="../media/image33.png"/></Relationships>
</file>

<file path=ppt/slides/_rels/slide24.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40.png"/><Relationship Id="rId3" Type="http://schemas.openxmlformats.org/officeDocument/2006/relationships/image" Target="../media/image37.png"/><Relationship Id="rId7" Type="http://schemas.openxmlformats.org/officeDocument/2006/relationships/image" Target="../media/image34.png"/><Relationship Id="rId12" Type="http://schemas.openxmlformats.org/officeDocument/2006/relationships/image" Target="../media/image31.png"/><Relationship Id="rId2" Type="http://schemas.openxmlformats.org/officeDocument/2006/relationships/notesSlide" Target="../notesSlides/notesSlide24.xml"/><Relationship Id="rId1" Type="http://schemas.openxmlformats.org/officeDocument/2006/relationships/slideLayout" Target="../slideLayouts/slideLayout12.xml"/><Relationship Id="rId6" Type="http://schemas.openxmlformats.org/officeDocument/2006/relationships/image" Target="../media/image57.png"/><Relationship Id="rId11" Type="http://schemas.openxmlformats.org/officeDocument/2006/relationships/image" Target="../media/image28.png"/><Relationship Id="rId5" Type="http://schemas.openxmlformats.org/officeDocument/2006/relationships/image" Target="../media/image36.png"/><Relationship Id="rId15" Type="http://schemas.openxmlformats.org/officeDocument/2006/relationships/image" Target="../media/image30.png"/><Relationship Id="rId10" Type="http://schemas.openxmlformats.org/officeDocument/2006/relationships/image" Target="../media/image27.png"/><Relationship Id="rId4" Type="http://schemas.openxmlformats.org/officeDocument/2006/relationships/image" Target="../media/image56.jpeg"/><Relationship Id="rId9" Type="http://schemas.openxmlformats.org/officeDocument/2006/relationships/image" Target="../media/image35.png"/><Relationship Id="rId14" Type="http://schemas.openxmlformats.org/officeDocument/2006/relationships/image" Target="../media/image33.png"/></Relationships>
</file>

<file path=ppt/slides/_rels/slide25.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3.png"/><Relationship Id="rId3" Type="http://schemas.openxmlformats.org/officeDocument/2006/relationships/image" Target="../media/image37.png"/><Relationship Id="rId7" Type="http://schemas.openxmlformats.org/officeDocument/2006/relationships/image" Target="../media/image40.png"/><Relationship Id="rId12" Type="http://schemas.openxmlformats.org/officeDocument/2006/relationships/image" Target="../media/image31.png"/><Relationship Id="rId2" Type="http://schemas.openxmlformats.org/officeDocument/2006/relationships/notesSlide" Target="../notesSlides/notesSlide25.xml"/><Relationship Id="rId1" Type="http://schemas.openxmlformats.org/officeDocument/2006/relationships/slideLayout" Target="../slideLayouts/slideLayout12.xml"/><Relationship Id="rId6" Type="http://schemas.openxmlformats.org/officeDocument/2006/relationships/image" Target="../media/image59.png"/><Relationship Id="rId11" Type="http://schemas.openxmlformats.org/officeDocument/2006/relationships/image" Target="../media/image30.png"/><Relationship Id="rId5" Type="http://schemas.openxmlformats.org/officeDocument/2006/relationships/image" Target="../media/image36.png"/><Relationship Id="rId15" Type="http://schemas.openxmlformats.org/officeDocument/2006/relationships/image" Target="../media/image35.png"/><Relationship Id="rId10" Type="http://schemas.openxmlformats.org/officeDocument/2006/relationships/image" Target="../media/image29.png"/><Relationship Id="rId4" Type="http://schemas.openxmlformats.org/officeDocument/2006/relationships/image" Target="../media/image58.png"/><Relationship Id="rId9" Type="http://schemas.openxmlformats.org/officeDocument/2006/relationships/image" Target="../media/image28.png"/><Relationship Id="rId14" Type="http://schemas.openxmlformats.org/officeDocument/2006/relationships/image" Target="../media/image34.png"/></Relationships>
</file>

<file path=ppt/slides/_rels/slide26.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3.png"/><Relationship Id="rId3" Type="http://schemas.openxmlformats.org/officeDocument/2006/relationships/image" Target="../media/image37.png"/><Relationship Id="rId7" Type="http://schemas.openxmlformats.org/officeDocument/2006/relationships/image" Target="../media/image40.png"/><Relationship Id="rId12" Type="http://schemas.openxmlformats.org/officeDocument/2006/relationships/image" Target="../media/image31.png"/><Relationship Id="rId2" Type="http://schemas.openxmlformats.org/officeDocument/2006/relationships/notesSlide" Target="../notesSlides/notesSlide26.xml"/><Relationship Id="rId1" Type="http://schemas.openxmlformats.org/officeDocument/2006/relationships/slideLayout" Target="../slideLayouts/slideLayout12.xml"/><Relationship Id="rId6" Type="http://schemas.openxmlformats.org/officeDocument/2006/relationships/image" Target="../media/image59.png"/><Relationship Id="rId11" Type="http://schemas.openxmlformats.org/officeDocument/2006/relationships/image" Target="../media/image30.png"/><Relationship Id="rId5" Type="http://schemas.openxmlformats.org/officeDocument/2006/relationships/image" Target="../media/image36.png"/><Relationship Id="rId15" Type="http://schemas.openxmlformats.org/officeDocument/2006/relationships/image" Target="../media/image35.png"/><Relationship Id="rId10" Type="http://schemas.openxmlformats.org/officeDocument/2006/relationships/image" Target="../media/image29.png"/><Relationship Id="rId4" Type="http://schemas.openxmlformats.org/officeDocument/2006/relationships/image" Target="../media/image58.png"/><Relationship Id="rId9" Type="http://schemas.openxmlformats.org/officeDocument/2006/relationships/image" Target="../media/image28.png"/><Relationship Id="rId14" Type="http://schemas.openxmlformats.org/officeDocument/2006/relationships/image" Target="../media/image34.png"/></Relationships>
</file>

<file path=ppt/slides/_rels/slide27.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3.png"/><Relationship Id="rId3" Type="http://schemas.openxmlformats.org/officeDocument/2006/relationships/image" Target="../media/image37.png"/><Relationship Id="rId7" Type="http://schemas.openxmlformats.org/officeDocument/2006/relationships/image" Target="../media/image40.png"/><Relationship Id="rId12" Type="http://schemas.openxmlformats.org/officeDocument/2006/relationships/image" Target="../media/image31.png"/><Relationship Id="rId2" Type="http://schemas.openxmlformats.org/officeDocument/2006/relationships/notesSlide" Target="../notesSlides/notesSlide27.xml"/><Relationship Id="rId1" Type="http://schemas.openxmlformats.org/officeDocument/2006/relationships/slideLayout" Target="../slideLayouts/slideLayout12.xml"/><Relationship Id="rId6" Type="http://schemas.openxmlformats.org/officeDocument/2006/relationships/image" Target="../media/image61.png"/><Relationship Id="rId11" Type="http://schemas.openxmlformats.org/officeDocument/2006/relationships/image" Target="../media/image30.png"/><Relationship Id="rId5" Type="http://schemas.openxmlformats.org/officeDocument/2006/relationships/image" Target="../media/image60.png"/><Relationship Id="rId15" Type="http://schemas.openxmlformats.org/officeDocument/2006/relationships/image" Target="../media/image35.png"/><Relationship Id="rId10" Type="http://schemas.openxmlformats.org/officeDocument/2006/relationships/image" Target="../media/image29.png"/><Relationship Id="rId4" Type="http://schemas.openxmlformats.org/officeDocument/2006/relationships/image" Target="../media/image36.png"/><Relationship Id="rId9" Type="http://schemas.openxmlformats.org/officeDocument/2006/relationships/image" Target="../media/image28.png"/><Relationship Id="rId14" Type="http://schemas.openxmlformats.org/officeDocument/2006/relationships/image" Target="../media/image34.png"/></Relationships>
</file>

<file path=ppt/slides/_rels/slide28.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3.png"/><Relationship Id="rId3" Type="http://schemas.openxmlformats.org/officeDocument/2006/relationships/image" Target="../media/image36.png"/><Relationship Id="rId7" Type="http://schemas.openxmlformats.org/officeDocument/2006/relationships/image" Target="../media/image40.png"/><Relationship Id="rId12" Type="http://schemas.openxmlformats.org/officeDocument/2006/relationships/image" Target="../media/image31.png"/><Relationship Id="rId2" Type="http://schemas.openxmlformats.org/officeDocument/2006/relationships/notesSlide" Target="../notesSlides/notesSlide28.xml"/><Relationship Id="rId1" Type="http://schemas.openxmlformats.org/officeDocument/2006/relationships/slideLayout" Target="../slideLayouts/slideLayout12.xml"/><Relationship Id="rId6" Type="http://schemas.openxmlformats.org/officeDocument/2006/relationships/image" Target="../media/image61.png"/><Relationship Id="rId11" Type="http://schemas.openxmlformats.org/officeDocument/2006/relationships/image" Target="../media/image30.png"/><Relationship Id="rId5" Type="http://schemas.openxmlformats.org/officeDocument/2006/relationships/image" Target="../media/image60.png"/><Relationship Id="rId15" Type="http://schemas.openxmlformats.org/officeDocument/2006/relationships/image" Target="../media/image35.png"/><Relationship Id="rId10" Type="http://schemas.openxmlformats.org/officeDocument/2006/relationships/image" Target="../media/image29.png"/><Relationship Id="rId4" Type="http://schemas.openxmlformats.org/officeDocument/2006/relationships/image" Target="../media/image37.png"/><Relationship Id="rId9" Type="http://schemas.openxmlformats.org/officeDocument/2006/relationships/image" Target="../media/image28.png"/><Relationship Id="rId14" Type="http://schemas.openxmlformats.org/officeDocument/2006/relationships/image" Target="../media/image34.png"/></Relationships>
</file>

<file path=ppt/slides/_rels/slide29.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4.png"/><Relationship Id="rId3" Type="http://schemas.openxmlformats.org/officeDocument/2006/relationships/image" Target="../media/image37.png"/><Relationship Id="rId7" Type="http://schemas.openxmlformats.org/officeDocument/2006/relationships/image" Target="../media/image27.png"/><Relationship Id="rId12" Type="http://schemas.openxmlformats.org/officeDocument/2006/relationships/image" Target="../media/image33.png"/><Relationship Id="rId2" Type="http://schemas.openxmlformats.org/officeDocument/2006/relationships/notesSlide" Target="../notesSlides/notesSlide29.xml"/><Relationship Id="rId1" Type="http://schemas.openxmlformats.org/officeDocument/2006/relationships/slideLayout" Target="../slideLayouts/slideLayout12.xml"/><Relationship Id="rId6" Type="http://schemas.openxmlformats.org/officeDocument/2006/relationships/image" Target="../media/image40.png"/><Relationship Id="rId11" Type="http://schemas.openxmlformats.org/officeDocument/2006/relationships/image" Target="../media/image31.png"/><Relationship Id="rId5" Type="http://schemas.openxmlformats.org/officeDocument/2006/relationships/image" Target="../media/image62.png"/><Relationship Id="rId15" Type="http://schemas.openxmlformats.org/officeDocument/2006/relationships/image" Target="../media/image63.png"/><Relationship Id="rId10" Type="http://schemas.openxmlformats.org/officeDocument/2006/relationships/image" Target="../media/image30.png"/><Relationship Id="rId4" Type="http://schemas.openxmlformats.org/officeDocument/2006/relationships/image" Target="../media/image36.png"/><Relationship Id="rId9" Type="http://schemas.openxmlformats.org/officeDocument/2006/relationships/image" Target="../media/image29.png"/><Relationship Id="rId14" Type="http://schemas.openxmlformats.org/officeDocument/2006/relationships/image" Target="../media/image35.png"/></Relationships>
</file>

<file path=ppt/slides/_rels/slide30.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4.png"/><Relationship Id="rId3" Type="http://schemas.openxmlformats.org/officeDocument/2006/relationships/image" Target="../media/image37.png"/><Relationship Id="rId7" Type="http://schemas.openxmlformats.org/officeDocument/2006/relationships/image" Target="../media/image27.png"/><Relationship Id="rId12" Type="http://schemas.openxmlformats.org/officeDocument/2006/relationships/image" Target="../media/image33.png"/><Relationship Id="rId2" Type="http://schemas.openxmlformats.org/officeDocument/2006/relationships/notesSlide" Target="../notesSlides/notesSlide30.xml"/><Relationship Id="rId1" Type="http://schemas.openxmlformats.org/officeDocument/2006/relationships/slideLayout" Target="../slideLayouts/slideLayout12.xml"/><Relationship Id="rId6" Type="http://schemas.openxmlformats.org/officeDocument/2006/relationships/image" Target="../media/image40.png"/><Relationship Id="rId11" Type="http://schemas.openxmlformats.org/officeDocument/2006/relationships/image" Target="../media/image31.png"/><Relationship Id="rId5" Type="http://schemas.openxmlformats.org/officeDocument/2006/relationships/image" Target="../media/image62.png"/><Relationship Id="rId15" Type="http://schemas.openxmlformats.org/officeDocument/2006/relationships/image" Target="../media/image63.png"/><Relationship Id="rId10" Type="http://schemas.openxmlformats.org/officeDocument/2006/relationships/image" Target="../media/image30.png"/><Relationship Id="rId4" Type="http://schemas.openxmlformats.org/officeDocument/2006/relationships/image" Target="../media/image36.png"/><Relationship Id="rId9" Type="http://schemas.openxmlformats.org/officeDocument/2006/relationships/image" Target="../media/image29.png"/><Relationship Id="rId14" Type="http://schemas.openxmlformats.org/officeDocument/2006/relationships/image" Target="../media/image35.png"/></Relationships>
</file>

<file path=ppt/slides/_rels/slide31.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png"/><Relationship Id="rId3" Type="http://schemas.openxmlformats.org/officeDocument/2006/relationships/image" Target="../media/image37.png"/><Relationship Id="rId7" Type="http://schemas.openxmlformats.org/officeDocument/2006/relationships/image" Target="../media/image27.png"/><Relationship Id="rId12" Type="http://schemas.openxmlformats.org/officeDocument/2006/relationships/image" Target="../media/image63.png"/><Relationship Id="rId2" Type="http://schemas.openxmlformats.org/officeDocument/2006/relationships/notesSlide" Target="../notesSlides/notesSlide31.xml"/><Relationship Id="rId1" Type="http://schemas.openxmlformats.org/officeDocument/2006/relationships/slideLayout" Target="../slideLayouts/slideLayout12.xml"/><Relationship Id="rId6" Type="http://schemas.openxmlformats.org/officeDocument/2006/relationships/image" Target="../media/image40.png"/><Relationship Id="rId11" Type="http://schemas.openxmlformats.org/officeDocument/2006/relationships/image" Target="../media/image31.png"/><Relationship Id="rId5" Type="http://schemas.openxmlformats.org/officeDocument/2006/relationships/image" Target="../media/image62.png"/><Relationship Id="rId15" Type="http://schemas.openxmlformats.org/officeDocument/2006/relationships/image" Target="../media/image35.png"/><Relationship Id="rId10" Type="http://schemas.openxmlformats.org/officeDocument/2006/relationships/image" Target="../media/image30.png"/><Relationship Id="rId4" Type="http://schemas.openxmlformats.org/officeDocument/2006/relationships/image" Target="../media/image36.png"/><Relationship Id="rId9" Type="http://schemas.openxmlformats.org/officeDocument/2006/relationships/image" Target="../media/image29.png"/><Relationship Id="rId14" Type="http://schemas.openxmlformats.org/officeDocument/2006/relationships/image" Target="../media/image34.png"/></Relationships>
</file>

<file path=ppt/slides/_rels/slide32.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5.png"/><Relationship Id="rId3" Type="http://schemas.openxmlformats.org/officeDocument/2006/relationships/image" Target="../media/image37.png"/><Relationship Id="rId7" Type="http://schemas.openxmlformats.org/officeDocument/2006/relationships/image" Target="../media/image28.png"/><Relationship Id="rId12" Type="http://schemas.openxmlformats.org/officeDocument/2006/relationships/image" Target="../media/image34.png"/><Relationship Id="rId2" Type="http://schemas.openxmlformats.org/officeDocument/2006/relationships/notesSlide" Target="../notesSlides/notesSlide32.xml"/><Relationship Id="rId1" Type="http://schemas.openxmlformats.org/officeDocument/2006/relationships/slideLayout" Target="../slideLayouts/slideLayout12.xml"/><Relationship Id="rId6" Type="http://schemas.openxmlformats.org/officeDocument/2006/relationships/image" Target="../media/image27.png"/><Relationship Id="rId11" Type="http://schemas.openxmlformats.org/officeDocument/2006/relationships/image" Target="../media/image33.png"/><Relationship Id="rId5" Type="http://schemas.openxmlformats.org/officeDocument/2006/relationships/image" Target="../media/image40.png"/><Relationship Id="rId15" Type="http://schemas.openxmlformats.org/officeDocument/2006/relationships/image" Target="../media/image62.png"/><Relationship Id="rId10" Type="http://schemas.openxmlformats.org/officeDocument/2006/relationships/image" Target="../media/image31.png"/><Relationship Id="rId4" Type="http://schemas.openxmlformats.org/officeDocument/2006/relationships/image" Target="../media/image36.png"/><Relationship Id="rId9" Type="http://schemas.openxmlformats.org/officeDocument/2006/relationships/image" Target="../media/image30.png"/><Relationship Id="rId14" Type="http://schemas.openxmlformats.org/officeDocument/2006/relationships/image" Target="../media/image63.png"/></Relationships>
</file>

<file path=ppt/slides/_rels/slide33.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5.png"/><Relationship Id="rId3" Type="http://schemas.openxmlformats.org/officeDocument/2006/relationships/image" Target="../media/image37.png"/><Relationship Id="rId7" Type="http://schemas.openxmlformats.org/officeDocument/2006/relationships/image" Target="../media/image28.png"/><Relationship Id="rId12" Type="http://schemas.openxmlformats.org/officeDocument/2006/relationships/image" Target="../media/image34.png"/><Relationship Id="rId2" Type="http://schemas.openxmlformats.org/officeDocument/2006/relationships/notesSlide" Target="../notesSlides/notesSlide33.xml"/><Relationship Id="rId1" Type="http://schemas.openxmlformats.org/officeDocument/2006/relationships/slideLayout" Target="../slideLayouts/slideLayout12.xml"/><Relationship Id="rId6" Type="http://schemas.openxmlformats.org/officeDocument/2006/relationships/image" Target="../media/image27.png"/><Relationship Id="rId11" Type="http://schemas.openxmlformats.org/officeDocument/2006/relationships/image" Target="../media/image33.png"/><Relationship Id="rId5" Type="http://schemas.openxmlformats.org/officeDocument/2006/relationships/image" Target="../media/image40.png"/><Relationship Id="rId15" Type="http://schemas.openxmlformats.org/officeDocument/2006/relationships/image" Target="../media/image62.png"/><Relationship Id="rId10" Type="http://schemas.openxmlformats.org/officeDocument/2006/relationships/image" Target="../media/image31.png"/><Relationship Id="rId4" Type="http://schemas.openxmlformats.org/officeDocument/2006/relationships/image" Target="../media/image36.png"/><Relationship Id="rId9" Type="http://schemas.openxmlformats.org/officeDocument/2006/relationships/image" Target="../media/image30.png"/><Relationship Id="rId14" Type="http://schemas.openxmlformats.org/officeDocument/2006/relationships/image" Target="../media/image63.png"/></Relationships>
</file>

<file path=ppt/slides/_rels/slide34.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4.png"/><Relationship Id="rId3" Type="http://schemas.openxmlformats.org/officeDocument/2006/relationships/image" Target="../media/image37.png"/><Relationship Id="rId7" Type="http://schemas.openxmlformats.org/officeDocument/2006/relationships/image" Target="../media/image27.png"/><Relationship Id="rId12" Type="http://schemas.openxmlformats.org/officeDocument/2006/relationships/image" Target="../media/image33.png"/><Relationship Id="rId2" Type="http://schemas.openxmlformats.org/officeDocument/2006/relationships/notesSlide" Target="../notesSlides/notesSlide34.xml"/><Relationship Id="rId1" Type="http://schemas.openxmlformats.org/officeDocument/2006/relationships/slideLayout" Target="../slideLayouts/slideLayout12.xml"/><Relationship Id="rId6" Type="http://schemas.openxmlformats.org/officeDocument/2006/relationships/image" Target="../media/image40.png"/><Relationship Id="rId11" Type="http://schemas.openxmlformats.org/officeDocument/2006/relationships/image" Target="../media/image31.png"/><Relationship Id="rId5" Type="http://schemas.openxmlformats.org/officeDocument/2006/relationships/image" Target="../media/image64.png"/><Relationship Id="rId15" Type="http://schemas.openxmlformats.org/officeDocument/2006/relationships/image" Target="../media/image65.png"/><Relationship Id="rId10" Type="http://schemas.openxmlformats.org/officeDocument/2006/relationships/image" Target="../media/image30.png"/><Relationship Id="rId4" Type="http://schemas.openxmlformats.org/officeDocument/2006/relationships/image" Target="../media/image36.png"/><Relationship Id="rId9" Type="http://schemas.openxmlformats.org/officeDocument/2006/relationships/image" Target="../media/image29.png"/><Relationship Id="rId14" Type="http://schemas.openxmlformats.org/officeDocument/2006/relationships/image" Target="../media/image35.png"/></Relationships>
</file>

<file path=ppt/slides/_rels/slide35.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5.png"/><Relationship Id="rId3" Type="http://schemas.openxmlformats.org/officeDocument/2006/relationships/image" Target="../media/image37.png"/><Relationship Id="rId7" Type="http://schemas.openxmlformats.org/officeDocument/2006/relationships/image" Target="../media/image29.png"/><Relationship Id="rId12" Type="http://schemas.openxmlformats.org/officeDocument/2006/relationships/image" Target="../media/image34.png"/><Relationship Id="rId2" Type="http://schemas.openxmlformats.org/officeDocument/2006/relationships/notesSlide" Target="../notesSlides/notesSlide35.xml"/><Relationship Id="rId1" Type="http://schemas.openxmlformats.org/officeDocument/2006/relationships/slideLayout" Target="../slideLayouts/slideLayout12.xml"/><Relationship Id="rId6" Type="http://schemas.openxmlformats.org/officeDocument/2006/relationships/image" Target="../media/image40.png"/><Relationship Id="rId11" Type="http://schemas.openxmlformats.org/officeDocument/2006/relationships/image" Target="../media/image27.png"/><Relationship Id="rId5" Type="http://schemas.openxmlformats.org/officeDocument/2006/relationships/image" Target="../media/image66.png"/><Relationship Id="rId15" Type="http://schemas.openxmlformats.org/officeDocument/2006/relationships/image" Target="../media/image67.png"/><Relationship Id="rId10" Type="http://schemas.openxmlformats.org/officeDocument/2006/relationships/image" Target="../media/image28.png"/><Relationship Id="rId4" Type="http://schemas.openxmlformats.org/officeDocument/2006/relationships/image" Target="../media/image36.png"/><Relationship Id="rId9" Type="http://schemas.openxmlformats.org/officeDocument/2006/relationships/image" Target="../media/image31.png"/><Relationship Id="rId14" Type="http://schemas.openxmlformats.org/officeDocument/2006/relationships/image" Target="../media/image33.png"/></Relationships>
</file>

<file path=ppt/slides/_rels/slide36.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5.png"/><Relationship Id="rId3" Type="http://schemas.openxmlformats.org/officeDocument/2006/relationships/image" Target="../media/image37.png"/><Relationship Id="rId7" Type="http://schemas.openxmlformats.org/officeDocument/2006/relationships/image" Target="../media/image29.png"/><Relationship Id="rId12" Type="http://schemas.openxmlformats.org/officeDocument/2006/relationships/image" Target="../media/image34.png"/><Relationship Id="rId2" Type="http://schemas.openxmlformats.org/officeDocument/2006/relationships/notesSlide" Target="../notesSlides/notesSlide36.xml"/><Relationship Id="rId16" Type="http://schemas.openxmlformats.org/officeDocument/2006/relationships/image" Target="../media/image68.png"/><Relationship Id="rId1" Type="http://schemas.openxmlformats.org/officeDocument/2006/relationships/slideLayout" Target="../slideLayouts/slideLayout12.xml"/><Relationship Id="rId6" Type="http://schemas.openxmlformats.org/officeDocument/2006/relationships/image" Target="../media/image40.png"/><Relationship Id="rId11" Type="http://schemas.openxmlformats.org/officeDocument/2006/relationships/image" Target="../media/image27.png"/><Relationship Id="rId5" Type="http://schemas.openxmlformats.org/officeDocument/2006/relationships/image" Target="../media/image66.png"/><Relationship Id="rId15" Type="http://schemas.openxmlformats.org/officeDocument/2006/relationships/image" Target="../media/image67.png"/><Relationship Id="rId10" Type="http://schemas.openxmlformats.org/officeDocument/2006/relationships/image" Target="../media/image28.png"/><Relationship Id="rId4" Type="http://schemas.openxmlformats.org/officeDocument/2006/relationships/image" Target="../media/image36.png"/><Relationship Id="rId9" Type="http://schemas.openxmlformats.org/officeDocument/2006/relationships/image" Target="../media/image31.png"/><Relationship Id="rId14" Type="http://schemas.openxmlformats.org/officeDocument/2006/relationships/image" Target="../media/image33.png"/></Relationships>
</file>

<file path=ppt/slides/_rels/slide37.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png"/><Relationship Id="rId3" Type="http://schemas.openxmlformats.org/officeDocument/2006/relationships/image" Target="../media/image37.png"/><Relationship Id="rId7" Type="http://schemas.openxmlformats.org/officeDocument/2006/relationships/image" Target="../media/image40.png"/><Relationship Id="rId12" Type="http://schemas.openxmlformats.org/officeDocument/2006/relationships/image" Target="../media/image27.png"/><Relationship Id="rId2" Type="http://schemas.openxmlformats.org/officeDocument/2006/relationships/notesSlide" Target="../notesSlides/notesSlide37.xml"/><Relationship Id="rId1" Type="http://schemas.openxmlformats.org/officeDocument/2006/relationships/slideLayout" Target="../slideLayouts/slideLayout12.xml"/><Relationship Id="rId6" Type="http://schemas.openxmlformats.org/officeDocument/2006/relationships/image" Target="../media/image70.png"/><Relationship Id="rId11" Type="http://schemas.openxmlformats.org/officeDocument/2006/relationships/image" Target="../media/image28.png"/><Relationship Id="rId5" Type="http://schemas.openxmlformats.org/officeDocument/2006/relationships/image" Target="../media/image36.png"/><Relationship Id="rId15" Type="http://schemas.openxmlformats.org/officeDocument/2006/relationships/image" Target="../media/image33.png"/><Relationship Id="rId10" Type="http://schemas.openxmlformats.org/officeDocument/2006/relationships/image" Target="../media/image31.png"/><Relationship Id="rId4" Type="http://schemas.openxmlformats.org/officeDocument/2006/relationships/image" Target="../media/image69.png"/><Relationship Id="rId9" Type="http://schemas.openxmlformats.org/officeDocument/2006/relationships/image" Target="../media/image30.png"/><Relationship Id="rId14" Type="http://schemas.openxmlformats.org/officeDocument/2006/relationships/image" Target="../media/image35.png"/></Relationships>
</file>

<file path=ppt/slides/_rels/slide38.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png"/><Relationship Id="rId3" Type="http://schemas.openxmlformats.org/officeDocument/2006/relationships/image" Target="../media/image36.png"/><Relationship Id="rId7" Type="http://schemas.openxmlformats.org/officeDocument/2006/relationships/image" Target="../media/image40.png"/><Relationship Id="rId12" Type="http://schemas.openxmlformats.org/officeDocument/2006/relationships/image" Target="../media/image27.png"/><Relationship Id="rId2" Type="http://schemas.openxmlformats.org/officeDocument/2006/relationships/notesSlide" Target="../notesSlides/notesSlide38.xml"/><Relationship Id="rId1" Type="http://schemas.openxmlformats.org/officeDocument/2006/relationships/slideLayout" Target="../slideLayouts/slideLayout12.xml"/><Relationship Id="rId6" Type="http://schemas.openxmlformats.org/officeDocument/2006/relationships/image" Target="../media/image72.png"/><Relationship Id="rId11" Type="http://schemas.openxmlformats.org/officeDocument/2006/relationships/image" Target="../media/image28.png"/><Relationship Id="rId5" Type="http://schemas.openxmlformats.org/officeDocument/2006/relationships/image" Target="../media/image71.png"/><Relationship Id="rId15" Type="http://schemas.openxmlformats.org/officeDocument/2006/relationships/image" Target="../media/image33.png"/><Relationship Id="rId10" Type="http://schemas.openxmlformats.org/officeDocument/2006/relationships/image" Target="../media/image31.png"/><Relationship Id="rId4" Type="http://schemas.openxmlformats.org/officeDocument/2006/relationships/image" Target="../media/image37.png"/><Relationship Id="rId9" Type="http://schemas.openxmlformats.org/officeDocument/2006/relationships/image" Target="../media/image30.png"/><Relationship Id="rId14" Type="http://schemas.openxmlformats.org/officeDocument/2006/relationships/image" Target="../media/image35.png"/></Relationships>
</file>

<file path=ppt/slides/_rels/slide39.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png"/><Relationship Id="rId3" Type="http://schemas.openxmlformats.org/officeDocument/2006/relationships/image" Target="../media/image37.png"/><Relationship Id="rId7" Type="http://schemas.openxmlformats.org/officeDocument/2006/relationships/image" Target="../media/image40.png"/><Relationship Id="rId12" Type="http://schemas.openxmlformats.org/officeDocument/2006/relationships/image" Target="../media/image27.png"/><Relationship Id="rId2" Type="http://schemas.openxmlformats.org/officeDocument/2006/relationships/notesSlide" Target="../notesSlides/notesSlide39.xml"/><Relationship Id="rId1" Type="http://schemas.openxmlformats.org/officeDocument/2006/relationships/slideLayout" Target="../slideLayouts/slideLayout12.xml"/><Relationship Id="rId6" Type="http://schemas.openxmlformats.org/officeDocument/2006/relationships/image" Target="../media/image74.png"/><Relationship Id="rId11" Type="http://schemas.openxmlformats.org/officeDocument/2006/relationships/image" Target="../media/image28.png"/><Relationship Id="rId5" Type="http://schemas.openxmlformats.org/officeDocument/2006/relationships/image" Target="../media/image73.png"/><Relationship Id="rId15" Type="http://schemas.openxmlformats.org/officeDocument/2006/relationships/image" Target="../media/image33.png"/><Relationship Id="rId10" Type="http://schemas.openxmlformats.org/officeDocument/2006/relationships/image" Target="../media/image31.png"/><Relationship Id="rId4" Type="http://schemas.openxmlformats.org/officeDocument/2006/relationships/image" Target="../media/image36.png"/><Relationship Id="rId9" Type="http://schemas.openxmlformats.org/officeDocument/2006/relationships/image" Target="../media/image30.png"/><Relationship Id="rId14" Type="http://schemas.openxmlformats.org/officeDocument/2006/relationships/image" Target="../media/image35.png"/></Relationships>
</file>

<file path=ppt/slides/_rels/slide40.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png"/><Relationship Id="rId3" Type="http://schemas.openxmlformats.org/officeDocument/2006/relationships/image" Target="../media/image37.png"/><Relationship Id="rId7" Type="http://schemas.openxmlformats.org/officeDocument/2006/relationships/image" Target="../media/image40.png"/><Relationship Id="rId12" Type="http://schemas.openxmlformats.org/officeDocument/2006/relationships/image" Target="../media/image27.png"/><Relationship Id="rId2" Type="http://schemas.openxmlformats.org/officeDocument/2006/relationships/notesSlide" Target="../notesSlides/notesSlide40.xml"/><Relationship Id="rId1" Type="http://schemas.openxmlformats.org/officeDocument/2006/relationships/slideLayout" Target="../slideLayouts/slideLayout12.xml"/><Relationship Id="rId6" Type="http://schemas.openxmlformats.org/officeDocument/2006/relationships/image" Target="../media/image74.png"/><Relationship Id="rId11" Type="http://schemas.openxmlformats.org/officeDocument/2006/relationships/image" Target="../media/image28.png"/><Relationship Id="rId5" Type="http://schemas.openxmlformats.org/officeDocument/2006/relationships/image" Target="../media/image73.png"/><Relationship Id="rId15" Type="http://schemas.openxmlformats.org/officeDocument/2006/relationships/image" Target="../media/image33.png"/><Relationship Id="rId10" Type="http://schemas.openxmlformats.org/officeDocument/2006/relationships/image" Target="../media/image31.png"/><Relationship Id="rId4" Type="http://schemas.openxmlformats.org/officeDocument/2006/relationships/image" Target="../media/image36.png"/><Relationship Id="rId9" Type="http://schemas.openxmlformats.org/officeDocument/2006/relationships/image" Target="../media/image30.png"/><Relationship Id="rId14" Type="http://schemas.openxmlformats.org/officeDocument/2006/relationships/image" Target="../media/image35.png"/></Relationships>
</file>

<file path=ppt/slides/_rels/slide41.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3.png"/><Relationship Id="rId3" Type="http://schemas.openxmlformats.org/officeDocument/2006/relationships/image" Target="../media/image37.png"/><Relationship Id="rId7" Type="http://schemas.openxmlformats.org/officeDocument/2006/relationships/image" Target="../media/image30.png"/><Relationship Id="rId12" Type="http://schemas.openxmlformats.org/officeDocument/2006/relationships/image" Target="../media/image35.png"/><Relationship Id="rId2" Type="http://schemas.openxmlformats.org/officeDocument/2006/relationships/notesSlide" Target="../notesSlides/notesSlide41.xml"/><Relationship Id="rId1" Type="http://schemas.openxmlformats.org/officeDocument/2006/relationships/slideLayout" Target="../slideLayouts/slideLayout12.xml"/><Relationship Id="rId6" Type="http://schemas.openxmlformats.org/officeDocument/2006/relationships/image" Target="../media/image29.png"/><Relationship Id="rId11" Type="http://schemas.openxmlformats.org/officeDocument/2006/relationships/image" Target="../media/image34.png"/><Relationship Id="rId5" Type="http://schemas.openxmlformats.org/officeDocument/2006/relationships/image" Target="../media/image40.png"/><Relationship Id="rId15" Type="http://schemas.openxmlformats.org/officeDocument/2006/relationships/image" Target="../media/image58.png"/><Relationship Id="rId10" Type="http://schemas.openxmlformats.org/officeDocument/2006/relationships/image" Target="../media/image27.png"/><Relationship Id="rId4" Type="http://schemas.openxmlformats.org/officeDocument/2006/relationships/image" Target="../media/image36.png"/><Relationship Id="rId9" Type="http://schemas.openxmlformats.org/officeDocument/2006/relationships/image" Target="../media/image28.png"/><Relationship Id="rId14" Type="http://schemas.openxmlformats.org/officeDocument/2006/relationships/image" Target="../media/image59.png"/></Relationships>
</file>

<file path=ppt/slides/_rels/slide42.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3.png"/><Relationship Id="rId3" Type="http://schemas.openxmlformats.org/officeDocument/2006/relationships/image" Target="../media/image37.png"/><Relationship Id="rId7" Type="http://schemas.openxmlformats.org/officeDocument/2006/relationships/image" Target="../media/image30.png"/><Relationship Id="rId12" Type="http://schemas.openxmlformats.org/officeDocument/2006/relationships/image" Target="../media/image35.png"/><Relationship Id="rId2" Type="http://schemas.openxmlformats.org/officeDocument/2006/relationships/notesSlide" Target="../notesSlides/notesSlide42.xml"/><Relationship Id="rId1" Type="http://schemas.openxmlformats.org/officeDocument/2006/relationships/slideLayout" Target="../slideLayouts/slideLayout12.xml"/><Relationship Id="rId6" Type="http://schemas.openxmlformats.org/officeDocument/2006/relationships/image" Target="../media/image29.png"/><Relationship Id="rId11" Type="http://schemas.openxmlformats.org/officeDocument/2006/relationships/image" Target="../media/image34.png"/><Relationship Id="rId5" Type="http://schemas.openxmlformats.org/officeDocument/2006/relationships/image" Target="../media/image40.png"/><Relationship Id="rId15" Type="http://schemas.openxmlformats.org/officeDocument/2006/relationships/image" Target="../media/image76.png"/><Relationship Id="rId10" Type="http://schemas.openxmlformats.org/officeDocument/2006/relationships/image" Target="../media/image27.png"/><Relationship Id="rId4" Type="http://schemas.openxmlformats.org/officeDocument/2006/relationships/image" Target="../media/image36.png"/><Relationship Id="rId9" Type="http://schemas.openxmlformats.org/officeDocument/2006/relationships/image" Target="../media/image28.png"/><Relationship Id="rId14" Type="http://schemas.openxmlformats.org/officeDocument/2006/relationships/image" Target="../media/image75.jpeg"/></Relationships>
</file>

<file path=ppt/slides/_rels/slide43.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png"/><Relationship Id="rId3" Type="http://schemas.openxmlformats.org/officeDocument/2006/relationships/image" Target="../media/image37.png"/><Relationship Id="rId7" Type="http://schemas.openxmlformats.org/officeDocument/2006/relationships/image" Target="../media/image40.png"/><Relationship Id="rId12" Type="http://schemas.openxmlformats.org/officeDocument/2006/relationships/image" Target="../media/image27.png"/><Relationship Id="rId2" Type="http://schemas.openxmlformats.org/officeDocument/2006/relationships/notesSlide" Target="../notesSlides/notesSlide43.xml"/><Relationship Id="rId1" Type="http://schemas.openxmlformats.org/officeDocument/2006/relationships/slideLayout" Target="../slideLayouts/slideLayout12.xml"/><Relationship Id="rId6" Type="http://schemas.openxmlformats.org/officeDocument/2006/relationships/image" Target="../media/image78.png"/><Relationship Id="rId11" Type="http://schemas.openxmlformats.org/officeDocument/2006/relationships/image" Target="../media/image28.png"/><Relationship Id="rId5" Type="http://schemas.openxmlformats.org/officeDocument/2006/relationships/image" Target="../media/image36.png"/><Relationship Id="rId15" Type="http://schemas.openxmlformats.org/officeDocument/2006/relationships/image" Target="../media/image33.png"/><Relationship Id="rId10" Type="http://schemas.openxmlformats.org/officeDocument/2006/relationships/image" Target="../media/image31.png"/><Relationship Id="rId4" Type="http://schemas.openxmlformats.org/officeDocument/2006/relationships/image" Target="../media/image77.png"/><Relationship Id="rId9" Type="http://schemas.openxmlformats.org/officeDocument/2006/relationships/image" Target="../media/image30.png"/><Relationship Id="rId14" Type="http://schemas.openxmlformats.org/officeDocument/2006/relationships/image" Target="../media/image35.png"/></Relationships>
</file>

<file path=ppt/slides/_rels/slide44.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5.png"/><Relationship Id="rId3" Type="http://schemas.openxmlformats.org/officeDocument/2006/relationships/image" Target="../media/image37.png"/><Relationship Id="rId7" Type="http://schemas.openxmlformats.org/officeDocument/2006/relationships/image" Target="../media/image31.png"/><Relationship Id="rId12" Type="http://schemas.openxmlformats.org/officeDocument/2006/relationships/image" Target="../media/image34.png"/><Relationship Id="rId2" Type="http://schemas.openxmlformats.org/officeDocument/2006/relationships/notesSlide" Target="../notesSlides/notesSlide44.xml"/><Relationship Id="rId1" Type="http://schemas.openxmlformats.org/officeDocument/2006/relationships/slideLayout" Target="../slideLayouts/slideLayout30.xml"/><Relationship Id="rId6" Type="http://schemas.openxmlformats.org/officeDocument/2006/relationships/image" Target="../media/image76.png"/><Relationship Id="rId11" Type="http://schemas.openxmlformats.org/officeDocument/2006/relationships/image" Target="../media/image27.png"/><Relationship Id="rId5" Type="http://schemas.openxmlformats.org/officeDocument/2006/relationships/image" Target="../media/image36.png"/><Relationship Id="rId15" Type="http://schemas.openxmlformats.org/officeDocument/2006/relationships/image" Target="../media/image40.png"/><Relationship Id="rId10" Type="http://schemas.openxmlformats.org/officeDocument/2006/relationships/image" Target="../media/image28.png"/><Relationship Id="rId4" Type="http://schemas.openxmlformats.org/officeDocument/2006/relationships/image" Target="../media/image75.jpeg"/><Relationship Id="rId9" Type="http://schemas.openxmlformats.org/officeDocument/2006/relationships/image" Target="../media/image30.png"/><Relationship Id="rId14" Type="http://schemas.openxmlformats.org/officeDocument/2006/relationships/image" Target="../media/image33.png"/></Relationships>
</file>

<file path=ppt/slides/_rels/slide45.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5.png"/><Relationship Id="rId3" Type="http://schemas.openxmlformats.org/officeDocument/2006/relationships/image" Target="../media/image37.png"/><Relationship Id="rId7" Type="http://schemas.openxmlformats.org/officeDocument/2006/relationships/image" Target="../media/image31.png"/><Relationship Id="rId12" Type="http://schemas.openxmlformats.org/officeDocument/2006/relationships/image" Target="../media/image34.png"/><Relationship Id="rId2" Type="http://schemas.openxmlformats.org/officeDocument/2006/relationships/notesSlide" Target="../notesSlides/notesSlide45.xml"/><Relationship Id="rId1" Type="http://schemas.openxmlformats.org/officeDocument/2006/relationships/slideLayout" Target="../slideLayouts/slideLayout12.xml"/><Relationship Id="rId6" Type="http://schemas.openxmlformats.org/officeDocument/2006/relationships/image" Target="../media/image76.png"/><Relationship Id="rId11" Type="http://schemas.openxmlformats.org/officeDocument/2006/relationships/image" Target="../media/image27.png"/><Relationship Id="rId5" Type="http://schemas.openxmlformats.org/officeDocument/2006/relationships/image" Target="../media/image36.png"/><Relationship Id="rId15" Type="http://schemas.openxmlformats.org/officeDocument/2006/relationships/image" Target="../media/image40.png"/><Relationship Id="rId10" Type="http://schemas.openxmlformats.org/officeDocument/2006/relationships/image" Target="../media/image28.png"/><Relationship Id="rId4" Type="http://schemas.openxmlformats.org/officeDocument/2006/relationships/image" Target="../media/image75.jpeg"/><Relationship Id="rId9" Type="http://schemas.openxmlformats.org/officeDocument/2006/relationships/image" Target="../media/image30.png"/><Relationship Id="rId14" Type="http://schemas.openxmlformats.org/officeDocument/2006/relationships/image" Target="../media/image33.png"/></Relationships>
</file>

<file path=ppt/slides/_rels/slide46.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5.png"/><Relationship Id="rId3" Type="http://schemas.openxmlformats.org/officeDocument/2006/relationships/image" Target="../media/image37.png"/><Relationship Id="rId7" Type="http://schemas.openxmlformats.org/officeDocument/2006/relationships/image" Target="../media/image31.png"/><Relationship Id="rId12" Type="http://schemas.openxmlformats.org/officeDocument/2006/relationships/image" Target="../media/image34.png"/><Relationship Id="rId2" Type="http://schemas.openxmlformats.org/officeDocument/2006/relationships/notesSlide" Target="../notesSlides/notesSlide46.xml"/><Relationship Id="rId1" Type="http://schemas.openxmlformats.org/officeDocument/2006/relationships/slideLayout" Target="../slideLayouts/slideLayout12.xml"/><Relationship Id="rId6" Type="http://schemas.openxmlformats.org/officeDocument/2006/relationships/image" Target="../media/image80.png"/><Relationship Id="rId11" Type="http://schemas.openxmlformats.org/officeDocument/2006/relationships/image" Target="../media/image27.png"/><Relationship Id="rId5" Type="http://schemas.openxmlformats.org/officeDocument/2006/relationships/image" Target="../media/image79.png"/><Relationship Id="rId15" Type="http://schemas.openxmlformats.org/officeDocument/2006/relationships/image" Target="../media/image40.png"/><Relationship Id="rId10" Type="http://schemas.openxmlformats.org/officeDocument/2006/relationships/image" Target="../media/image28.png"/><Relationship Id="rId4" Type="http://schemas.openxmlformats.org/officeDocument/2006/relationships/image" Target="../media/image36.png"/><Relationship Id="rId9" Type="http://schemas.openxmlformats.org/officeDocument/2006/relationships/image" Target="../media/image30.png"/><Relationship Id="rId14" Type="http://schemas.openxmlformats.org/officeDocument/2006/relationships/image" Target="../media/image33.png"/></Relationships>
</file>

<file path=ppt/slides/_rels/slide47.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5.png"/><Relationship Id="rId3" Type="http://schemas.openxmlformats.org/officeDocument/2006/relationships/image" Target="../media/image37.png"/><Relationship Id="rId7" Type="http://schemas.openxmlformats.org/officeDocument/2006/relationships/image" Target="../media/image31.png"/><Relationship Id="rId12" Type="http://schemas.openxmlformats.org/officeDocument/2006/relationships/image" Target="../media/image34.png"/><Relationship Id="rId2" Type="http://schemas.openxmlformats.org/officeDocument/2006/relationships/notesSlide" Target="../notesSlides/notesSlide47.xml"/><Relationship Id="rId1" Type="http://schemas.openxmlformats.org/officeDocument/2006/relationships/slideLayout" Target="../slideLayouts/slideLayout12.xml"/><Relationship Id="rId6" Type="http://schemas.openxmlformats.org/officeDocument/2006/relationships/image" Target="../media/image82.png"/><Relationship Id="rId11" Type="http://schemas.openxmlformats.org/officeDocument/2006/relationships/image" Target="../media/image27.png"/><Relationship Id="rId5" Type="http://schemas.openxmlformats.org/officeDocument/2006/relationships/image" Target="../media/image81.png"/><Relationship Id="rId15" Type="http://schemas.openxmlformats.org/officeDocument/2006/relationships/image" Target="../media/image40.png"/><Relationship Id="rId10" Type="http://schemas.openxmlformats.org/officeDocument/2006/relationships/image" Target="../media/image28.png"/><Relationship Id="rId4" Type="http://schemas.openxmlformats.org/officeDocument/2006/relationships/image" Target="../media/image36.png"/><Relationship Id="rId9" Type="http://schemas.openxmlformats.org/officeDocument/2006/relationships/image" Target="../media/image30.png"/><Relationship Id="rId14" Type="http://schemas.openxmlformats.org/officeDocument/2006/relationships/image" Target="../media/image33.png"/></Relationships>
</file>

<file path=ppt/slides/_rels/slide48.xml.rels><?xml version="1.0" encoding="UTF-8" standalone="yes"?>
<Relationships xmlns="http://schemas.openxmlformats.org/package/2006/relationships"><Relationship Id="rId8" Type="http://schemas.openxmlformats.org/officeDocument/2006/relationships/image" Target="../media/image80.png"/><Relationship Id="rId13" Type="http://schemas.openxmlformats.org/officeDocument/2006/relationships/image" Target="../media/image35.png"/><Relationship Id="rId3" Type="http://schemas.openxmlformats.org/officeDocument/2006/relationships/image" Target="../media/image29.png"/><Relationship Id="rId7" Type="http://schemas.openxmlformats.org/officeDocument/2006/relationships/image" Target="../media/image83.png"/><Relationship Id="rId12" Type="http://schemas.openxmlformats.org/officeDocument/2006/relationships/image" Target="../media/image34.png"/><Relationship Id="rId2" Type="http://schemas.openxmlformats.org/officeDocument/2006/relationships/notesSlide" Target="../notesSlides/notesSlide48.xml"/><Relationship Id="rId1" Type="http://schemas.openxmlformats.org/officeDocument/2006/relationships/slideLayout" Target="../slideLayouts/slideLayout12.xml"/><Relationship Id="rId6" Type="http://schemas.openxmlformats.org/officeDocument/2006/relationships/image" Target="../media/image36.png"/><Relationship Id="rId11" Type="http://schemas.openxmlformats.org/officeDocument/2006/relationships/image" Target="../media/image27.png"/><Relationship Id="rId5" Type="http://schemas.openxmlformats.org/officeDocument/2006/relationships/image" Target="../media/image37.png"/><Relationship Id="rId15" Type="http://schemas.openxmlformats.org/officeDocument/2006/relationships/image" Target="../media/image40.png"/><Relationship Id="rId10" Type="http://schemas.openxmlformats.org/officeDocument/2006/relationships/image" Target="../media/image28.png"/><Relationship Id="rId4" Type="http://schemas.openxmlformats.org/officeDocument/2006/relationships/image" Target="../media/image30.png"/><Relationship Id="rId9" Type="http://schemas.openxmlformats.org/officeDocument/2006/relationships/image" Target="../media/image31.png"/><Relationship Id="rId14" Type="http://schemas.openxmlformats.org/officeDocument/2006/relationships/image" Target="../media/image33.png"/></Relationships>
</file>

<file path=ppt/slides/_rels/slide49.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5.png"/><Relationship Id="rId3" Type="http://schemas.openxmlformats.org/officeDocument/2006/relationships/image" Target="../media/image37.png"/><Relationship Id="rId7" Type="http://schemas.openxmlformats.org/officeDocument/2006/relationships/image" Target="../media/image29.png"/><Relationship Id="rId12" Type="http://schemas.openxmlformats.org/officeDocument/2006/relationships/image" Target="../media/image34.png"/><Relationship Id="rId2" Type="http://schemas.openxmlformats.org/officeDocument/2006/relationships/notesSlide" Target="../notesSlides/notesSlide49.xml"/><Relationship Id="rId1" Type="http://schemas.openxmlformats.org/officeDocument/2006/relationships/slideLayout" Target="../slideLayouts/slideLayout12.xml"/><Relationship Id="rId6" Type="http://schemas.openxmlformats.org/officeDocument/2006/relationships/image" Target="../media/image80.png"/><Relationship Id="rId11" Type="http://schemas.openxmlformats.org/officeDocument/2006/relationships/image" Target="../media/image27.png"/><Relationship Id="rId5" Type="http://schemas.openxmlformats.org/officeDocument/2006/relationships/image" Target="../media/image83.png"/><Relationship Id="rId15" Type="http://schemas.openxmlformats.org/officeDocument/2006/relationships/image" Target="../media/image40.png"/><Relationship Id="rId10" Type="http://schemas.openxmlformats.org/officeDocument/2006/relationships/image" Target="../media/image28.png"/><Relationship Id="rId4" Type="http://schemas.openxmlformats.org/officeDocument/2006/relationships/image" Target="../media/image36.png"/><Relationship Id="rId9" Type="http://schemas.openxmlformats.org/officeDocument/2006/relationships/image" Target="../media/image31.png"/><Relationship Id="rId14" Type="http://schemas.openxmlformats.org/officeDocument/2006/relationships/image" Target="../media/image33.png"/></Relationships>
</file>

<file path=ppt/slides/_rels/slide50.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3.png"/><Relationship Id="rId3" Type="http://schemas.openxmlformats.org/officeDocument/2006/relationships/image" Target="../media/image37.png"/><Relationship Id="rId7" Type="http://schemas.openxmlformats.org/officeDocument/2006/relationships/image" Target="../media/image30.png"/><Relationship Id="rId12" Type="http://schemas.openxmlformats.org/officeDocument/2006/relationships/image" Target="../media/image34.png"/><Relationship Id="rId2" Type="http://schemas.openxmlformats.org/officeDocument/2006/relationships/notesSlide" Target="../notesSlides/notesSlide50.xml"/><Relationship Id="rId1" Type="http://schemas.openxmlformats.org/officeDocument/2006/relationships/slideLayout" Target="../slideLayouts/slideLayout12.xml"/><Relationship Id="rId6" Type="http://schemas.openxmlformats.org/officeDocument/2006/relationships/image" Target="../media/image76.png"/><Relationship Id="rId11" Type="http://schemas.openxmlformats.org/officeDocument/2006/relationships/image" Target="../media/image35.png"/><Relationship Id="rId5" Type="http://schemas.openxmlformats.org/officeDocument/2006/relationships/image" Target="../media/image36.png"/><Relationship Id="rId15" Type="http://schemas.openxmlformats.org/officeDocument/2006/relationships/image" Target="../media/image31.png"/><Relationship Id="rId10" Type="http://schemas.openxmlformats.org/officeDocument/2006/relationships/image" Target="../media/image27.png"/><Relationship Id="rId4" Type="http://schemas.openxmlformats.org/officeDocument/2006/relationships/image" Target="../media/image75.jpeg"/><Relationship Id="rId9" Type="http://schemas.openxmlformats.org/officeDocument/2006/relationships/image" Target="../media/image28.png"/><Relationship Id="rId14" Type="http://schemas.openxmlformats.org/officeDocument/2006/relationships/image" Target="../media/image40.png"/></Relationships>
</file>

<file path=ppt/slides/_rels/slide51.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3.png"/><Relationship Id="rId3" Type="http://schemas.openxmlformats.org/officeDocument/2006/relationships/image" Target="../media/image37.png"/><Relationship Id="rId7" Type="http://schemas.openxmlformats.org/officeDocument/2006/relationships/image" Target="../media/image30.png"/><Relationship Id="rId12" Type="http://schemas.openxmlformats.org/officeDocument/2006/relationships/image" Target="../media/image34.png"/><Relationship Id="rId2" Type="http://schemas.openxmlformats.org/officeDocument/2006/relationships/notesSlide" Target="../notesSlides/notesSlide51.xml"/><Relationship Id="rId1" Type="http://schemas.openxmlformats.org/officeDocument/2006/relationships/slideLayout" Target="../slideLayouts/slideLayout12.xml"/><Relationship Id="rId6" Type="http://schemas.openxmlformats.org/officeDocument/2006/relationships/image" Target="../media/image85.png"/><Relationship Id="rId11" Type="http://schemas.openxmlformats.org/officeDocument/2006/relationships/image" Target="../media/image35.png"/><Relationship Id="rId5" Type="http://schemas.openxmlformats.org/officeDocument/2006/relationships/image" Target="../media/image36.png"/><Relationship Id="rId15" Type="http://schemas.openxmlformats.org/officeDocument/2006/relationships/image" Target="../media/image31.png"/><Relationship Id="rId10" Type="http://schemas.openxmlformats.org/officeDocument/2006/relationships/image" Target="../media/image27.png"/><Relationship Id="rId4" Type="http://schemas.openxmlformats.org/officeDocument/2006/relationships/image" Target="../media/image84.jpeg"/><Relationship Id="rId9" Type="http://schemas.openxmlformats.org/officeDocument/2006/relationships/image" Target="../media/image28.png"/><Relationship Id="rId14" Type="http://schemas.openxmlformats.org/officeDocument/2006/relationships/image" Target="../media/image40.png"/></Relationships>
</file>

<file path=ppt/slides/_rels/slide52.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3.png"/><Relationship Id="rId3" Type="http://schemas.openxmlformats.org/officeDocument/2006/relationships/image" Target="../media/image37.png"/><Relationship Id="rId7" Type="http://schemas.openxmlformats.org/officeDocument/2006/relationships/image" Target="../media/image30.png"/><Relationship Id="rId12" Type="http://schemas.openxmlformats.org/officeDocument/2006/relationships/image" Target="../media/image34.png"/><Relationship Id="rId2" Type="http://schemas.openxmlformats.org/officeDocument/2006/relationships/notesSlide" Target="../notesSlides/notesSlide52.xml"/><Relationship Id="rId1" Type="http://schemas.openxmlformats.org/officeDocument/2006/relationships/slideLayout" Target="../slideLayouts/slideLayout12.xml"/><Relationship Id="rId6" Type="http://schemas.openxmlformats.org/officeDocument/2006/relationships/image" Target="../media/image85.png"/><Relationship Id="rId11" Type="http://schemas.openxmlformats.org/officeDocument/2006/relationships/image" Target="../media/image35.png"/><Relationship Id="rId5" Type="http://schemas.openxmlformats.org/officeDocument/2006/relationships/image" Target="../media/image36.png"/><Relationship Id="rId15" Type="http://schemas.openxmlformats.org/officeDocument/2006/relationships/image" Target="../media/image31.png"/><Relationship Id="rId10" Type="http://schemas.openxmlformats.org/officeDocument/2006/relationships/image" Target="../media/image27.png"/><Relationship Id="rId4" Type="http://schemas.openxmlformats.org/officeDocument/2006/relationships/image" Target="../media/image84.jpeg"/><Relationship Id="rId9" Type="http://schemas.openxmlformats.org/officeDocument/2006/relationships/image" Target="../media/image28.png"/><Relationship Id="rId14" Type="http://schemas.openxmlformats.org/officeDocument/2006/relationships/image" Target="../media/image40.png"/></Relationships>
</file>

<file path=ppt/slides/_rels/slide53.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3.png"/><Relationship Id="rId3" Type="http://schemas.openxmlformats.org/officeDocument/2006/relationships/image" Target="../media/image37.png"/><Relationship Id="rId7" Type="http://schemas.openxmlformats.org/officeDocument/2006/relationships/image" Target="../media/image30.png"/><Relationship Id="rId12" Type="http://schemas.openxmlformats.org/officeDocument/2006/relationships/image" Target="../media/image34.png"/><Relationship Id="rId2" Type="http://schemas.openxmlformats.org/officeDocument/2006/relationships/notesSlide" Target="../notesSlides/notesSlide53.xml"/><Relationship Id="rId1" Type="http://schemas.openxmlformats.org/officeDocument/2006/relationships/slideLayout" Target="../slideLayouts/slideLayout12.xml"/><Relationship Id="rId6" Type="http://schemas.openxmlformats.org/officeDocument/2006/relationships/image" Target="../media/image87.png"/><Relationship Id="rId11" Type="http://schemas.openxmlformats.org/officeDocument/2006/relationships/image" Target="../media/image35.png"/><Relationship Id="rId5" Type="http://schemas.openxmlformats.org/officeDocument/2006/relationships/image" Target="../media/image36.png"/><Relationship Id="rId15" Type="http://schemas.openxmlformats.org/officeDocument/2006/relationships/image" Target="../media/image31.png"/><Relationship Id="rId10" Type="http://schemas.openxmlformats.org/officeDocument/2006/relationships/image" Target="../media/image27.png"/><Relationship Id="rId4" Type="http://schemas.openxmlformats.org/officeDocument/2006/relationships/image" Target="../media/image86.jpeg"/><Relationship Id="rId9" Type="http://schemas.openxmlformats.org/officeDocument/2006/relationships/image" Target="../media/image28.png"/><Relationship Id="rId14" Type="http://schemas.openxmlformats.org/officeDocument/2006/relationships/image" Target="../media/image40.png"/></Relationships>
</file>

<file path=ppt/slides/_rels/slide54.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3.png"/><Relationship Id="rId3" Type="http://schemas.openxmlformats.org/officeDocument/2006/relationships/image" Target="../media/image37.png"/><Relationship Id="rId7" Type="http://schemas.openxmlformats.org/officeDocument/2006/relationships/image" Target="../media/image30.png"/><Relationship Id="rId12" Type="http://schemas.openxmlformats.org/officeDocument/2006/relationships/image" Target="../media/image34.png"/><Relationship Id="rId2" Type="http://schemas.openxmlformats.org/officeDocument/2006/relationships/notesSlide" Target="../notesSlides/notesSlide54.xml"/><Relationship Id="rId1" Type="http://schemas.openxmlformats.org/officeDocument/2006/relationships/slideLayout" Target="../slideLayouts/slideLayout12.xml"/><Relationship Id="rId6" Type="http://schemas.openxmlformats.org/officeDocument/2006/relationships/image" Target="../media/image89.png"/><Relationship Id="rId11" Type="http://schemas.openxmlformats.org/officeDocument/2006/relationships/image" Target="../media/image35.png"/><Relationship Id="rId5" Type="http://schemas.openxmlformats.org/officeDocument/2006/relationships/image" Target="../media/image36.png"/><Relationship Id="rId15" Type="http://schemas.openxmlformats.org/officeDocument/2006/relationships/image" Target="../media/image31.png"/><Relationship Id="rId10" Type="http://schemas.openxmlformats.org/officeDocument/2006/relationships/image" Target="../media/image27.png"/><Relationship Id="rId4" Type="http://schemas.openxmlformats.org/officeDocument/2006/relationships/image" Target="../media/image88.jpeg"/><Relationship Id="rId9" Type="http://schemas.openxmlformats.org/officeDocument/2006/relationships/image" Target="../media/image28.png"/><Relationship Id="rId14" Type="http://schemas.openxmlformats.org/officeDocument/2006/relationships/image" Target="../media/image40.png"/></Relationships>
</file>

<file path=ppt/slides/_rels/slide55.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90.png"/><Relationship Id="rId3" Type="http://schemas.openxmlformats.org/officeDocument/2006/relationships/image" Target="../media/image37.png"/><Relationship Id="rId7" Type="http://schemas.openxmlformats.org/officeDocument/2006/relationships/image" Target="../media/image40.png"/><Relationship Id="rId12" Type="http://schemas.openxmlformats.org/officeDocument/2006/relationships/image" Target="../media/image27.png"/><Relationship Id="rId2" Type="http://schemas.openxmlformats.org/officeDocument/2006/relationships/notesSlide" Target="../notesSlides/notesSlide55.xml"/><Relationship Id="rId1" Type="http://schemas.openxmlformats.org/officeDocument/2006/relationships/slideLayout" Target="../slideLayouts/slideLayout12.xml"/><Relationship Id="rId6" Type="http://schemas.openxmlformats.org/officeDocument/2006/relationships/image" Target="../media/image33.png"/><Relationship Id="rId11" Type="http://schemas.openxmlformats.org/officeDocument/2006/relationships/image" Target="../media/image28.png"/><Relationship Id="rId5" Type="http://schemas.openxmlformats.org/officeDocument/2006/relationships/image" Target="../media/image34.png"/><Relationship Id="rId15" Type="http://schemas.openxmlformats.org/officeDocument/2006/relationships/image" Target="../media/image39.png"/><Relationship Id="rId10" Type="http://schemas.openxmlformats.org/officeDocument/2006/relationships/image" Target="../media/image29.png"/><Relationship Id="rId4" Type="http://schemas.openxmlformats.org/officeDocument/2006/relationships/image" Target="../media/image35.png"/><Relationship Id="rId9" Type="http://schemas.openxmlformats.org/officeDocument/2006/relationships/image" Target="../media/image30.png"/><Relationship Id="rId14" Type="http://schemas.openxmlformats.org/officeDocument/2006/relationships/image" Target="../media/image36.png"/></Relationships>
</file>

<file path=ppt/slides/_rels/slide56.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29.png"/><Relationship Id="rId3" Type="http://schemas.openxmlformats.org/officeDocument/2006/relationships/image" Target="../media/image37.png"/><Relationship Id="rId7" Type="http://schemas.openxmlformats.org/officeDocument/2006/relationships/image" Target="../media/image35.png"/><Relationship Id="rId12" Type="http://schemas.openxmlformats.org/officeDocument/2006/relationships/image" Target="../media/image30.png"/><Relationship Id="rId2" Type="http://schemas.openxmlformats.org/officeDocument/2006/relationships/notesSlide" Target="../notesSlides/notesSlide56.xml"/><Relationship Id="rId1" Type="http://schemas.openxmlformats.org/officeDocument/2006/relationships/slideLayout" Target="../slideLayouts/slideLayout12.xml"/><Relationship Id="rId6" Type="http://schemas.openxmlformats.org/officeDocument/2006/relationships/image" Target="../media/image92.png"/><Relationship Id="rId11" Type="http://schemas.openxmlformats.org/officeDocument/2006/relationships/image" Target="../media/image31.png"/><Relationship Id="rId5" Type="http://schemas.openxmlformats.org/officeDocument/2006/relationships/image" Target="../media/image36.png"/><Relationship Id="rId15" Type="http://schemas.openxmlformats.org/officeDocument/2006/relationships/image" Target="../media/image27.png"/><Relationship Id="rId10" Type="http://schemas.openxmlformats.org/officeDocument/2006/relationships/image" Target="../media/image40.png"/><Relationship Id="rId4" Type="http://schemas.openxmlformats.org/officeDocument/2006/relationships/image" Target="../media/image91.png"/><Relationship Id="rId9" Type="http://schemas.openxmlformats.org/officeDocument/2006/relationships/image" Target="../media/image33.png"/><Relationship Id="rId14" Type="http://schemas.openxmlformats.org/officeDocument/2006/relationships/image" Target="../media/image28.png"/></Relationships>
</file>

<file path=ppt/slides/_rels/slide57.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29.png"/><Relationship Id="rId3" Type="http://schemas.openxmlformats.org/officeDocument/2006/relationships/image" Target="../media/image37.png"/><Relationship Id="rId7" Type="http://schemas.openxmlformats.org/officeDocument/2006/relationships/image" Target="../media/image35.png"/><Relationship Id="rId12" Type="http://schemas.openxmlformats.org/officeDocument/2006/relationships/image" Target="../media/image30.png"/><Relationship Id="rId2" Type="http://schemas.openxmlformats.org/officeDocument/2006/relationships/notesSlide" Target="../notesSlides/notesSlide57.xml"/><Relationship Id="rId1" Type="http://schemas.openxmlformats.org/officeDocument/2006/relationships/slideLayout" Target="../slideLayouts/slideLayout12.xml"/><Relationship Id="rId6" Type="http://schemas.openxmlformats.org/officeDocument/2006/relationships/image" Target="../media/image92.png"/><Relationship Id="rId11" Type="http://schemas.openxmlformats.org/officeDocument/2006/relationships/image" Target="../media/image31.png"/><Relationship Id="rId5" Type="http://schemas.openxmlformats.org/officeDocument/2006/relationships/image" Target="../media/image36.png"/><Relationship Id="rId15" Type="http://schemas.openxmlformats.org/officeDocument/2006/relationships/image" Target="../media/image27.png"/><Relationship Id="rId10" Type="http://schemas.openxmlformats.org/officeDocument/2006/relationships/image" Target="../media/image40.png"/><Relationship Id="rId4" Type="http://schemas.openxmlformats.org/officeDocument/2006/relationships/image" Target="../media/image91.png"/><Relationship Id="rId9" Type="http://schemas.openxmlformats.org/officeDocument/2006/relationships/image" Target="../media/image33.png"/><Relationship Id="rId14" Type="http://schemas.openxmlformats.org/officeDocument/2006/relationships/image" Target="../media/image28.png"/></Relationships>
</file>

<file path=ppt/slides/_rels/slide58.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58.xml"/><Relationship Id="rId1" Type="http://schemas.openxmlformats.org/officeDocument/2006/relationships/slideLayout" Target="../slideLayouts/slideLayout33.xml"/><Relationship Id="rId4" Type="http://schemas.openxmlformats.org/officeDocument/2006/relationships/hyperlink" Target="http://www.churchofjesuschrist.org/pages/mobileapps/media-library-app-2.0" TargetMode="External"/></Relationships>
</file>

<file path=ppt/slides/_rels/slide59.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6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B9DAAC6-8D05-A945-B3FA-433C7B85CF7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71409" y="1978774"/>
            <a:ext cx="1976452" cy="3893370"/>
          </a:xfrm>
          <a:prstGeom prst="rect">
            <a:avLst/>
          </a:prstGeom>
        </p:spPr>
      </p:pic>
      <p:sp>
        <p:nvSpPr>
          <p:cNvPr id="3" name="Date Placeholder 2"/>
          <p:cNvSpPr>
            <a:spLocks noGrp="1"/>
          </p:cNvSpPr>
          <p:nvPr>
            <p:ph type="dt" sz="half" idx="10"/>
          </p:nvPr>
        </p:nvSpPr>
        <p:spPr/>
        <p:txBody>
          <a:bodyPr/>
          <a:lstStyle/>
          <a:p>
            <a:r>
              <a:rPr lang="en-US" dirty="0"/>
              <a:t>© 2018 by Intellectual Reserve, Inc. All rights reserved. PD60005338</a:t>
            </a:r>
          </a:p>
        </p:txBody>
      </p:sp>
      <p:sp>
        <p:nvSpPr>
          <p:cNvPr id="10" name="Title 7">
            <a:extLst>
              <a:ext uri="{FF2B5EF4-FFF2-40B4-BE49-F238E27FC236}">
                <a16:creationId xmlns:a16="http://schemas.microsoft.com/office/drawing/2014/main" id="{F32962D2-EBE0-584B-AA8B-6CE89410E85E}"/>
              </a:ext>
            </a:extLst>
          </p:cNvPr>
          <p:cNvSpPr>
            <a:spLocks noGrp="1"/>
          </p:cNvSpPr>
          <p:nvPr>
            <p:ph type="ctrTitle"/>
          </p:nvPr>
        </p:nvSpPr>
        <p:spPr>
          <a:xfrm>
            <a:off x="3574784" y="2533975"/>
            <a:ext cx="7969515" cy="1623356"/>
          </a:xfrm>
        </p:spPr>
        <p:txBody>
          <a:bodyPr>
            <a:normAutofit/>
          </a:bodyPr>
          <a:lstStyle/>
          <a:p>
            <a:pPr algn="l"/>
            <a:r>
              <a:rPr lang="en-US" dirty="0"/>
              <a:t>Introduction to the </a:t>
            </a:r>
            <a:br>
              <a:rPr lang="en-US" dirty="0"/>
            </a:br>
            <a:r>
              <a:rPr lang="en-US" dirty="0"/>
              <a:t>Gospel Media App</a:t>
            </a:r>
          </a:p>
        </p:txBody>
      </p:sp>
      <p:sp>
        <p:nvSpPr>
          <p:cNvPr id="2" name="Rectangle 1">
            <a:extLst>
              <a:ext uri="{FF2B5EF4-FFF2-40B4-BE49-F238E27FC236}">
                <a16:creationId xmlns:a16="http://schemas.microsoft.com/office/drawing/2014/main" id="{6A33084E-18AC-0346-BA00-C716004D649A}"/>
              </a:ext>
            </a:extLst>
          </p:cNvPr>
          <p:cNvSpPr/>
          <p:nvPr/>
        </p:nvSpPr>
        <p:spPr>
          <a:xfrm>
            <a:off x="1330712" y="2259980"/>
            <a:ext cx="1851103" cy="3323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56AAFBDE-91BD-1642-A48C-A0597FAB801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52615" y="3518439"/>
            <a:ext cx="814040" cy="814040"/>
          </a:xfrm>
          <a:prstGeom prst="rect">
            <a:avLst/>
          </a:prstGeom>
        </p:spPr>
      </p:pic>
    </p:spTree>
    <p:extLst>
      <p:ext uri="{BB962C8B-B14F-4D97-AF65-F5344CB8AC3E}">
        <p14:creationId xmlns:p14="http://schemas.microsoft.com/office/powerpoint/2010/main" val="808112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normAutofit/>
          </a:bodyPr>
          <a:lstStyle/>
          <a:p>
            <a:r>
              <a:rPr lang="en-US" dirty="0">
                <a:solidFill>
                  <a:schemeClr val="accent2"/>
                </a:solidFill>
              </a:rPr>
              <a:t>Say Hello to the Gospel Media App</a:t>
            </a:r>
          </a:p>
        </p:txBody>
      </p:sp>
      <p:sp>
        <p:nvSpPr>
          <p:cNvPr id="11" name="Content Placeholder 10"/>
          <p:cNvSpPr>
            <a:spLocks noGrp="1"/>
          </p:cNvSpPr>
          <p:nvPr>
            <p:ph idx="1"/>
          </p:nvPr>
        </p:nvSpPr>
        <p:spPr>
          <a:xfrm>
            <a:off x="3112315" y="1721922"/>
            <a:ext cx="7575057" cy="3846340"/>
          </a:xfrm>
        </p:spPr>
        <p:txBody>
          <a:bodyPr/>
          <a:lstStyle/>
          <a:p>
            <a:pPr lvl="0"/>
            <a:r>
              <a:rPr lang="en-US" b="0" dirty="0">
                <a:solidFill>
                  <a:schemeClr val="bg2">
                    <a:lumMod val="25000"/>
                  </a:schemeClr>
                </a:solidFill>
              </a:rPr>
              <a:t>App version of Gospel Media on </a:t>
            </a:r>
            <a:r>
              <a:rPr lang="en-US" b="0" dirty="0" err="1">
                <a:solidFill>
                  <a:schemeClr val="bg2">
                    <a:lumMod val="25000"/>
                  </a:schemeClr>
                </a:solidFill>
              </a:rPr>
              <a:t>ChurchofJesusChrist.org</a:t>
            </a:r>
            <a:endParaRPr lang="en-US" b="0" dirty="0">
              <a:solidFill>
                <a:schemeClr val="bg2">
                  <a:lumMod val="25000"/>
                </a:schemeClr>
              </a:solidFill>
            </a:endParaRPr>
          </a:p>
          <a:p>
            <a:r>
              <a:rPr lang="en-US" b="0" dirty="0">
                <a:solidFill>
                  <a:schemeClr val="bg2">
                    <a:lumMod val="25000"/>
                  </a:schemeClr>
                </a:solidFill>
              </a:rPr>
              <a:t>Largest collection of Church media</a:t>
            </a:r>
          </a:p>
          <a:p>
            <a:pPr lvl="0"/>
            <a:r>
              <a:rPr lang="en-US" b="0" dirty="0">
                <a:solidFill>
                  <a:schemeClr val="bg2">
                    <a:lumMod val="25000"/>
                  </a:schemeClr>
                </a:solidFill>
              </a:rPr>
              <a:t>Download media to your mobile device and show it without using the internet</a:t>
            </a:r>
          </a:p>
          <a:p>
            <a:r>
              <a:rPr lang="en-US" b="0" dirty="0">
                <a:solidFill>
                  <a:schemeClr val="bg2">
                    <a:lumMod val="25000"/>
                  </a:schemeClr>
                </a:solidFill>
              </a:rPr>
              <a:t>iOS and Android mobile phones and tablets</a:t>
            </a:r>
          </a:p>
          <a:p>
            <a:pPr lvl="0"/>
            <a:r>
              <a:rPr lang="en-US" b="0" dirty="0">
                <a:solidFill>
                  <a:schemeClr val="bg2">
                    <a:lumMod val="25000"/>
                  </a:schemeClr>
                </a:solidFill>
              </a:rPr>
              <a:t>Download free from your app store</a:t>
            </a:r>
          </a:p>
          <a:p>
            <a:endParaRPr lang="en-US" b="0" dirty="0">
              <a:solidFill>
                <a:schemeClr val="bg2">
                  <a:lumMod val="25000"/>
                </a:schemeClr>
              </a:solidFill>
            </a:endParaRPr>
          </a:p>
        </p:txBody>
      </p:sp>
      <p:pic>
        <p:nvPicPr>
          <p:cNvPr id="7" name="Picture 6">
            <a:extLst>
              <a:ext uri="{FF2B5EF4-FFF2-40B4-BE49-F238E27FC236}">
                <a16:creationId xmlns:a16="http://schemas.microsoft.com/office/drawing/2014/main" id="{8BEDEC5F-6F85-B04E-9628-A56EB618341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13848" y="1721922"/>
            <a:ext cx="1976452" cy="3893370"/>
          </a:xfrm>
          <a:prstGeom prst="rect">
            <a:avLst/>
          </a:prstGeom>
        </p:spPr>
      </p:pic>
      <p:sp>
        <p:nvSpPr>
          <p:cNvPr id="8" name="Rectangle 7">
            <a:extLst>
              <a:ext uri="{FF2B5EF4-FFF2-40B4-BE49-F238E27FC236}">
                <a16:creationId xmlns:a16="http://schemas.microsoft.com/office/drawing/2014/main" id="{B3E04952-4640-AC47-B642-37142B79CE53}"/>
              </a:ext>
            </a:extLst>
          </p:cNvPr>
          <p:cNvSpPr/>
          <p:nvPr/>
        </p:nvSpPr>
        <p:spPr>
          <a:xfrm>
            <a:off x="773151" y="2003128"/>
            <a:ext cx="1851103" cy="3323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3A9554C2-0416-0445-9B02-CD72B5FE668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95054" y="3261587"/>
            <a:ext cx="814040" cy="814040"/>
          </a:xfrm>
          <a:prstGeom prst="rect">
            <a:avLst/>
          </a:prstGeom>
        </p:spPr>
      </p:pic>
    </p:spTree>
    <p:extLst>
      <p:ext uri="{BB962C8B-B14F-4D97-AF65-F5344CB8AC3E}">
        <p14:creationId xmlns:p14="http://schemas.microsoft.com/office/powerpoint/2010/main" val="1874242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latin typeface="Palatino" pitchFamily="2" charset="77"/>
                <a:ea typeface="Palatino" pitchFamily="2" charset="77"/>
              </a:rPr>
              <a:t>How can you use the Gospel Media app when preparing lessons?</a:t>
            </a:r>
          </a:p>
        </p:txBody>
      </p:sp>
      <p:sp>
        <p:nvSpPr>
          <p:cNvPr id="3" name="Text Placeholder 2">
            <a:extLst>
              <a:ext uri="{FF2B5EF4-FFF2-40B4-BE49-F238E27FC236}">
                <a16:creationId xmlns:a16="http://schemas.microsoft.com/office/drawing/2014/main" id="{04841660-1413-5641-9FEB-18D6701F0B2E}"/>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637358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B2EC40-B517-A540-B099-916F10E54B0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2067" y="316052"/>
            <a:ext cx="3160546" cy="6225894"/>
          </a:xfrm>
          <a:prstGeom prst="rect">
            <a:avLst/>
          </a:prstGeom>
        </p:spPr>
      </p:pic>
      <p:pic>
        <p:nvPicPr>
          <p:cNvPr id="8" name="Picture 7">
            <a:extLst>
              <a:ext uri="{FF2B5EF4-FFF2-40B4-BE49-F238E27FC236}">
                <a16:creationId xmlns:a16="http://schemas.microsoft.com/office/drawing/2014/main" id="{D8995F8F-B17F-2243-BDFA-0381D3DFD13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45684" y="769863"/>
            <a:ext cx="2996789" cy="5327624"/>
          </a:xfrm>
          <a:prstGeom prst="rect">
            <a:avLst/>
          </a:prstGeom>
        </p:spPr>
      </p:pic>
      <p:pic>
        <p:nvPicPr>
          <p:cNvPr id="6" name="Picture 5"/>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826896" y="-1"/>
            <a:ext cx="8365104" cy="6858001"/>
          </a:xfrm>
          <a:prstGeom prst="rect">
            <a:avLst/>
          </a:prstGeom>
        </p:spPr>
      </p:pic>
      <p:sp>
        <p:nvSpPr>
          <p:cNvPr id="7" name="Rectangle 6"/>
          <p:cNvSpPr/>
          <p:nvPr/>
        </p:nvSpPr>
        <p:spPr>
          <a:xfrm>
            <a:off x="4298868" y="5452946"/>
            <a:ext cx="7893132" cy="9034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4868883" y="5551533"/>
            <a:ext cx="7323117" cy="769662"/>
          </a:xfrm>
        </p:spPr>
        <p:txBody>
          <a:bodyPr/>
          <a:lstStyle/>
          <a:p>
            <a:r>
              <a:rPr lang="en-US" dirty="0">
                <a:solidFill>
                  <a:schemeClr val="bg1"/>
                </a:solidFill>
              </a:rPr>
              <a:t>Sunday School Teacher</a:t>
            </a:r>
          </a:p>
        </p:txBody>
      </p:sp>
    </p:spTree>
    <p:extLst>
      <p:ext uri="{BB962C8B-B14F-4D97-AF65-F5344CB8AC3E}">
        <p14:creationId xmlns:p14="http://schemas.microsoft.com/office/powerpoint/2010/main" val="153807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826896" y="0"/>
            <a:ext cx="8372032" cy="6858000"/>
          </a:xfrm>
          <a:prstGeom prst="rect">
            <a:avLst/>
          </a:prstGeom>
        </p:spPr>
      </p:pic>
      <p:sp>
        <p:nvSpPr>
          <p:cNvPr id="8" name="Rectangle 7">
            <a:extLst>
              <a:ext uri="{FF2B5EF4-FFF2-40B4-BE49-F238E27FC236}">
                <a16:creationId xmlns:a16="http://schemas.microsoft.com/office/drawing/2014/main" id="{1EFBBBA7-237F-4744-85A6-70BF548FA5FA}"/>
              </a:ext>
            </a:extLst>
          </p:cNvPr>
          <p:cNvSpPr/>
          <p:nvPr/>
        </p:nvSpPr>
        <p:spPr>
          <a:xfrm>
            <a:off x="4298868" y="5452946"/>
            <a:ext cx="7893132" cy="9034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4868883" y="5551533"/>
            <a:ext cx="7323117" cy="769662"/>
          </a:xfrm>
        </p:spPr>
        <p:txBody>
          <a:bodyPr/>
          <a:lstStyle/>
          <a:p>
            <a:r>
              <a:rPr lang="en-US" dirty="0">
                <a:solidFill>
                  <a:schemeClr val="bg1"/>
                </a:solidFill>
              </a:rPr>
              <a:t>Primary Chorister</a:t>
            </a:r>
          </a:p>
        </p:txBody>
      </p:sp>
      <p:pic>
        <p:nvPicPr>
          <p:cNvPr id="7" name="Picture 6">
            <a:extLst>
              <a:ext uri="{FF2B5EF4-FFF2-40B4-BE49-F238E27FC236}">
                <a16:creationId xmlns:a16="http://schemas.microsoft.com/office/drawing/2014/main" id="{5A142327-DFBF-3740-8523-2CD99101184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72067" y="316052"/>
            <a:ext cx="3160546" cy="6225894"/>
          </a:xfrm>
          <a:prstGeom prst="rect">
            <a:avLst/>
          </a:prstGeom>
        </p:spPr>
      </p:pic>
      <p:pic>
        <p:nvPicPr>
          <p:cNvPr id="4" name="Picture 3">
            <a:extLst>
              <a:ext uri="{FF2B5EF4-FFF2-40B4-BE49-F238E27FC236}">
                <a16:creationId xmlns:a16="http://schemas.microsoft.com/office/drawing/2014/main" id="{BA4FF3C0-A6D1-354D-9D95-DECCD6EF4E4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43812" y="770347"/>
            <a:ext cx="2998661" cy="5330952"/>
          </a:xfrm>
          <a:prstGeom prst="rect">
            <a:avLst/>
          </a:prstGeom>
        </p:spPr>
      </p:pic>
    </p:spTree>
    <p:extLst>
      <p:ext uri="{BB962C8B-B14F-4D97-AF65-F5344CB8AC3E}">
        <p14:creationId xmlns:p14="http://schemas.microsoft.com/office/powerpoint/2010/main" val="1060835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826896" y="0"/>
            <a:ext cx="8365104" cy="6858000"/>
          </a:xfrm>
          <a:prstGeom prst="rect">
            <a:avLst/>
          </a:prstGeom>
        </p:spPr>
      </p:pic>
      <p:sp>
        <p:nvSpPr>
          <p:cNvPr id="8" name="Rectangle 7">
            <a:extLst>
              <a:ext uri="{FF2B5EF4-FFF2-40B4-BE49-F238E27FC236}">
                <a16:creationId xmlns:a16="http://schemas.microsoft.com/office/drawing/2014/main" id="{203ACC60-7849-8A46-9AB6-C967C308BE35}"/>
              </a:ext>
            </a:extLst>
          </p:cNvPr>
          <p:cNvSpPr/>
          <p:nvPr/>
        </p:nvSpPr>
        <p:spPr>
          <a:xfrm>
            <a:off x="4298868" y="5452946"/>
            <a:ext cx="7893132" cy="9034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4868883" y="5551533"/>
            <a:ext cx="7323117" cy="769662"/>
          </a:xfrm>
        </p:spPr>
        <p:txBody>
          <a:bodyPr/>
          <a:lstStyle/>
          <a:p>
            <a:r>
              <a:rPr lang="en-US" dirty="0">
                <a:solidFill>
                  <a:schemeClr val="bg1"/>
                </a:solidFill>
              </a:rPr>
              <a:t>Ward Missionary</a:t>
            </a:r>
          </a:p>
        </p:txBody>
      </p:sp>
      <p:pic>
        <p:nvPicPr>
          <p:cNvPr id="9" name="Picture 8">
            <a:extLst>
              <a:ext uri="{FF2B5EF4-FFF2-40B4-BE49-F238E27FC236}">
                <a16:creationId xmlns:a16="http://schemas.microsoft.com/office/drawing/2014/main" id="{08F27868-658A-DE46-AC95-26079F832D4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72067" y="316052"/>
            <a:ext cx="3160546" cy="6225894"/>
          </a:xfrm>
          <a:prstGeom prst="rect">
            <a:avLst/>
          </a:prstGeom>
        </p:spPr>
      </p:pic>
      <p:pic>
        <p:nvPicPr>
          <p:cNvPr id="3" name="Picture 2">
            <a:extLst>
              <a:ext uri="{FF2B5EF4-FFF2-40B4-BE49-F238E27FC236}">
                <a16:creationId xmlns:a16="http://schemas.microsoft.com/office/drawing/2014/main" id="{5C1F0907-491C-0343-AEFA-60AD96665A2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3009" y="763523"/>
            <a:ext cx="2998661" cy="5330952"/>
          </a:xfrm>
          <a:prstGeom prst="rect">
            <a:avLst/>
          </a:prstGeom>
        </p:spPr>
      </p:pic>
    </p:spTree>
    <p:extLst>
      <p:ext uri="{BB962C8B-B14F-4D97-AF65-F5344CB8AC3E}">
        <p14:creationId xmlns:p14="http://schemas.microsoft.com/office/powerpoint/2010/main" val="247967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flipH="1">
            <a:off x="3826895" y="-1"/>
            <a:ext cx="8365102" cy="6858001"/>
          </a:xfrm>
          <a:prstGeom prst="rect">
            <a:avLst/>
          </a:prstGeom>
        </p:spPr>
      </p:pic>
      <p:sp>
        <p:nvSpPr>
          <p:cNvPr id="8" name="Rectangle 7">
            <a:extLst>
              <a:ext uri="{FF2B5EF4-FFF2-40B4-BE49-F238E27FC236}">
                <a16:creationId xmlns:a16="http://schemas.microsoft.com/office/drawing/2014/main" id="{01D0D477-E9DE-4B41-83BC-D4F2F868F583}"/>
              </a:ext>
            </a:extLst>
          </p:cNvPr>
          <p:cNvSpPr/>
          <p:nvPr/>
        </p:nvSpPr>
        <p:spPr>
          <a:xfrm>
            <a:off x="4298868" y="5452946"/>
            <a:ext cx="7893132" cy="9034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4868883" y="5551533"/>
            <a:ext cx="7323117" cy="769662"/>
          </a:xfrm>
        </p:spPr>
        <p:txBody>
          <a:bodyPr/>
          <a:lstStyle/>
          <a:p>
            <a:r>
              <a:rPr lang="en-US" dirty="0">
                <a:solidFill>
                  <a:schemeClr val="bg1"/>
                </a:solidFill>
              </a:rPr>
              <a:t>Lessons in the Home</a:t>
            </a:r>
          </a:p>
        </p:txBody>
      </p:sp>
      <p:pic>
        <p:nvPicPr>
          <p:cNvPr id="7" name="Picture 6">
            <a:extLst>
              <a:ext uri="{FF2B5EF4-FFF2-40B4-BE49-F238E27FC236}">
                <a16:creationId xmlns:a16="http://schemas.microsoft.com/office/drawing/2014/main" id="{CED6046E-BB06-FE49-BF72-8F14608D272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72067" y="316052"/>
            <a:ext cx="3160546" cy="6225894"/>
          </a:xfrm>
          <a:prstGeom prst="rect">
            <a:avLst/>
          </a:prstGeom>
        </p:spPr>
      </p:pic>
      <p:pic>
        <p:nvPicPr>
          <p:cNvPr id="3" name="Picture 2">
            <a:extLst>
              <a:ext uri="{FF2B5EF4-FFF2-40B4-BE49-F238E27FC236}">
                <a16:creationId xmlns:a16="http://schemas.microsoft.com/office/drawing/2014/main" id="{E76D3BEB-07D1-5B43-AE86-1836484608B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0633" y="770347"/>
            <a:ext cx="2998661" cy="5330952"/>
          </a:xfrm>
          <a:prstGeom prst="rect">
            <a:avLst/>
          </a:prstGeom>
        </p:spPr>
      </p:pic>
    </p:spTree>
    <p:extLst>
      <p:ext uri="{BB962C8B-B14F-4D97-AF65-F5344CB8AC3E}">
        <p14:creationId xmlns:p14="http://schemas.microsoft.com/office/powerpoint/2010/main" val="109551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1918502" y="5138459"/>
            <a:ext cx="1724628" cy="646331"/>
          </a:xfrm>
          <a:prstGeom prst="rect">
            <a:avLst/>
          </a:prstGeom>
          <a:noFill/>
        </p:spPr>
        <p:txBody>
          <a:bodyPr wrap="square" rtlCol="0">
            <a:spAutoFit/>
          </a:bodyPr>
          <a:lstStyle/>
          <a:p>
            <a:pPr algn="ctr"/>
            <a:r>
              <a:rPr lang="en-US" dirty="0">
                <a:latin typeface="Arial" panose="020B0604020202020204" pitchFamily="34" charset="0"/>
                <a:ea typeface="Zoram ldsLat" charset="0"/>
                <a:cs typeface="Arial" panose="020B0604020202020204" pitchFamily="34" charset="0"/>
              </a:rPr>
              <a:t>Trim Video and Music</a:t>
            </a:r>
          </a:p>
        </p:txBody>
      </p:sp>
      <p:pic>
        <p:nvPicPr>
          <p:cNvPr id="53" name="Picture 52">
            <a:extLst>
              <a:ext uri="{FF2B5EF4-FFF2-40B4-BE49-F238E27FC236}">
                <a16:creationId xmlns:a16="http://schemas.microsoft.com/office/drawing/2014/main" id="{93C067F4-1CB7-8641-94A4-AD5DA94D7E5E}"/>
              </a:ext>
            </a:extLst>
          </p:cNvPr>
          <p:cNvPicPr>
            <a:picLocks noChangeAspect="1"/>
          </p:cNvPicPr>
          <p:nvPr/>
        </p:nvPicPr>
        <p:blipFill>
          <a:blip r:embed="rId3"/>
          <a:stretch>
            <a:fillRect/>
          </a:stretch>
        </p:blipFill>
        <p:spPr>
          <a:xfrm>
            <a:off x="8751720" y="3899300"/>
            <a:ext cx="1108928" cy="1115568"/>
          </a:xfrm>
          <a:prstGeom prst="rect">
            <a:avLst/>
          </a:prstGeom>
        </p:spPr>
      </p:pic>
      <p:pic>
        <p:nvPicPr>
          <p:cNvPr id="51" name="Picture 50">
            <a:extLst>
              <a:ext uri="{FF2B5EF4-FFF2-40B4-BE49-F238E27FC236}">
                <a16:creationId xmlns:a16="http://schemas.microsoft.com/office/drawing/2014/main" id="{4E307AA3-0054-7A47-ACA1-823B909F3D11}"/>
              </a:ext>
            </a:extLst>
          </p:cNvPr>
          <p:cNvPicPr>
            <a:picLocks noChangeAspect="1"/>
          </p:cNvPicPr>
          <p:nvPr/>
        </p:nvPicPr>
        <p:blipFill>
          <a:blip r:embed="rId4"/>
          <a:stretch>
            <a:fillRect/>
          </a:stretch>
        </p:blipFill>
        <p:spPr>
          <a:xfrm>
            <a:off x="6576153" y="3891449"/>
            <a:ext cx="1108928" cy="1115568"/>
          </a:xfrm>
          <a:prstGeom prst="rect">
            <a:avLst/>
          </a:prstGeom>
        </p:spPr>
      </p:pic>
      <p:pic>
        <p:nvPicPr>
          <p:cNvPr id="49" name="Picture 48">
            <a:extLst>
              <a:ext uri="{FF2B5EF4-FFF2-40B4-BE49-F238E27FC236}">
                <a16:creationId xmlns:a16="http://schemas.microsoft.com/office/drawing/2014/main" id="{A508C887-8237-BB4B-BCC1-EE8C85C4A8D3}"/>
              </a:ext>
            </a:extLst>
          </p:cNvPr>
          <p:cNvPicPr>
            <a:picLocks noChangeAspect="1"/>
          </p:cNvPicPr>
          <p:nvPr/>
        </p:nvPicPr>
        <p:blipFill>
          <a:blip r:embed="rId5"/>
          <a:stretch>
            <a:fillRect/>
          </a:stretch>
        </p:blipFill>
        <p:spPr>
          <a:xfrm>
            <a:off x="2226373" y="3895847"/>
            <a:ext cx="1108928" cy="1115568"/>
          </a:xfrm>
          <a:prstGeom prst="rect">
            <a:avLst/>
          </a:prstGeom>
        </p:spPr>
      </p:pic>
      <p:pic>
        <p:nvPicPr>
          <p:cNvPr id="47" name="Picture 46">
            <a:extLst>
              <a:ext uri="{FF2B5EF4-FFF2-40B4-BE49-F238E27FC236}">
                <a16:creationId xmlns:a16="http://schemas.microsoft.com/office/drawing/2014/main" id="{A5C7F669-6E42-FF41-AEBA-70F2D8CFE3F9}"/>
              </a:ext>
            </a:extLst>
          </p:cNvPr>
          <p:cNvPicPr>
            <a:picLocks noChangeAspect="1"/>
          </p:cNvPicPr>
          <p:nvPr/>
        </p:nvPicPr>
        <p:blipFill>
          <a:blip r:embed="rId6"/>
          <a:stretch>
            <a:fillRect/>
          </a:stretch>
        </p:blipFill>
        <p:spPr>
          <a:xfrm>
            <a:off x="4452706" y="3895847"/>
            <a:ext cx="1108928" cy="1115568"/>
          </a:xfrm>
          <a:prstGeom prst="rect">
            <a:avLst/>
          </a:prstGeom>
        </p:spPr>
      </p:pic>
      <p:pic>
        <p:nvPicPr>
          <p:cNvPr id="45" name="Picture 44">
            <a:extLst>
              <a:ext uri="{FF2B5EF4-FFF2-40B4-BE49-F238E27FC236}">
                <a16:creationId xmlns:a16="http://schemas.microsoft.com/office/drawing/2014/main" id="{1A07E1FC-E64E-4C4D-8C52-16C2FABD3086}"/>
              </a:ext>
            </a:extLst>
          </p:cNvPr>
          <p:cNvPicPr>
            <a:picLocks noChangeAspect="1"/>
          </p:cNvPicPr>
          <p:nvPr/>
        </p:nvPicPr>
        <p:blipFill>
          <a:blip r:embed="rId7"/>
          <a:stretch>
            <a:fillRect/>
          </a:stretch>
        </p:blipFill>
        <p:spPr>
          <a:xfrm>
            <a:off x="9877502" y="1711442"/>
            <a:ext cx="1115568" cy="1115568"/>
          </a:xfrm>
          <a:prstGeom prst="rect">
            <a:avLst/>
          </a:prstGeom>
        </p:spPr>
      </p:pic>
      <p:pic>
        <p:nvPicPr>
          <p:cNvPr id="43" name="Picture 42">
            <a:extLst>
              <a:ext uri="{FF2B5EF4-FFF2-40B4-BE49-F238E27FC236}">
                <a16:creationId xmlns:a16="http://schemas.microsoft.com/office/drawing/2014/main" id="{DCCABC45-57A8-6140-AE6D-E6C0436EE712}"/>
              </a:ext>
            </a:extLst>
          </p:cNvPr>
          <p:cNvPicPr>
            <a:picLocks noChangeAspect="1"/>
          </p:cNvPicPr>
          <p:nvPr/>
        </p:nvPicPr>
        <p:blipFill>
          <a:blip r:embed="rId8"/>
          <a:stretch>
            <a:fillRect/>
          </a:stretch>
        </p:blipFill>
        <p:spPr>
          <a:xfrm>
            <a:off x="7685081" y="1711442"/>
            <a:ext cx="1115568" cy="1115568"/>
          </a:xfrm>
          <a:prstGeom prst="rect">
            <a:avLst/>
          </a:prstGeom>
        </p:spPr>
      </p:pic>
      <p:pic>
        <p:nvPicPr>
          <p:cNvPr id="41" name="Picture 40">
            <a:extLst>
              <a:ext uri="{FF2B5EF4-FFF2-40B4-BE49-F238E27FC236}">
                <a16:creationId xmlns:a16="http://schemas.microsoft.com/office/drawing/2014/main" id="{E6C9365E-AA7A-0746-A70A-29FC6734DB7C}"/>
              </a:ext>
            </a:extLst>
          </p:cNvPr>
          <p:cNvPicPr>
            <a:picLocks noChangeAspect="1"/>
          </p:cNvPicPr>
          <p:nvPr/>
        </p:nvPicPr>
        <p:blipFill>
          <a:blip r:embed="rId9"/>
          <a:stretch>
            <a:fillRect/>
          </a:stretch>
        </p:blipFill>
        <p:spPr>
          <a:xfrm>
            <a:off x="5511384" y="1711442"/>
            <a:ext cx="1115568" cy="1115568"/>
          </a:xfrm>
          <a:prstGeom prst="rect">
            <a:avLst/>
          </a:prstGeom>
        </p:spPr>
      </p:pic>
      <p:pic>
        <p:nvPicPr>
          <p:cNvPr id="39" name="Picture 38">
            <a:extLst>
              <a:ext uri="{FF2B5EF4-FFF2-40B4-BE49-F238E27FC236}">
                <a16:creationId xmlns:a16="http://schemas.microsoft.com/office/drawing/2014/main" id="{D0BB961F-EDC6-274F-97C4-F7E2FAABD0B5}"/>
              </a:ext>
            </a:extLst>
          </p:cNvPr>
          <p:cNvPicPr>
            <a:picLocks noChangeAspect="1"/>
          </p:cNvPicPr>
          <p:nvPr/>
        </p:nvPicPr>
        <p:blipFill>
          <a:blip r:embed="rId10"/>
          <a:stretch>
            <a:fillRect/>
          </a:stretch>
        </p:blipFill>
        <p:spPr>
          <a:xfrm>
            <a:off x="3337138" y="1715407"/>
            <a:ext cx="1115568" cy="1115568"/>
          </a:xfrm>
          <a:prstGeom prst="rect">
            <a:avLst/>
          </a:prstGeom>
        </p:spPr>
      </p:pic>
      <p:pic>
        <p:nvPicPr>
          <p:cNvPr id="37" name="Picture 36">
            <a:extLst>
              <a:ext uri="{FF2B5EF4-FFF2-40B4-BE49-F238E27FC236}">
                <a16:creationId xmlns:a16="http://schemas.microsoft.com/office/drawing/2014/main" id="{254D867D-E3BE-D04A-A233-7367C8AF0DF0}"/>
              </a:ext>
            </a:extLst>
          </p:cNvPr>
          <p:cNvPicPr>
            <a:picLocks noChangeAspect="1"/>
          </p:cNvPicPr>
          <p:nvPr/>
        </p:nvPicPr>
        <p:blipFill>
          <a:blip r:embed="rId11"/>
          <a:stretch>
            <a:fillRect/>
          </a:stretch>
        </p:blipFill>
        <p:spPr>
          <a:xfrm>
            <a:off x="1160236" y="1715407"/>
            <a:ext cx="1115568" cy="1115568"/>
          </a:xfrm>
          <a:prstGeom prst="rect">
            <a:avLst/>
          </a:prstGeom>
        </p:spPr>
      </p:pic>
      <p:sp>
        <p:nvSpPr>
          <p:cNvPr id="3" name="Title 2"/>
          <p:cNvSpPr>
            <a:spLocks noGrp="1"/>
          </p:cNvSpPr>
          <p:nvPr>
            <p:ph type="title"/>
          </p:nvPr>
        </p:nvSpPr>
        <p:spPr/>
        <p:txBody>
          <a:bodyPr>
            <a:normAutofit/>
          </a:bodyPr>
          <a:lstStyle/>
          <a:p>
            <a:r>
              <a:rPr lang="en-US" dirty="0">
                <a:solidFill>
                  <a:schemeClr val="accent2"/>
                </a:solidFill>
              </a:rPr>
              <a:t>With the Gospel Media app, you can:</a:t>
            </a:r>
          </a:p>
        </p:txBody>
      </p:sp>
      <p:sp>
        <p:nvSpPr>
          <p:cNvPr id="13" name="TextBox 12"/>
          <p:cNvSpPr txBox="1"/>
          <p:nvPr/>
        </p:nvSpPr>
        <p:spPr>
          <a:xfrm>
            <a:off x="856526" y="2958452"/>
            <a:ext cx="1724628" cy="646331"/>
          </a:xfrm>
          <a:prstGeom prst="rect">
            <a:avLst/>
          </a:prstGeom>
          <a:noFill/>
        </p:spPr>
        <p:txBody>
          <a:bodyPr wrap="square" rtlCol="0">
            <a:spAutoFit/>
          </a:bodyPr>
          <a:lstStyle/>
          <a:p>
            <a:pPr algn="ctr"/>
            <a:r>
              <a:rPr lang="en-US" dirty="0">
                <a:latin typeface="Arial" panose="020B0604020202020204" pitchFamily="34" charset="0"/>
                <a:ea typeface="Zoram ldsLat" charset="0"/>
                <a:cs typeface="Arial" panose="020B0604020202020204" pitchFamily="34" charset="0"/>
              </a:rPr>
              <a:t>Browse and Search</a:t>
            </a:r>
          </a:p>
        </p:txBody>
      </p:sp>
      <p:sp>
        <p:nvSpPr>
          <p:cNvPr id="14" name="TextBox 13"/>
          <p:cNvSpPr txBox="1"/>
          <p:nvPr/>
        </p:nvSpPr>
        <p:spPr>
          <a:xfrm>
            <a:off x="9552049" y="2958262"/>
            <a:ext cx="1724628" cy="646331"/>
          </a:xfrm>
          <a:prstGeom prst="rect">
            <a:avLst/>
          </a:prstGeom>
          <a:noFill/>
        </p:spPr>
        <p:txBody>
          <a:bodyPr wrap="square" rtlCol="0">
            <a:spAutoFit/>
          </a:bodyPr>
          <a:lstStyle/>
          <a:p>
            <a:pPr algn="ctr"/>
            <a:r>
              <a:rPr lang="en-US" dirty="0">
                <a:latin typeface="Arial" panose="020B0604020202020204" pitchFamily="34" charset="0"/>
                <a:ea typeface="Zoram ldsLat" charset="0"/>
                <a:cs typeface="Arial" panose="020B0604020202020204" pitchFamily="34" charset="0"/>
              </a:rPr>
              <a:t>Add Speaker Notes</a:t>
            </a:r>
          </a:p>
        </p:txBody>
      </p:sp>
      <p:sp>
        <p:nvSpPr>
          <p:cNvPr id="15" name="TextBox 14"/>
          <p:cNvSpPr txBox="1"/>
          <p:nvPr/>
        </p:nvSpPr>
        <p:spPr>
          <a:xfrm>
            <a:off x="3032608" y="2958452"/>
            <a:ext cx="1724628" cy="369332"/>
          </a:xfrm>
          <a:prstGeom prst="rect">
            <a:avLst/>
          </a:prstGeom>
          <a:noFill/>
        </p:spPr>
        <p:txBody>
          <a:bodyPr wrap="square" rtlCol="0">
            <a:spAutoFit/>
          </a:bodyPr>
          <a:lstStyle/>
          <a:p>
            <a:pPr algn="ctr"/>
            <a:r>
              <a:rPr lang="en-US" dirty="0">
                <a:latin typeface="Arial" panose="020B0604020202020204" pitchFamily="34" charset="0"/>
                <a:ea typeface="Zoram ldsLat" charset="0"/>
                <a:cs typeface="Arial" panose="020B0604020202020204" pitchFamily="34" charset="0"/>
              </a:rPr>
              <a:t>Mark Favorites</a:t>
            </a:r>
          </a:p>
        </p:txBody>
      </p:sp>
      <p:sp>
        <p:nvSpPr>
          <p:cNvPr id="16" name="TextBox 15"/>
          <p:cNvSpPr txBox="1"/>
          <p:nvPr/>
        </p:nvSpPr>
        <p:spPr>
          <a:xfrm>
            <a:off x="4122842" y="5134491"/>
            <a:ext cx="1724628" cy="646331"/>
          </a:xfrm>
          <a:prstGeom prst="rect">
            <a:avLst/>
          </a:prstGeom>
          <a:noFill/>
        </p:spPr>
        <p:txBody>
          <a:bodyPr wrap="square" rtlCol="0">
            <a:spAutoFit/>
          </a:bodyPr>
          <a:lstStyle/>
          <a:p>
            <a:pPr algn="ctr"/>
            <a:r>
              <a:rPr lang="en-US" dirty="0">
                <a:latin typeface="Arial" panose="020B0604020202020204" pitchFamily="34" charset="0"/>
                <a:ea typeface="Zoram ldsLat" charset="0"/>
                <a:cs typeface="Arial" panose="020B0604020202020204" pitchFamily="34" charset="0"/>
              </a:rPr>
              <a:t>View Presentation</a:t>
            </a:r>
          </a:p>
        </p:txBody>
      </p:sp>
      <p:sp>
        <p:nvSpPr>
          <p:cNvPr id="17" name="TextBox 16"/>
          <p:cNvSpPr txBox="1"/>
          <p:nvPr/>
        </p:nvSpPr>
        <p:spPr>
          <a:xfrm>
            <a:off x="5075581" y="2958452"/>
            <a:ext cx="1984976" cy="646331"/>
          </a:xfrm>
          <a:prstGeom prst="rect">
            <a:avLst/>
          </a:prstGeom>
          <a:noFill/>
        </p:spPr>
        <p:txBody>
          <a:bodyPr wrap="square" rtlCol="0">
            <a:spAutoFit/>
          </a:bodyPr>
          <a:lstStyle/>
          <a:p>
            <a:pPr algn="ctr"/>
            <a:r>
              <a:rPr lang="en-US" dirty="0">
                <a:latin typeface="Arial" panose="020B0604020202020204" pitchFamily="34" charset="0"/>
                <a:ea typeface="Zoram ldsLat" charset="0"/>
                <a:cs typeface="Arial" panose="020B0604020202020204" pitchFamily="34" charset="0"/>
              </a:rPr>
              <a:t>Download</a:t>
            </a:r>
            <a:br>
              <a:rPr lang="en-US" dirty="0">
                <a:latin typeface="Arial" panose="020B0604020202020204" pitchFamily="34" charset="0"/>
                <a:ea typeface="Zoram ldsLat" charset="0"/>
                <a:cs typeface="Arial" panose="020B0604020202020204" pitchFamily="34" charset="0"/>
              </a:rPr>
            </a:br>
            <a:r>
              <a:rPr lang="en-US" dirty="0">
                <a:latin typeface="Arial" panose="020B0604020202020204" pitchFamily="34" charset="0"/>
                <a:ea typeface="Zoram ldsLat" charset="0"/>
                <a:cs typeface="Arial" panose="020B0604020202020204" pitchFamily="34" charset="0"/>
              </a:rPr>
              <a:t>Media</a:t>
            </a:r>
          </a:p>
        </p:txBody>
      </p:sp>
      <p:sp>
        <p:nvSpPr>
          <p:cNvPr id="18" name="TextBox 17"/>
          <p:cNvSpPr txBox="1"/>
          <p:nvPr/>
        </p:nvSpPr>
        <p:spPr>
          <a:xfrm>
            <a:off x="6267732" y="5134491"/>
            <a:ext cx="1724628" cy="646331"/>
          </a:xfrm>
          <a:prstGeom prst="rect">
            <a:avLst/>
          </a:prstGeom>
          <a:noFill/>
        </p:spPr>
        <p:txBody>
          <a:bodyPr wrap="square" rtlCol="0">
            <a:spAutoFit/>
          </a:bodyPr>
          <a:lstStyle/>
          <a:p>
            <a:pPr algn="ctr"/>
            <a:r>
              <a:rPr lang="en-US" dirty="0">
                <a:latin typeface="Arial" panose="020B0604020202020204" pitchFamily="34" charset="0"/>
                <a:ea typeface="Zoram ldsLat" charset="0"/>
                <a:cs typeface="Arial" panose="020B0604020202020204" pitchFamily="34" charset="0"/>
              </a:rPr>
              <a:t>Share with Others</a:t>
            </a:r>
          </a:p>
        </p:txBody>
      </p:sp>
      <p:sp>
        <p:nvSpPr>
          <p:cNvPr id="20" name="TextBox 19"/>
          <p:cNvSpPr txBox="1"/>
          <p:nvPr/>
        </p:nvSpPr>
        <p:spPr>
          <a:xfrm>
            <a:off x="8440879" y="5134491"/>
            <a:ext cx="1724628" cy="646331"/>
          </a:xfrm>
          <a:prstGeom prst="rect">
            <a:avLst/>
          </a:prstGeom>
          <a:noFill/>
        </p:spPr>
        <p:txBody>
          <a:bodyPr wrap="square" rtlCol="0">
            <a:spAutoFit/>
          </a:bodyPr>
          <a:lstStyle/>
          <a:p>
            <a:pPr algn="ctr"/>
            <a:r>
              <a:rPr lang="en-US" dirty="0">
                <a:latin typeface="Arial" panose="020B0604020202020204" pitchFamily="34" charset="0"/>
                <a:ea typeface="Zoram ldsLat" charset="0"/>
                <a:cs typeface="Arial" panose="020B0604020202020204" pitchFamily="34" charset="0"/>
              </a:rPr>
              <a:t>Access Settings</a:t>
            </a:r>
          </a:p>
        </p:txBody>
      </p:sp>
      <p:sp>
        <p:nvSpPr>
          <p:cNvPr id="21" name="TextBox 20"/>
          <p:cNvSpPr txBox="1"/>
          <p:nvPr/>
        </p:nvSpPr>
        <p:spPr>
          <a:xfrm>
            <a:off x="7324185" y="2958452"/>
            <a:ext cx="1724628" cy="646331"/>
          </a:xfrm>
          <a:prstGeom prst="rect">
            <a:avLst/>
          </a:prstGeom>
          <a:noFill/>
        </p:spPr>
        <p:txBody>
          <a:bodyPr wrap="square" rtlCol="0">
            <a:spAutoFit/>
          </a:bodyPr>
          <a:lstStyle/>
          <a:p>
            <a:pPr algn="ctr"/>
            <a:r>
              <a:rPr lang="en-US" dirty="0">
                <a:latin typeface="Arial" panose="020B0604020202020204" pitchFamily="34" charset="0"/>
                <a:ea typeface="Zoram ldsLat" charset="0"/>
                <a:cs typeface="Arial" panose="020B0604020202020204" pitchFamily="34" charset="0"/>
              </a:rPr>
              <a:t>Create Presentations</a:t>
            </a:r>
          </a:p>
        </p:txBody>
      </p:sp>
    </p:spTree>
    <p:extLst>
      <p:ext uri="{BB962C8B-B14F-4D97-AF65-F5344CB8AC3E}">
        <p14:creationId xmlns:p14="http://schemas.microsoft.com/office/powerpoint/2010/main" val="853933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CD15C676-D549-7841-A020-0CD10A3F8D3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40631" y="2118505"/>
            <a:ext cx="545375" cy="548640"/>
          </a:xfrm>
          <a:prstGeom prst="rect">
            <a:avLst/>
          </a:prstGeom>
        </p:spPr>
      </p:pic>
      <p:pic>
        <p:nvPicPr>
          <p:cNvPr id="20" name="Picture 19">
            <a:extLst>
              <a:ext uri="{FF2B5EF4-FFF2-40B4-BE49-F238E27FC236}">
                <a16:creationId xmlns:a16="http://schemas.microsoft.com/office/drawing/2014/main" id="{ABFCC23E-0235-2C4C-BA08-EDCB605A9A6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891418" y="903514"/>
            <a:ext cx="2602784" cy="5127172"/>
          </a:xfrm>
          <a:prstGeom prst="rect">
            <a:avLst/>
          </a:prstGeom>
        </p:spPr>
      </p:pic>
      <p:grpSp>
        <p:nvGrpSpPr>
          <p:cNvPr id="80" name="Group 79">
            <a:extLst>
              <a:ext uri="{FF2B5EF4-FFF2-40B4-BE49-F238E27FC236}">
                <a16:creationId xmlns:a16="http://schemas.microsoft.com/office/drawing/2014/main" id="{84CA6284-CCAD-6E40-96D7-F13D00A989FA}"/>
              </a:ext>
            </a:extLst>
          </p:cNvPr>
          <p:cNvGrpSpPr/>
          <p:nvPr/>
        </p:nvGrpSpPr>
        <p:grpSpPr>
          <a:xfrm>
            <a:off x="6284973" y="903514"/>
            <a:ext cx="2451237" cy="5127171"/>
            <a:chOff x="6182510" y="903514"/>
            <a:chExt cx="2451237" cy="5127171"/>
          </a:xfrm>
        </p:grpSpPr>
        <p:pic>
          <p:nvPicPr>
            <p:cNvPr id="81" name="Picture 80">
              <a:extLst>
                <a:ext uri="{FF2B5EF4-FFF2-40B4-BE49-F238E27FC236}">
                  <a16:creationId xmlns:a16="http://schemas.microsoft.com/office/drawing/2014/main" id="{69021E5D-6599-2E48-B386-C2537E94E4A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182510" y="903514"/>
              <a:ext cx="2451237" cy="5127171"/>
            </a:xfrm>
            <a:prstGeom prst="rect">
              <a:avLst/>
            </a:prstGeom>
          </p:spPr>
        </p:pic>
        <p:sp>
          <p:nvSpPr>
            <p:cNvPr id="82" name="Oval 81">
              <a:extLst>
                <a:ext uri="{FF2B5EF4-FFF2-40B4-BE49-F238E27FC236}">
                  <a16:creationId xmlns:a16="http://schemas.microsoft.com/office/drawing/2014/main" id="{C68F446C-E5CF-194C-9FD2-FBA64E43A880}"/>
                </a:ext>
              </a:extLst>
            </p:cNvPr>
            <p:cNvSpPr/>
            <p:nvPr/>
          </p:nvSpPr>
          <p:spPr>
            <a:xfrm>
              <a:off x="7250803" y="5497585"/>
              <a:ext cx="314650" cy="314650"/>
            </a:xfrm>
            <a:prstGeom prst="ellipse">
              <a:avLst/>
            </a:prstGeom>
            <a:solidFill>
              <a:srgbClr val="181C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 name="Picture 2">
            <a:extLst>
              <a:ext uri="{FF2B5EF4-FFF2-40B4-BE49-F238E27FC236}">
                <a16:creationId xmlns:a16="http://schemas.microsoft.com/office/drawing/2014/main" id="{21AEA2A1-E157-4C46-992F-CFDA9E8D129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60660" y="1522693"/>
            <a:ext cx="2118063" cy="3767328"/>
          </a:xfrm>
          <a:prstGeom prst="rect">
            <a:avLst/>
          </a:prstGeom>
        </p:spPr>
      </p:pic>
      <p:sp>
        <p:nvSpPr>
          <p:cNvPr id="85" name="Title 7">
            <a:extLst>
              <a:ext uri="{FF2B5EF4-FFF2-40B4-BE49-F238E27FC236}">
                <a16:creationId xmlns:a16="http://schemas.microsoft.com/office/drawing/2014/main" id="{B78E7688-1FD8-504A-9AD6-53267320089C}"/>
              </a:ext>
            </a:extLst>
          </p:cNvPr>
          <p:cNvSpPr txBox="1">
            <a:spLocks/>
          </p:cNvSpPr>
          <p:nvPr/>
        </p:nvSpPr>
        <p:spPr>
          <a:xfrm>
            <a:off x="427505" y="3192523"/>
            <a:ext cx="5369688" cy="1919941"/>
          </a:xfrm>
          <a:prstGeom prst="rect">
            <a:avLst/>
          </a:prstGeom>
        </p:spPr>
        <p:txBody>
          <a:bodyPr vert="horz" lIns="91440" tIns="45720" rIns="91440" bIns="45720" rtlCol="0" anchor="t">
            <a:normAutofit/>
          </a:bodyPr>
          <a:lstStyle>
            <a:lvl1pPr algn="l" defTabSz="914400" rtl="0" eaLnBrk="1" latinLnBrk="0" hangingPunct="1">
              <a:lnSpc>
                <a:spcPct val="100000"/>
              </a:lnSpc>
              <a:spcBef>
                <a:spcPct val="0"/>
              </a:spcBef>
              <a:buNone/>
              <a:defRPr sz="4400" kern="1200">
                <a:solidFill>
                  <a:schemeClr val="accent1"/>
                </a:solidFill>
                <a:latin typeface="Palatino" pitchFamily="2" charset="77"/>
                <a:ea typeface="Palatino" pitchFamily="2" charset="77"/>
                <a:cs typeface="Palatino" pitchFamily="2" charset="77"/>
              </a:defRPr>
            </a:lvl1pPr>
          </a:lstStyle>
          <a:p>
            <a:pPr algn="r"/>
            <a:r>
              <a:rPr lang="en-US" dirty="0">
                <a:solidFill>
                  <a:schemeClr val="accent2"/>
                </a:solidFill>
              </a:rPr>
              <a:t>Browse and Search</a:t>
            </a:r>
          </a:p>
        </p:txBody>
      </p:sp>
      <p:sp>
        <p:nvSpPr>
          <p:cNvPr id="86" name="Title 7">
            <a:extLst>
              <a:ext uri="{FF2B5EF4-FFF2-40B4-BE49-F238E27FC236}">
                <a16:creationId xmlns:a16="http://schemas.microsoft.com/office/drawing/2014/main" id="{1A399A97-AE10-914A-8E61-EFB17ECB1B58}"/>
              </a:ext>
            </a:extLst>
          </p:cNvPr>
          <p:cNvSpPr txBox="1">
            <a:spLocks/>
          </p:cNvSpPr>
          <p:nvPr/>
        </p:nvSpPr>
        <p:spPr>
          <a:xfrm>
            <a:off x="634725" y="3854353"/>
            <a:ext cx="5162467" cy="90362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accent1"/>
                </a:solidFill>
                <a:latin typeface="Zoram ldsLat" charset="0"/>
                <a:ea typeface="Zoram ldsLat" charset="0"/>
                <a:cs typeface="Zoram ldsLat" charset="0"/>
              </a:defRPr>
            </a:lvl1pPr>
          </a:lstStyle>
          <a:p>
            <a:pPr algn="r"/>
            <a:r>
              <a:rPr lang="en-US" sz="2800" i="1" dirty="0">
                <a:solidFill>
                  <a:schemeClr val="tx1"/>
                </a:solidFill>
                <a:latin typeface="Arial" panose="020B0604020202020204" pitchFamily="34" charset="0"/>
                <a:cs typeface="Arial" panose="020B0604020202020204" pitchFamily="34" charset="0"/>
              </a:rPr>
              <a:t>How to browse media</a:t>
            </a:r>
          </a:p>
        </p:txBody>
      </p:sp>
      <p:pic>
        <p:nvPicPr>
          <p:cNvPr id="4" name="Picture 3">
            <a:extLst>
              <a:ext uri="{FF2B5EF4-FFF2-40B4-BE49-F238E27FC236}">
                <a16:creationId xmlns:a16="http://schemas.microsoft.com/office/drawing/2014/main" id="{56D4D558-2014-334D-AD48-2BCC024BC8F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959572" y="1281449"/>
            <a:ext cx="2463737" cy="4379976"/>
          </a:xfrm>
          <a:prstGeom prst="rect">
            <a:avLst/>
          </a:prstGeom>
        </p:spPr>
      </p:pic>
      <p:pic>
        <p:nvPicPr>
          <p:cNvPr id="19" name="Picture 18">
            <a:extLst>
              <a:ext uri="{FF2B5EF4-FFF2-40B4-BE49-F238E27FC236}">
                <a16:creationId xmlns:a16="http://schemas.microsoft.com/office/drawing/2014/main" id="{6631A8EB-3C86-B34F-A61C-71AC36AAB962}"/>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91908" y="2114066"/>
            <a:ext cx="545374" cy="548640"/>
          </a:xfrm>
          <a:prstGeom prst="rect">
            <a:avLst/>
          </a:prstGeom>
        </p:spPr>
      </p:pic>
      <p:pic>
        <p:nvPicPr>
          <p:cNvPr id="21" name="Picture 20">
            <a:extLst>
              <a:ext uri="{FF2B5EF4-FFF2-40B4-BE49-F238E27FC236}">
                <a16:creationId xmlns:a16="http://schemas.microsoft.com/office/drawing/2014/main" id="{9CD62BEA-A645-3D4F-8ED0-CA7ABC1F3161}"/>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709080" y="2108905"/>
            <a:ext cx="545374" cy="548640"/>
          </a:xfrm>
          <a:prstGeom prst="rect">
            <a:avLst/>
          </a:prstGeom>
        </p:spPr>
      </p:pic>
      <p:pic>
        <p:nvPicPr>
          <p:cNvPr id="22" name="Picture 21">
            <a:extLst>
              <a:ext uri="{FF2B5EF4-FFF2-40B4-BE49-F238E27FC236}">
                <a16:creationId xmlns:a16="http://schemas.microsoft.com/office/drawing/2014/main" id="{93C5634F-872A-CF47-932C-0E2E064B8C47}"/>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91908" y="1406267"/>
            <a:ext cx="548640" cy="548640"/>
          </a:xfrm>
          <a:prstGeom prst="rect">
            <a:avLst/>
          </a:prstGeom>
        </p:spPr>
      </p:pic>
      <p:pic>
        <p:nvPicPr>
          <p:cNvPr id="23" name="Picture 22">
            <a:extLst>
              <a:ext uri="{FF2B5EF4-FFF2-40B4-BE49-F238E27FC236}">
                <a16:creationId xmlns:a16="http://schemas.microsoft.com/office/drawing/2014/main" id="{C9CE0F31-1425-FE4E-87CA-A1B655296080}"/>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705814" y="1401925"/>
            <a:ext cx="548640" cy="548640"/>
          </a:xfrm>
          <a:prstGeom prst="rect">
            <a:avLst/>
          </a:prstGeom>
        </p:spPr>
      </p:pic>
      <p:pic>
        <p:nvPicPr>
          <p:cNvPr id="24" name="Picture 23">
            <a:extLst>
              <a:ext uri="{FF2B5EF4-FFF2-40B4-BE49-F238E27FC236}">
                <a16:creationId xmlns:a16="http://schemas.microsoft.com/office/drawing/2014/main" id="{6413FC49-19B4-E945-8196-CBBA6D93CBCB}"/>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3360959" y="1401371"/>
            <a:ext cx="548640" cy="548640"/>
          </a:xfrm>
          <a:prstGeom prst="rect">
            <a:avLst/>
          </a:prstGeom>
        </p:spPr>
      </p:pic>
      <p:pic>
        <p:nvPicPr>
          <p:cNvPr id="25" name="Picture 24">
            <a:extLst>
              <a:ext uri="{FF2B5EF4-FFF2-40B4-BE49-F238E27FC236}">
                <a16:creationId xmlns:a16="http://schemas.microsoft.com/office/drawing/2014/main" id="{3D83CF14-2D57-A143-99BA-F5AF9AADB0B0}"/>
              </a:ext>
            </a:extLst>
          </p:cNvPr>
          <p:cNvPicPr>
            <a:picLocks noChangeAspect="1"/>
          </p:cNvPicPr>
          <p:nvPr/>
        </p:nvPicPr>
        <p:blipFill>
          <a:blip r:embed="rId13"/>
          <a:stretch>
            <a:fillRect/>
          </a:stretch>
        </p:blipFill>
        <p:spPr>
          <a:xfrm>
            <a:off x="4087263" y="1128111"/>
            <a:ext cx="1709928" cy="1709928"/>
          </a:xfrm>
          <a:prstGeom prst="rect">
            <a:avLst/>
          </a:prstGeom>
        </p:spPr>
      </p:pic>
      <p:pic>
        <p:nvPicPr>
          <p:cNvPr id="26" name="Picture 25">
            <a:extLst>
              <a:ext uri="{FF2B5EF4-FFF2-40B4-BE49-F238E27FC236}">
                <a16:creationId xmlns:a16="http://schemas.microsoft.com/office/drawing/2014/main" id="{F9C89828-6CF2-C84E-9DC0-7E71B8E32365}"/>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360768" y="2108905"/>
            <a:ext cx="545374" cy="548640"/>
          </a:xfrm>
          <a:prstGeom prst="rect">
            <a:avLst/>
          </a:prstGeom>
        </p:spPr>
      </p:pic>
      <p:pic>
        <p:nvPicPr>
          <p:cNvPr id="28" name="Picture 27">
            <a:extLst>
              <a:ext uri="{FF2B5EF4-FFF2-40B4-BE49-F238E27FC236}">
                <a16:creationId xmlns:a16="http://schemas.microsoft.com/office/drawing/2014/main" id="{5DB2006F-1D70-6947-9AFC-12B105609746}"/>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2538999" y="1398353"/>
            <a:ext cx="548640" cy="548640"/>
          </a:xfrm>
          <a:prstGeom prst="rect">
            <a:avLst/>
          </a:prstGeom>
        </p:spPr>
      </p:pic>
    </p:spTree>
    <p:extLst>
      <p:ext uri="{BB962C8B-B14F-4D97-AF65-F5344CB8AC3E}">
        <p14:creationId xmlns:p14="http://schemas.microsoft.com/office/powerpoint/2010/main" val="1605196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0" name="Group 79">
            <a:extLst>
              <a:ext uri="{FF2B5EF4-FFF2-40B4-BE49-F238E27FC236}">
                <a16:creationId xmlns:a16="http://schemas.microsoft.com/office/drawing/2014/main" id="{84CA6284-CCAD-6E40-96D7-F13D00A989FA}"/>
              </a:ext>
            </a:extLst>
          </p:cNvPr>
          <p:cNvGrpSpPr/>
          <p:nvPr/>
        </p:nvGrpSpPr>
        <p:grpSpPr>
          <a:xfrm>
            <a:off x="6284973" y="903514"/>
            <a:ext cx="2451237" cy="5127171"/>
            <a:chOff x="6182510" y="903514"/>
            <a:chExt cx="2451237" cy="5127171"/>
          </a:xfrm>
        </p:grpSpPr>
        <p:pic>
          <p:nvPicPr>
            <p:cNvPr id="81" name="Picture 80">
              <a:extLst>
                <a:ext uri="{FF2B5EF4-FFF2-40B4-BE49-F238E27FC236}">
                  <a16:creationId xmlns:a16="http://schemas.microsoft.com/office/drawing/2014/main" id="{69021E5D-6599-2E48-B386-C2537E94E4A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2510" y="903514"/>
              <a:ext cx="2451237" cy="5127171"/>
            </a:xfrm>
            <a:prstGeom prst="rect">
              <a:avLst/>
            </a:prstGeom>
          </p:spPr>
        </p:pic>
        <p:sp>
          <p:nvSpPr>
            <p:cNvPr id="82" name="Oval 81">
              <a:extLst>
                <a:ext uri="{FF2B5EF4-FFF2-40B4-BE49-F238E27FC236}">
                  <a16:creationId xmlns:a16="http://schemas.microsoft.com/office/drawing/2014/main" id="{C68F446C-E5CF-194C-9FD2-FBA64E43A880}"/>
                </a:ext>
              </a:extLst>
            </p:cNvPr>
            <p:cNvSpPr/>
            <p:nvPr/>
          </p:nvSpPr>
          <p:spPr>
            <a:xfrm>
              <a:off x="7250803" y="5497585"/>
              <a:ext cx="314650" cy="314650"/>
            </a:xfrm>
            <a:prstGeom prst="ellipse">
              <a:avLst/>
            </a:prstGeom>
            <a:solidFill>
              <a:srgbClr val="181C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 name="Picture 2">
            <a:extLst>
              <a:ext uri="{FF2B5EF4-FFF2-40B4-BE49-F238E27FC236}">
                <a16:creationId xmlns:a16="http://schemas.microsoft.com/office/drawing/2014/main" id="{21AEA2A1-E157-4C46-992F-CFDA9E8D129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60660" y="1522693"/>
            <a:ext cx="2118063" cy="3767328"/>
          </a:xfrm>
          <a:prstGeom prst="rect">
            <a:avLst/>
          </a:prstGeom>
        </p:spPr>
      </p:pic>
      <p:sp>
        <p:nvSpPr>
          <p:cNvPr id="85" name="Title 7">
            <a:extLst>
              <a:ext uri="{FF2B5EF4-FFF2-40B4-BE49-F238E27FC236}">
                <a16:creationId xmlns:a16="http://schemas.microsoft.com/office/drawing/2014/main" id="{B78E7688-1FD8-504A-9AD6-53267320089C}"/>
              </a:ext>
            </a:extLst>
          </p:cNvPr>
          <p:cNvSpPr txBox="1">
            <a:spLocks/>
          </p:cNvSpPr>
          <p:nvPr/>
        </p:nvSpPr>
        <p:spPr>
          <a:xfrm>
            <a:off x="427505" y="3192523"/>
            <a:ext cx="5369688" cy="1919941"/>
          </a:xfrm>
          <a:prstGeom prst="rect">
            <a:avLst/>
          </a:prstGeom>
        </p:spPr>
        <p:txBody>
          <a:bodyPr vert="horz" lIns="91440" tIns="45720" rIns="91440" bIns="45720" rtlCol="0" anchor="t">
            <a:normAutofit/>
          </a:bodyPr>
          <a:lstStyle>
            <a:lvl1pPr algn="l" defTabSz="914400" rtl="0" eaLnBrk="1" latinLnBrk="0" hangingPunct="1">
              <a:lnSpc>
                <a:spcPct val="100000"/>
              </a:lnSpc>
              <a:spcBef>
                <a:spcPct val="0"/>
              </a:spcBef>
              <a:buNone/>
              <a:defRPr sz="4400" kern="1200">
                <a:solidFill>
                  <a:schemeClr val="accent1"/>
                </a:solidFill>
                <a:latin typeface="Palatino" pitchFamily="2" charset="77"/>
                <a:ea typeface="Palatino" pitchFamily="2" charset="77"/>
                <a:cs typeface="Palatino" pitchFamily="2" charset="77"/>
              </a:defRPr>
            </a:lvl1pPr>
          </a:lstStyle>
          <a:p>
            <a:pPr algn="r"/>
            <a:r>
              <a:rPr lang="en-US" dirty="0">
                <a:solidFill>
                  <a:schemeClr val="accent2"/>
                </a:solidFill>
              </a:rPr>
              <a:t>Browse and Search</a:t>
            </a:r>
          </a:p>
        </p:txBody>
      </p:sp>
      <p:sp>
        <p:nvSpPr>
          <p:cNvPr id="86" name="Title 7">
            <a:extLst>
              <a:ext uri="{FF2B5EF4-FFF2-40B4-BE49-F238E27FC236}">
                <a16:creationId xmlns:a16="http://schemas.microsoft.com/office/drawing/2014/main" id="{1A399A97-AE10-914A-8E61-EFB17ECB1B58}"/>
              </a:ext>
            </a:extLst>
          </p:cNvPr>
          <p:cNvSpPr txBox="1">
            <a:spLocks/>
          </p:cNvSpPr>
          <p:nvPr/>
        </p:nvSpPr>
        <p:spPr>
          <a:xfrm>
            <a:off x="634725" y="3854353"/>
            <a:ext cx="5162467" cy="90362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accent1"/>
                </a:solidFill>
                <a:latin typeface="Zoram ldsLat" charset="0"/>
                <a:ea typeface="Zoram ldsLat" charset="0"/>
                <a:cs typeface="Zoram ldsLat" charset="0"/>
              </a:defRPr>
            </a:lvl1pPr>
          </a:lstStyle>
          <a:p>
            <a:pPr algn="r"/>
            <a:r>
              <a:rPr lang="en-US" sz="2800" i="1" dirty="0">
                <a:solidFill>
                  <a:schemeClr val="tx1"/>
                </a:solidFill>
                <a:latin typeface="Arial" panose="020B0604020202020204" pitchFamily="34" charset="0"/>
                <a:cs typeface="Arial" panose="020B0604020202020204" pitchFamily="34" charset="0"/>
              </a:rPr>
              <a:t>How to browse media</a:t>
            </a:r>
          </a:p>
        </p:txBody>
      </p:sp>
      <p:pic>
        <p:nvPicPr>
          <p:cNvPr id="22" name="Picture 21">
            <a:extLst>
              <a:ext uri="{FF2B5EF4-FFF2-40B4-BE49-F238E27FC236}">
                <a16:creationId xmlns:a16="http://schemas.microsoft.com/office/drawing/2014/main" id="{E2A3F02F-E0C9-E143-B7C1-B511DF0123F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891418" y="903514"/>
            <a:ext cx="2602784" cy="5127172"/>
          </a:xfrm>
          <a:prstGeom prst="rect">
            <a:avLst/>
          </a:prstGeom>
        </p:spPr>
      </p:pic>
      <p:pic>
        <p:nvPicPr>
          <p:cNvPr id="19" name="Picture 18">
            <a:extLst>
              <a:ext uri="{FF2B5EF4-FFF2-40B4-BE49-F238E27FC236}">
                <a16:creationId xmlns:a16="http://schemas.microsoft.com/office/drawing/2014/main" id="{E66B26EC-EEA5-9844-8CFA-8FF09E2D21F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959572" y="1281449"/>
            <a:ext cx="2463737" cy="4379976"/>
          </a:xfrm>
          <a:prstGeom prst="rect">
            <a:avLst/>
          </a:prstGeom>
        </p:spPr>
      </p:pic>
      <p:sp>
        <p:nvSpPr>
          <p:cNvPr id="26" name="Freeform 25">
            <a:extLst>
              <a:ext uri="{FF2B5EF4-FFF2-40B4-BE49-F238E27FC236}">
                <a16:creationId xmlns:a16="http://schemas.microsoft.com/office/drawing/2014/main" id="{3AC1EDF9-8C43-8549-815C-47995465E2A0}"/>
              </a:ext>
            </a:extLst>
          </p:cNvPr>
          <p:cNvSpPr/>
          <p:nvPr/>
        </p:nvSpPr>
        <p:spPr>
          <a:xfrm>
            <a:off x="8959572" y="1281449"/>
            <a:ext cx="2463737" cy="4327781"/>
          </a:xfrm>
          <a:custGeom>
            <a:avLst/>
            <a:gdLst>
              <a:gd name="connsiteX0" fmla="*/ 183 w 2463737"/>
              <a:gd name="connsiteY0" fmla="*/ 492760 h 4327781"/>
              <a:gd name="connsiteX1" fmla="*/ 183 w 2463737"/>
              <a:gd name="connsiteY1" fmla="*/ 775641 h 4327781"/>
              <a:gd name="connsiteX2" fmla="*/ 641628 w 2463737"/>
              <a:gd name="connsiteY2" fmla="*/ 775641 h 4327781"/>
              <a:gd name="connsiteX3" fmla="*/ 641628 w 2463737"/>
              <a:gd name="connsiteY3" fmla="*/ 492760 h 4327781"/>
              <a:gd name="connsiteX4" fmla="*/ 0 w 2463737"/>
              <a:gd name="connsiteY4" fmla="*/ 0 h 4327781"/>
              <a:gd name="connsiteX5" fmla="*/ 2463737 w 2463737"/>
              <a:gd name="connsiteY5" fmla="*/ 0 h 4327781"/>
              <a:gd name="connsiteX6" fmla="*/ 2463737 w 2463737"/>
              <a:gd name="connsiteY6" fmla="*/ 4327781 h 4327781"/>
              <a:gd name="connsiteX7" fmla="*/ 0 w 2463737"/>
              <a:gd name="connsiteY7" fmla="*/ 4327781 h 4327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63737" h="4327781">
                <a:moveTo>
                  <a:pt x="183" y="492760"/>
                </a:moveTo>
                <a:lnTo>
                  <a:pt x="183" y="775641"/>
                </a:lnTo>
                <a:lnTo>
                  <a:pt x="641628" y="775641"/>
                </a:lnTo>
                <a:lnTo>
                  <a:pt x="641628" y="492760"/>
                </a:lnTo>
                <a:close/>
                <a:moveTo>
                  <a:pt x="0" y="0"/>
                </a:moveTo>
                <a:lnTo>
                  <a:pt x="2463737" y="0"/>
                </a:lnTo>
                <a:lnTo>
                  <a:pt x="2463737" y="4327781"/>
                </a:lnTo>
                <a:lnTo>
                  <a:pt x="0" y="4327781"/>
                </a:lnTo>
                <a:close/>
              </a:path>
            </a:pathLst>
          </a:cu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Freeform 24">
            <a:extLst>
              <a:ext uri="{FF2B5EF4-FFF2-40B4-BE49-F238E27FC236}">
                <a16:creationId xmlns:a16="http://schemas.microsoft.com/office/drawing/2014/main" id="{D1E95782-22E3-8843-AD04-889F0AC44C0D}"/>
              </a:ext>
            </a:extLst>
          </p:cNvPr>
          <p:cNvSpPr/>
          <p:nvPr/>
        </p:nvSpPr>
        <p:spPr>
          <a:xfrm>
            <a:off x="6460660" y="1522693"/>
            <a:ext cx="2118063" cy="3767328"/>
          </a:xfrm>
          <a:custGeom>
            <a:avLst/>
            <a:gdLst>
              <a:gd name="connsiteX0" fmla="*/ 561113 w 2118063"/>
              <a:gd name="connsiteY0" fmla="*/ 374346 h 3767328"/>
              <a:gd name="connsiteX1" fmla="*/ 561113 w 2118063"/>
              <a:gd name="connsiteY1" fmla="*/ 595812 h 3767328"/>
              <a:gd name="connsiteX2" fmla="*/ 1147967 w 2118063"/>
              <a:gd name="connsiteY2" fmla="*/ 595812 h 3767328"/>
              <a:gd name="connsiteX3" fmla="*/ 1147967 w 2118063"/>
              <a:gd name="connsiteY3" fmla="*/ 374346 h 3767328"/>
              <a:gd name="connsiteX4" fmla="*/ 0 w 2118063"/>
              <a:gd name="connsiteY4" fmla="*/ 0 h 3767328"/>
              <a:gd name="connsiteX5" fmla="*/ 2118063 w 2118063"/>
              <a:gd name="connsiteY5" fmla="*/ 0 h 3767328"/>
              <a:gd name="connsiteX6" fmla="*/ 2118063 w 2118063"/>
              <a:gd name="connsiteY6" fmla="*/ 3767328 h 3767328"/>
              <a:gd name="connsiteX7" fmla="*/ 0 w 2118063"/>
              <a:gd name="connsiteY7" fmla="*/ 3767328 h 3767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18063" h="3767328">
                <a:moveTo>
                  <a:pt x="561113" y="374346"/>
                </a:moveTo>
                <a:lnTo>
                  <a:pt x="561113" y="595812"/>
                </a:lnTo>
                <a:lnTo>
                  <a:pt x="1147967" y="595812"/>
                </a:lnTo>
                <a:lnTo>
                  <a:pt x="1147967" y="374346"/>
                </a:lnTo>
                <a:close/>
                <a:moveTo>
                  <a:pt x="0" y="0"/>
                </a:moveTo>
                <a:lnTo>
                  <a:pt x="2118063" y="0"/>
                </a:lnTo>
                <a:lnTo>
                  <a:pt x="2118063" y="3767328"/>
                </a:lnTo>
                <a:lnTo>
                  <a:pt x="0" y="3767328"/>
                </a:lnTo>
                <a:close/>
              </a:path>
            </a:pathLst>
          </a:cu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44" name="Picture 43">
            <a:extLst>
              <a:ext uri="{FF2B5EF4-FFF2-40B4-BE49-F238E27FC236}">
                <a16:creationId xmlns:a16="http://schemas.microsoft.com/office/drawing/2014/main" id="{41114DA7-265D-5440-BF91-848A483AE61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540631" y="2118505"/>
            <a:ext cx="545375" cy="548640"/>
          </a:xfrm>
          <a:prstGeom prst="rect">
            <a:avLst/>
          </a:prstGeom>
        </p:spPr>
      </p:pic>
      <p:pic>
        <p:nvPicPr>
          <p:cNvPr id="45" name="Picture 44">
            <a:extLst>
              <a:ext uri="{FF2B5EF4-FFF2-40B4-BE49-F238E27FC236}">
                <a16:creationId xmlns:a16="http://schemas.microsoft.com/office/drawing/2014/main" id="{306835D8-4FE0-CA4B-9CD6-29A0196C691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91908" y="2114066"/>
            <a:ext cx="545374" cy="548640"/>
          </a:xfrm>
          <a:prstGeom prst="rect">
            <a:avLst/>
          </a:prstGeom>
        </p:spPr>
      </p:pic>
      <p:pic>
        <p:nvPicPr>
          <p:cNvPr id="46" name="Picture 45">
            <a:extLst>
              <a:ext uri="{FF2B5EF4-FFF2-40B4-BE49-F238E27FC236}">
                <a16:creationId xmlns:a16="http://schemas.microsoft.com/office/drawing/2014/main" id="{6A319E7F-FCB5-7448-A89A-2D0C92A8EAC1}"/>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709080" y="2108905"/>
            <a:ext cx="545374" cy="548640"/>
          </a:xfrm>
          <a:prstGeom prst="rect">
            <a:avLst/>
          </a:prstGeom>
        </p:spPr>
      </p:pic>
      <p:pic>
        <p:nvPicPr>
          <p:cNvPr id="47" name="Picture 46">
            <a:extLst>
              <a:ext uri="{FF2B5EF4-FFF2-40B4-BE49-F238E27FC236}">
                <a16:creationId xmlns:a16="http://schemas.microsoft.com/office/drawing/2014/main" id="{D92396D3-88BC-7445-9F90-0EF4BCCBAA31}"/>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91908" y="1406267"/>
            <a:ext cx="548640" cy="548640"/>
          </a:xfrm>
          <a:prstGeom prst="rect">
            <a:avLst/>
          </a:prstGeom>
        </p:spPr>
      </p:pic>
      <p:pic>
        <p:nvPicPr>
          <p:cNvPr id="48" name="Picture 47">
            <a:extLst>
              <a:ext uri="{FF2B5EF4-FFF2-40B4-BE49-F238E27FC236}">
                <a16:creationId xmlns:a16="http://schemas.microsoft.com/office/drawing/2014/main" id="{C632B34A-5073-FA48-A490-9547F4591332}"/>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705814" y="1401925"/>
            <a:ext cx="548640" cy="548640"/>
          </a:xfrm>
          <a:prstGeom prst="rect">
            <a:avLst/>
          </a:prstGeom>
        </p:spPr>
      </p:pic>
      <p:pic>
        <p:nvPicPr>
          <p:cNvPr id="49" name="Picture 48">
            <a:extLst>
              <a:ext uri="{FF2B5EF4-FFF2-40B4-BE49-F238E27FC236}">
                <a16:creationId xmlns:a16="http://schemas.microsoft.com/office/drawing/2014/main" id="{13F3A8F0-6897-B347-AAC1-1667B1F60E40}"/>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3360959" y="1401371"/>
            <a:ext cx="548640" cy="548640"/>
          </a:xfrm>
          <a:prstGeom prst="rect">
            <a:avLst/>
          </a:prstGeom>
        </p:spPr>
      </p:pic>
      <p:pic>
        <p:nvPicPr>
          <p:cNvPr id="50" name="Picture 49">
            <a:extLst>
              <a:ext uri="{FF2B5EF4-FFF2-40B4-BE49-F238E27FC236}">
                <a16:creationId xmlns:a16="http://schemas.microsoft.com/office/drawing/2014/main" id="{1EB0C645-EA80-F848-8AB3-636E77D3B1FF}"/>
              </a:ext>
            </a:extLst>
          </p:cNvPr>
          <p:cNvPicPr>
            <a:picLocks noChangeAspect="1"/>
          </p:cNvPicPr>
          <p:nvPr/>
        </p:nvPicPr>
        <p:blipFill>
          <a:blip r:embed="rId13"/>
          <a:stretch>
            <a:fillRect/>
          </a:stretch>
        </p:blipFill>
        <p:spPr>
          <a:xfrm>
            <a:off x="4087263" y="1128111"/>
            <a:ext cx="1709928" cy="1709928"/>
          </a:xfrm>
          <a:prstGeom prst="rect">
            <a:avLst/>
          </a:prstGeom>
        </p:spPr>
      </p:pic>
      <p:pic>
        <p:nvPicPr>
          <p:cNvPr id="51" name="Picture 50">
            <a:extLst>
              <a:ext uri="{FF2B5EF4-FFF2-40B4-BE49-F238E27FC236}">
                <a16:creationId xmlns:a16="http://schemas.microsoft.com/office/drawing/2014/main" id="{7915ECC4-73E9-5041-8EFB-72E22FC9A7A6}"/>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360768" y="2108905"/>
            <a:ext cx="545374" cy="548640"/>
          </a:xfrm>
          <a:prstGeom prst="rect">
            <a:avLst/>
          </a:prstGeom>
        </p:spPr>
      </p:pic>
      <p:pic>
        <p:nvPicPr>
          <p:cNvPr id="52" name="Picture 51">
            <a:extLst>
              <a:ext uri="{FF2B5EF4-FFF2-40B4-BE49-F238E27FC236}">
                <a16:creationId xmlns:a16="http://schemas.microsoft.com/office/drawing/2014/main" id="{2704E875-CB8B-3A46-B23A-627D4093410E}"/>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2538999" y="1398353"/>
            <a:ext cx="548640" cy="548640"/>
          </a:xfrm>
          <a:prstGeom prst="rect">
            <a:avLst/>
          </a:prstGeom>
        </p:spPr>
      </p:pic>
    </p:spTree>
    <p:extLst>
      <p:ext uri="{BB962C8B-B14F-4D97-AF65-F5344CB8AC3E}">
        <p14:creationId xmlns:p14="http://schemas.microsoft.com/office/powerpoint/2010/main" val="502103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0" name="Group 79">
            <a:extLst>
              <a:ext uri="{FF2B5EF4-FFF2-40B4-BE49-F238E27FC236}">
                <a16:creationId xmlns:a16="http://schemas.microsoft.com/office/drawing/2014/main" id="{9516151D-1341-5E4C-9F13-34A78BC5C076}"/>
              </a:ext>
            </a:extLst>
          </p:cNvPr>
          <p:cNvGrpSpPr/>
          <p:nvPr/>
        </p:nvGrpSpPr>
        <p:grpSpPr>
          <a:xfrm>
            <a:off x="6284973" y="903514"/>
            <a:ext cx="2451237" cy="5127171"/>
            <a:chOff x="6182510" y="903514"/>
            <a:chExt cx="2451237" cy="5127171"/>
          </a:xfrm>
        </p:grpSpPr>
        <p:pic>
          <p:nvPicPr>
            <p:cNvPr id="81" name="Picture 80">
              <a:extLst>
                <a:ext uri="{FF2B5EF4-FFF2-40B4-BE49-F238E27FC236}">
                  <a16:creationId xmlns:a16="http://schemas.microsoft.com/office/drawing/2014/main" id="{E532BC87-7F7D-F44F-8F33-08666694655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2510" y="903514"/>
              <a:ext cx="2451237" cy="5127171"/>
            </a:xfrm>
            <a:prstGeom prst="rect">
              <a:avLst/>
            </a:prstGeom>
          </p:spPr>
        </p:pic>
        <p:sp>
          <p:nvSpPr>
            <p:cNvPr id="82" name="Oval 81">
              <a:extLst>
                <a:ext uri="{FF2B5EF4-FFF2-40B4-BE49-F238E27FC236}">
                  <a16:creationId xmlns:a16="http://schemas.microsoft.com/office/drawing/2014/main" id="{F033844B-F9C6-1341-91CC-556D43B7F318}"/>
                </a:ext>
              </a:extLst>
            </p:cNvPr>
            <p:cNvSpPr/>
            <p:nvPr/>
          </p:nvSpPr>
          <p:spPr>
            <a:xfrm>
              <a:off x="7250803" y="5497585"/>
              <a:ext cx="314650" cy="314650"/>
            </a:xfrm>
            <a:prstGeom prst="ellipse">
              <a:avLst/>
            </a:prstGeom>
            <a:solidFill>
              <a:srgbClr val="181C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a:extLst>
              <a:ext uri="{FF2B5EF4-FFF2-40B4-BE49-F238E27FC236}">
                <a16:creationId xmlns:a16="http://schemas.microsoft.com/office/drawing/2014/main" id="{8AADC3E9-B97E-3240-ABDF-51468C70E0A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62950" y="1522693"/>
            <a:ext cx="2118063" cy="3767328"/>
          </a:xfrm>
          <a:prstGeom prst="rect">
            <a:avLst/>
          </a:prstGeom>
        </p:spPr>
      </p:pic>
      <p:sp>
        <p:nvSpPr>
          <p:cNvPr id="85" name="Title 7">
            <a:extLst>
              <a:ext uri="{FF2B5EF4-FFF2-40B4-BE49-F238E27FC236}">
                <a16:creationId xmlns:a16="http://schemas.microsoft.com/office/drawing/2014/main" id="{0611C697-6152-324D-A354-CB6AF046812B}"/>
              </a:ext>
            </a:extLst>
          </p:cNvPr>
          <p:cNvSpPr txBox="1">
            <a:spLocks/>
          </p:cNvSpPr>
          <p:nvPr/>
        </p:nvSpPr>
        <p:spPr>
          <a:xfrm>
            <a:off x="427505" y="3192523"/>
            <a:ext cx="5369688" cy="1919941"/>
          </a:xfrm>
          <a:prstGeom prst="rect">
            <a:avLst/>
          </a:prstGeom>
        </p:spPr>
        <p:txBody>
          <a:bodyPr vert="horz" lIns="91440" tIns="45720" rIns="91440" bIns="45720" rtlCol="0" anchor="t">
            <a:normAutofit/>
          </a:bodyPr>
          <a:lstStyle>
            <a:lvl1pPr algn="l" defTabSz="914400" rtl="0" eaLnBrk="1" latinLnBrk="0" hangingPunct="1">
              <a:lnSpc>
                <a:spcPct val="100000"/>
              </a:lnSpc>
              <a:spcBef>
                <a:spcPct val="0"/>
              </a:spcBef>
              <a:buNone/>
              <a:defRPr sz="4400" kern="1200">
                <a:solidFill>
                  <a:schemeClr val="accent1"/>
                </a:solidFill>
                <a:latin typeface="Palatino" pitchFamily="2" charset="77"/>
                <a:ea typeface="Palatino" pitchFamily="2" charset="77"/>
                <a:cs typeface="Palatino" pitchFamily="2" charset="77"/>
              </a:defRPr>
            </a:lvl1pPr>
          </a:lstStyle>
          <a:p>
            <a:pPr algn="r"/>
            <a:r>
              <a:rPr lang="en-US" dirty="0">
                <a:solidFill>
                  <a:schemeClr val="accent2"/>
                </a:solidFill>
              </a:rPr>
              <a:t>Browse and Search</a:t>
            </a:r>
          </a:p>
        </p:txBody>
      </p:sp>
      <p:sp>
        <p:nvSpPr>
          <p:cNvPr id="86" name="Title 7">
            <a:extLst>
              <a:ext uri="{FF2B5EF4-FFF2-40B4-BE49-F238E27FC236}">
                <a16:creationId xmlns:a16="http://schemas.microsoft.com/office/drawing/2014/main" id="{B2797AA6-5124-664D-B06D-9D7A8F12BAC4}"/>
              </a:ext>
            </a:extLst>
          </p:cNvPr>
          <p:cNvSpPr txBox="1">
            <a:spLocks/>
          </p:cNvSpPr>
          <p:nvPr/>
        </p:nvSpPr>
        <p:spPr>
          <a:xfrm>
            <a:off x="634725" y="3854353"/>
            <a:ext cx="5162467" cy="90362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accent1"/>
                </a:solidFill>
                <a:latin typeface="Zoram ldsLat" charset="0"/>
                <a:ea typeface="Zoram ldsLat" charset="0"/>
                <a:cs typeface="Zoram ldsLat" charset="0"/>
              </a:defRPr>
            </a:lvl1pPr>
          </a:lstStyle>
          <a:p>
            <a:pPr algn="r"/>
            <a:r>
              <a:rPr lang="en-US" sz="2800" i="1" dirty="0">
                <a:solidFill>
                  <a:schemeClr val="tx1"/>
                </a:solidFill>
                <a:latin typeface="Arial" panose="020B0604020202020204" pitchFamily="34" charset="0"/>
                <a:cs typeface="Arial" panose="020B0604020202020204" pitchFamily="34" charset="0"/>
              </a:rPr>
              <a:t>How to browse media</a:t>
            </a:r>
          </a:p>
        </p:txBody>
      </p:sp>
      <p:pic>
        <p:nvPicPr>
          <p:cNvPr id="21" name="Picture 20">
            <a:extLst>
              <a:ext uri="{FF2B5EF4-FFF2-40B4-BE49-F238E27FC236}">
                <a16:creationId xmlns:a16="http://schemas.microsoft.com/office/drawing/2014/main" id="{3463C5DD-DA81-D04D-89A1-AB8F6250C15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891418" y="903514"/>
            <a:ext cx="2602784" cy="5127172"/>
          </a:xfrm>
          <a:prstGeom prst="rect">
            <a:avLst/>
          </a:prstGeom>
        </p:spPr>
      </p:pic>
      <p:pic>
        <p:nvPicPr>
          <p:cNvPr id="3" name="Picture 2">
            <a:extLst>
              <a:ext uri="{FF2B5EF4-FFF2-40B4-BE49-F238E27FC236}">
                <a16:creationId xmlns:a16="http://schemas.microsoft.com/office/drawing/2014/main" id="{52FA5985-41A2-484E-BDFD-66C2BF4604A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961771" y="1281449"/>
            <a:ext cx="2463737" cy="4379976"/>
          </a:xfrm>
          <a:prstGeom prst="rect">
            <a:avLst/>
          </a:prstGeom>
        </p:spPr>
      </p:pic>
      <p:pic>
        <p:nvPicPr>
          <p:cNvPr id="38" name="Picture 37">
            <a:extLst>
              <a:ext uri="{FF2B5EF4-FFF2-40B4-BE49-F238E27FC236}">
                <a16:creationId xmlns:a16="http://schemas.microsoft.com/office/drawing/2014/main" id="{0A5EFA9C-65DB-C34B-B57A-A339D58768F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540631" y="2118505"/>
            <a:ext cx="545375" cy="548640"/>
          </a:xfrm>
          <a:prstGeom prst="rect">
            <a:avLst/>
          </a:prstGeom>
        </p:spPr>
      </p:pic>
      <p:pic>
        <p:nvPicPr>
          <p:cNvPr id="39" name="Picture 38">
            <a:extLst>
              <a:ext uri="{FF2B5EF4-FFF2-40B4-BE49-F238E27FC236}">
                <a16:creationId xmlns:a16="http://schemas.microsoft.com/office/drawing/2014/main" id="{F7AA46C7-680D-C744-AA8D-FFD1D4964D2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91908" y="2114066"/>
            <a:ext cx="545374" cy="548640"/>
          </a:xfrm>
          <a:prstGeom prst="rect">
            <a:avLst/>
          </a:prstGeom>
        </p:spPr>
      </p:pic>
      <p:pic>
        <p:nvPicPr>
          <p:cNvPr id="40" name="Picture 39">
            <a:extLst>
              <a:ext uri="{FF2B5EF4-FFF2-40B4-BE49-F238E27FC236}">
                <a16:creationId xmlns:a16="http://schemas.microsoft.com/office/drawing/2014/main" id="{A1E65CEC-478E-F14F-8F22-5A231969DD7A}"/>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709080" y="2108905"/>
            <a:ext cx="545374" cy="548640"/>
          </a:xfrm>
          <a:prstGeom prst="rect">
            <a:avLst/>
          </a:prstGeom>
        </p:spPr>
      </p:pic>
      <p:pic>
        <p:nvPicPr>
          <p:cNvPr id="41" name="Picture 40">
            <a:extLst>
              <a:ext uri="{FF2B5EF4-FFF2-40B4-BE49-F238E27FC236}">
                <a16:creationId xmlns:a16="http://schemas.microsoft.com/office/drawing/2014/main" id="{B4CA0586-A605-9142-A5DF-024B48E67F76}"/>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91908" y="1406267"/>
            <a:ext cx="548640" cy="548640"/>
          </a:xfrm>
          <a:prstGeom prst="rect">
            <a:avLst/>
          </a:prstGeom>
        </p:spPr>
      </p:pic>
      <p:pic>
        <p:nvPicPr>
          <p:cNvPr id="42" name="Picture 41">
            <a:extLst>
              <a:ext uri="{FF2B5EF4-FFF2-40B4-BE49-F238E27FC236}">
                <a16:creationId xmlns:a16="http://schemas.microsoft.com/office/drawing/2014/main" id="{EEA030A5-8CB2-424E-9B33-7DF0079268E3}"/>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705814" y="1401925"/>
            <a:ext cx="548640" cy="548640"/>
          </a:xfrm>
          <a:prstGeom prst="rect">
            <a:avLst/>
          </a:prstGeom>
        </p:spPr>
      </p:pic>
      <p:pic>
        <p:nvPicPr>
          <p:cNvPr id="43" name="Picture 42">
            <a:extLst>
              <a:ext uri="{FF2B5EF4-FFF2-40B4-BE49-F238E27FC236}">
                <a16:creationId xmlns:a16="http://schemas.microsoft.com/office/drawing/2014/main" id="{CD25F128-5FFE-F94D-AD92-F1FEFD5EBDF1}"/>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3360959" y="1401371"/>
            <a:ext cx="548640" cy="548640"/>
          </a:xfrm>
          <a:prstGeom prst="rect">
            <a:avLst/>
          </a:prstGeom>
        </p:spPr>
      </p:pic>
      <p:pic>
        <p:nvPicPr>
          <p:cNvPr id="44" name="Picture 43">
            <a:extLst>
              <a:ext uri="{FF2B5EF4-FFF2-40B4-BE49-F238E27FC236}">
                <a16:creationId xmlns:a16="http://schemas.microsoft.com/office/drawing/2014/main" id="{86DBB165-0FA2-E043-A01D-6E013601FD57}"/>
              </a:ext>
            </a:extLst>
          </p:cNvPr>
          <p:cNvPicPr>
            <a:picLocks noChangeAspect="1"/>
          </p:cNvPicPr>
          <p:nvPr/>
        </p:nvPicPr>
        <p:blipFill>
          <a:blip r:embed="rId13"/>
          <a:stretch>
            <a:fillRect/>
          </a:stretch>
        </p:blipFill>
        <p:spPr>
          <a:xfrm>
            <a:off x="4087263" y="1128111"/>
            <a:ext cx="1709928" cy="1709928"/>
          </a:xfrm>
          <a:prstGeom prst="rect">
            <a:avLst/>
          </a:prstGeom>
        </p:spPr>
      </p:pic>
      <p:pic>
        <p:nvPicPr>
          <p:cNvPr id="45" name="Picture 44">
            <a:extLst>
              <a:ext uri="{FF2B5EF4-FFF2-40B4-BE49-F238E27FC236}">
                <a16:creationId xmlns:a16="http://schemas.microsoft.com/office/drawing/2014/main" id="{BABFE59A-75B1-074C-9C06-E019DD2894E6}"/>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360768" y="2108905"/>
            <a:ext cx="545374" cy="548640"/>
          </a:xfrm>
          <a:prstGeom prst="rect">
            <a:avLst/>
          </a:prstGeom>
        </p:spPr>
      </p:pic>
      <p:pic>
        <p:nvPicPr>
          <p:cNvPr id="46" name="Picture 45">
            <a:extLst>
              <a:ext uri="{FF2B5EF4-FFF2-40B4-BE49-F238E27FC236}">
                <a16:creationId xmlns:a16="http://schemas.microsoft.com/office/drawing/2014/main" id="{DD25426C-1E46-BC4D-82E9-7A9E4AA797D3}"/>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2538999" y="1398353"/>
            <a:ext cx="548640" cy="548640"/>
          </a:xfrm>
          <a:prstGeom prst="rect">
            <a:avLst/>
          </a:prstGeom>
        </p:spPr>
      </p:pic>
    </p:spTree>
    <p:extLst>
      <p:ext uri="{BB962C8B-B14F-4D97-AF65-F5344CB8AC3E}">
        <p14:creationId xmlns:p14="http://schemas.microsoft.com/office/powerpoint/2010/main" val="1885285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0" name="Group 79">
            <a:extLst>
              <a:ext uri="{FF2B5EF4-FFF2-40B4-BE49-F238E27FC236}">
                <a16:creationId xmlns:a16="http://schemas.microsoft.com/office/drawing/2014/main" id="{9516151D-1341-5E4C-9F13-34A78BC5C076}"/>
              </a:ext>
            </a:extLst>
          </p:cNvPr>
          <p:cNvGrpSpPr/>
          <p:nvPr/>
        </p:nvGrpSpPr>
        <p:grpSpPr>
          <a:xfrm>
            <a:off x="6284973" y="903514"/>
            <a:ext cx="2451237" cy="5127171"/>
            <a:chOff x="6182510" y="903514"/>
            <a:chExt cx="2451237" cy="5127171"/>
          </a:xfrm>
        </p:grpSpPr>
        <p:pic>
          <p:nvPicPr>
            <p:cNvPr id="81" name="Picture 80">
              <a:extLst>
                <a:ext uri="{FF2B5EF4-FFF2-40B4-BE49-F238E27FC236}">
                  <a16:creationId xmlns:a16="http://schemas.microsoft.com/office/drawing/2014/main" id="{E532BC87-7F7D-F44F-8F33-08666694655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2510" y="903514"/>
              <a:ext cx="2451237" cy="5127171"/>
            </a:xfrm>
            <a:prstGeom prst="rect">
              <a:avLst/>
            </a:prstGeom>
          </p:spPr>
        </p:pic>
        <p:sp>
          <p:nvSpPr>
            <p:cNvPr id="82" name="Oval 81">
              <a:extLst>
                <a:ext uri="{FF2B5EF4-FFF2-40B4-BE49-F238E27FC236}">
                  <a16:creationId xmlns:a16="http://schemas.microsoft.com/office/drawing/2014/main" id="{F033844B-F9C6-1341-91CC-556D43B7F318}"/>
                </a:ext>
              </a:extLst>
            </p:cNvPr>
            <p:cNvSpPr/>
            <p:nvPr/>
          </p:nvSpPr>
          <p:spPr>
            <a:xfrm>
              <a:off x="7250803" y="5497585"/>
              <a:ext cx="314650" cy="314650"/>
            </a:xfrm>
            <a:prstGeom prst="ellipse">
              <a:avLst/>
            </a:prstGeom>
            <a:solidFill>
              <a:srgbClr val="181C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a:extLst>
              <a:ext uri="{FF2B5EF4-FFF2-40B4-BE49-F238E27FC236}">
                <a16:creationId xmlns:a16="http://schemas.microsoft.com/office/drawing/2014/main" id="{8AADC3E9-B97E-3240-ABDF-51468C70E0A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62950" y="1522693"/>
            <a:ext cx="2118063" cy="3767328"/>
          </a:xfrm>
          <a:prstGeom prst="rect">
            <a:avLst/>
          </a:prstGeom>
        </p:spPr>
      </p:pic>
      <p:sp>
        <p:nvSpPr>
          <p:cNvPr id="85" name="Title 7">
            <a:extLst>
              <a:ext uri="{FF2B5EF4-FFF2-40B4-BE49-F238E27FC236}">
                <a16:creationId xmlns:a16="http://schemas.microsoft.com/office/drawing/2014/main" id="{0611C697-6152-324D-A354-CB6AF046812B}"/>
              </a:ext>
            </a:extLst>
          </p:cNvPr>
          <p:cNvSpPr txBox="1">
            <a:spLocks/>
          </p:cNvSpPr>
          <p:nvPr/>
        </p:nvSpPr>
        <p:spPr>
          <a:xfrm>
            <a:off x="427505" y="3192523"/>
            <a:ext cx="5369688" cy="1919941"/>
          </a:xfrm>
          <a:prstGeom prst="rect">
            <a:avLst/>
          </a:prstGeom>
        </p:spPr>
        <p:txBody>
          <a:bodyPr vert="horz" lIns="91440" tIns="45720" rIns="91440" bIns="45720" rtlCol="0" anchor="t">
            <a:normAutofit/>
          </a:bodyPr>
          <a:lstStyle>
            <a:lvl1pPr algn="l" defTabSz="914400" rtl="0" eaLnBrk="1" latinLnBrk="0" hangingPunct="1">
              <a:lnSpc>
                <a:spcPct val="100000"/>
              </a:lnSpc>
              <a:spcBef>
                <a:spcPct val="0"/>
              </a:spcBef>
              <a:buNone/>
              <a:defRPr sz="4400" kern="1200">
                <a:solidFill>
                  <a:schemeClr val="accent1"/>
                </a:solidFill>
                <a:latin typeface="Palatino" pitchFamily="2" charset="77"/>
                <a:ea typeface="Palatino" pitchFamily="2" charset="77"/>
                <a:cs typeface="Palatino" pitchFamily="2" charset="77"/>
              </a:defRPr>
            </a:lvl1pPr>
          </a:lstStyle>
          <a:p>
            <a:pPr algn="r"/>
            <a:r>
              <a:rPr lang="en-US" dirty="0">
                <a:solidFill>
                  <a:schemeClr val="accent2"/>
                </a:solidFill>
              </a:rPr>
              <a:t>Browse and Search</a:t>
            </a:r>
          </a:p>
        </p:txBody>
      </p:sp>
      <p:sp>
        <p:nvSpPr>
          <p:cNvPr id="86" name="Title 7">
            <a:extLst>
              <a:ext uri="{FF2B5EF4-FFF2-40B4-BE49-F238E27FC236}">
                <a16:creationId xmlns:a16="http://schemas.microsoft.com/office/drawing/2014/main" id="{B2797AA6-5124-664D-B06D-9D7A8F12BAC4}"/>
              </a:ext>
            </a:extLst>
          </p:cNvPr>
          <p:cNvSpPr txBox="1">
            <a:spLocks/>
          </p:cNvSpPr>
          <p:nvPr/>
        </p:nvSpPr>
        <p:spPr>
          <a:xfrm>
            <a:off x="634725" y="3854353"/>
            <a:ext cx="5162467" cy="90362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accent1"/>
                </a:solidFill>
                <a:latin typeface="Zoram ldsLat" charset="0"/>
                <a:ea typeface="Zoram ldsLat" charset="0"/>
                <a:cs typeface="Zoram ldsLat" charset="0"/>
              </a:defRPr>
            </a:lvl1pPr>
          </a:lstStyle>
          <a:p>
            <a:pPr algn="r"/>
            <a:r>
              <a:rPr lang="en-US" sz="2800" i="1" dirty="0">
                <a:solidFill>
                  <a:schemeClr val="tx1"/>
                </a:solidFill>
                <a:latin typeface="Arial" panose="020B0604020202020204" pitchFamily="34" charset="0"/>
                <a:cs typeface="Arial" panose="020B0604020202020204" pitchFamily="34" charset="0"/>
              </a:rPr>
              <a:t>How to browse media</a:t>
            </a:r>
          </a:p>
        </p:txBody>
      </p:sp>
      <p:pic>
        <p:nvPicPr>
          <p:cNvPr id="22" name="Picture 21">
            <a:extLst>
              <a:ext uri="{FF2B5EF4-FFF2-40B4-BE49-F238E27FC236}">
                <a16:creationId xmlns:a16="http://schemas.microsoft.com/office/drawing/2014/main" id="{32218F2B-A713-E64E-AFA4-354EA24D5F3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891418" y="903514"/>
            <a:ext cx="2602784" cy="5127172"/>
          </a:xfrm>
          <a:prstGeom prst="rect">
            <a:avLst/>
          </a:prstGeom>
        </p:spPr>
      </p:pic>
      <p:pic>
        <p:nvPicPr>
          <p:cNvPr id="19" name="Picture 18">
            <a:extLst>
              <a:ext uri="{FF2B5EF4-FFF2-40B4-BE49-F238E27FC236}">
                <a16:creationId xmlns:a16="http://schemas.microsoft.com/office/drawing/2014/main" id="{FE8063FC-4318-1C4D-B8F0-54B9610F380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961771" y="1281449"/>
            <a:ext cx="2463737" cy="4379976"/>
          </a:xfrm>
          <a:prstGeom prst="rect">
            <a:avLst/>
          </a:prstGeom>
        </p:spPr>
      </p:pic>
      <p:sp>
        <p:nvSpPr>
          <p:cNvPr id="24" name="Freeform 23">
            <a:extLst>
              <a:ext uri="{FF2B5EF4-FFF2-40B4-BE49-F238E27FC236}">
                <a16:creationId xmlns:a16="http://schemas.microsoft.com/office/drawing/2014/main" id="{A7337415-CFF9-DC43-8072-F4C1A87AE1BF}"/>
              </a:ext>
            </a:extLst>
          </p:cNvPr>
          <p:cNvSpPr/>
          <p:nvPr/>
        </p:nvSpPr>
        <p:spPr>
          <a:xfrm>
            <a:off x="6462950" y="1522693"/>
            <a:ext cx="2118063" cy="3767328"/>
          </a:xfrm>
          <a:custGeom>
            <a:avLst/>
            <a:gdLst>
              <a:gd name="connsiteX0" fmla="*/ 1050142 w 2118063"/>
              <a:gd name="connsiteY0" fmla="*/ 367522 h 3767328"/>
              <a:gd name="connsiteX1" fmla="*/ 1050142 w 2118063"/>
              <a:gd name="connsiteY1" fmla="*/ 595812 h 3767328"/>
              <a:gd name="connsiteX2" fmla="*/ 1568757 w 2118063"/>
              <a:gd name="connsiteY2" fmla="*/ 595812 h 3767328"/>
              <a:gd name="connsiteX3" fmla="*/ 1568757 w 2118063"/>
              <a:gd name="connsiteY3" fmla="*/ 367522 h 3767328"/>
              <a:gd name="connsiteX4" fmla="*/ 0 w 2118063"/>
              <a:gd name="connsiteY4" fmla="*/ 0 h 3767328"/>
              <a:gd name="connsiteX5" fmla="*/ 2118063 w 2118063"/>
              <a:gd name="connsiteY5" fmla="*/ 0 h 3767328"/>
              <a:gd name="connsiteX6" fmla="*/ 2118063 w 2118063"/>
              <a:gd name="connsiteY6" fmla="*/ 3767328 h 3767328"/>
              <a:gd name="connsiteX7" fmla="*/ 0 w 2118063"/>
              <a:gd name="connsiteY7" fmla="*/ 3767328 h 3767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18063" h="3767328">
                <a:moveTo>
                  <a:pt x="1050142" y="367522"/>
                </a:moveTo>
                <a:lnTo>
                  <a:pt x="1050142" y="595812"/>
                </a:lnTo>
                <a:lnTo>
                  <a:pt x="1568757" y="595812"/>
                </a:lnTo>
                <a:lnTo>
                  <a:pt x="1568757" y="367522"/>
                </a:lnTo>
                <a:close/>
                <a:moveTo>
                  <a:pt x="0" y="0"/>
                </a:moveTo>
                <a:lnTo>
                  <a:pt x="2118063" y="0"/>
                </a:lnTo>
                <a:lnTo>
                  <a:pt x="2118063" y="3767328"/>
                </a:lnTo>
                <a:lnTo>
                  <a:pt x="0" y="3767328"/>
                </a:lnTo>
                <a:close/>
              </a:path>
            </a:pathLst>
          </a:cu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5" name="Freeform 24">
            <a:extLst>
              <a:ext uri="{FF2B5EF4-FFF2-40B4-BE49-F238E27FC236}">
                <a16:creationId xmlns:a16="http://schemas.microsoft.com/office/drawing/2014/main" id="{16DBB07A-C013-CF44-B83D-63723B705249}"/>
              </a:ext>
            </a:extLst>
          </p:cNvPr>
          <p:cNvSpPr/>
          <p:nvPr/>
        </p:nvSpPr>
        <p:spPr>
          <a:xfrm>
            <a:off x="8961771" y="1274625"/>
            <a:ext cx="2463737" cy="4307309"/>
          </a:xfrm>
          <a:custGeom>
            <a:avLst/>
            <a:gdLst>
              <a:gd name="connsiteX0" fmla="*/ 509775 w 2463737"/>
              <a:gd name="connsiteY0" fmla="*/ 506408 h 4307309"/>
              <a:gd name="connsiteX1" fmla="*/ 509775 w 2463737"/>
              <a:gd name="connsiteY1" fmla="*/ 789289 h 4307309"/>
              <a:gd name="connsiteX2" fmla="*/ 1028391 w 2463737"/>
              <a:gd name="connsiteY2" fmla="*/ 789289 h 4307309"/>
              <a:gd name="connsiteX3" fmla="*/ 1028391 w 2463737"/>
              <a:gd name="connsiteY3" fmla="*/ 506408 h 4307309"/>
              <a:gd name="connsiteX4" fmla="*/ 0 w 2463737"/>
              <a:gd name="connsiteY4" fmla="*/ 0 h 4307309"/>
              <a:gd name="connsiteX5" fmla="*/ 2463737 w 2463737"/>
              <a:gd name="connsiteY5" fmla="*/ 0 h 4307309"/>
              <a:gd name="connsiteX6" fmla="*/ 2463737 w 2463737"/>
              <a:gd name="connsiteY6" fmla="*/ 4307309 h 4307309"/>
              <a:gd name="connsiteX7" fmla="*/ 0 w 2463737"/>
              <a:gd name="connsiteY7" fmla="*/ 4307309 h 4307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63737" h="4307309">
                <a:moveTo>
                  <a:pt x="509775" y="506408"/>
                </a:moveTo>
                <a:lnTo>
                  <a:pt x="509775" y="789289"/>
                </a:lnTo>
                <a:lnTo>
                  <a:pt x="1028391" y="789289"/>
                </a:lnTo>
                <a:lnTo>
                  <a:pt x="1028391" y="506408"/>
                </a:lnTo>
                <a:close/>
                <a:moveTo>
                  <a:pt x="0" y="0"/>
                </a:moveTo>
                <a:lnTo>
                  <a:pt x="2463737" y="0"/>
                </a:lnTo>
                <a:lnTo>
                  <a:pt x="2463737" y="4307309"/>
                </a:lnTo>
                <a:lnTo>
                  <a:pt x="0" y="4307309"/>
                </a:lnTo>
                <a:close/>
              </a:path>
            </a:pathLst>
          </a:cu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42" name="Picture 41">
            <a:extLst>
              <a:ext uri="{FF2B5EF4-FFF2-40B4-BE49-F238E27FC236}">
                <a16:creationId xmlns:a16="http://schemas.microsoft.com/office/drawing/2014/main" id="{D4C5DBB8-D058-CB44-AB69-B821F76DFA4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540631" y="2118505"/>
            <a:ext cx="545375" cy="548640"/>
          </a:xfrm>
          <a:prstGeom prst="rect">
            <a:avLst/>
          </a:prstGeom>
        </p:spPr>
      </p:pic>
      <p:pic>
        <p:nvPicPr>
          <p:cNvPr id="43" name="Picture 42">
            <a:extLst>
              <a:ext uri="{FF2B5EF4-FFF2-40B4-BE49-F238E27FC236}">
                <a16:creationId xmlns:a16="http://schemas.microsoft.com/office/drawing/2014/main" id="{C55C6209-0355-E54B-84B2-6A2DFE8556DB}"/>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91908" y="2114066"/>
            <a:ext cx="545374" cy="548640"/>
          </a:xfrm>
          <a:prstGeom prst="rect">
            <a:avLst/>
          </a:prstGeom>
        </p:spPr>
      </p:pic>
      <p:pic>
        <p:nvPicPr>
          <p:cNvPr id="44" name="Picture 43">
            <a:extLst>
              <a:ext uri="{FF2B5EF4-FFF2-40B4-BE49-F238E27FC236}">
                <a16:creationId xmlns:a16="http://schemas.microsoft.com/office/drawing/2014/main" id="{23B0B748-8931-FA40-9BDC-FA6565010C75}"/>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709080" y="2108905"/>
            <a:ext cx="545374" cy="548640"/>
          </a:xfrm>
          <a:prstGeom prst="rect">
            <a:avLst/>
          </a:prstGeom>
        </p:spPr>
      </p:pic>
      <p:pic>
        <p:nvPicPr>
          <p:cNvPr id="45" name="Picture 44">
            <a:extLst>
              <a:ext uri="{FF2B5EF4-FFF2-40B4-BE49-F238E27FC236}">
                <a16:creationId xmlns:a16="http://schemas.microsoft.com/office/drawing/2014/main" id="{6F9AED7D-B657-9142-A4A9-AAE01E3724E4}"/>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91908" y="1406267"/>
            <a:ext cx="548640" cy="548640"/>
          </a:xfrm>
          <a:prstGeom prst="rect">
            <a:avLst/>
          </a:prstGeom>
        </p:spPr>
      </p:pic>
      <p:pic>
        <p:nvPicPr>
          <p:cNvPr id="46" name="Picture 45">
            <a:extLst>
              <a:ext uri="{FF2B5EF4-FFF2-40B4-BE49-F238E27FC236}">
                <a16:creationId xmlns:a16="http://schemas.microsoft.com/office/drawing/2014/main" id="{A390A8AF-339A-8044-8DA4-341E77BC1056}"/>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705814" y="1401925"/>
            <a:ext cx="548640" cy="548640"/>
          </a:xfrm>
          <a:prstGeom prst="rect">
            <a:avLst/>
          </a:prstGeom>
        </p:spPr>
      </p:pic>
      <p:pic>
        <p:nvPicPr>
          <p:cNvPr id="47" name="Picture 46">
            <a:extLst>
              <a:ext uri="{FF2B5EF4-FFF2-40B4-BE49-F238E27FC236}">
                <a16:creationId xmlns:a16="http://schemas.microsoft.com/office/drawing/2014/main" id="{B1C10B53-B14D-BA40-A7C1-EC3E964BEEB2}"/>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3360959" y="1401371"/>
            <a:ext cx="548640" cy="548640"/>
          </a:xfrm>
          <a:prstGeom prst="rect">
            <a:avLst/>
          </a:prstGeom>
        </p:spPr>
      </p:pic>
      <p:pic>
        <p:nvPicPr>
          <p:cNvPr id="48" name="Picture 47">
            <a:extLst>
              <a:ext uri="{FF2B5EF4-FFF2-40B4-BE49-F238E27FC236}">
                <a16:creationId xmlns:a16="http://schemas.microsoft.com/office/drawing/2014/main" id="{6CC1A634-68CD-5A49-92BA-406D0BD80FF5}"/>
              </a:ext>
            </a:extLst>
          </p:cNvPr>
          <p:cNvPicPr>
            <a:picLocks noChangeAspect="1"/>
          </p:cNvPicPr>
          <p:nvPr/>
        </p:nvPicPr>
        <p:blipFill>
          <a:blip r:embed="rId13"/>
          <a:stretch>
            <a:fillRect/>
          </a:stretch>
        </p:blipFill>
        <p:spPr>
          <a:xfrm>
            <a:off x="4087263" y="1128111"/>
            <a:ext cx="1709928" cy="1709928"/>
          </a:xfrm>
          <a:prstGeom prst="rect">
            <a:avLst/>
          </a:prstGeom>
        </p:spPr>
      </p:pic>
      <p:pic>
        <p:nvPicPr>
          <p:cNvPr id="49" name="Picture 48">
            <a:extLst>
              <a:ext uri="{FF2B5EF4-FFF2-40B4-BE49-F238E27FC236}">
                <a16:creationId xmlns:a16="http://schemas.microsoft.com/office/drawing/2014/main" id="{523E8621-C517-4E4D-9CFA-48906FB40B94}"/>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360768" y="2108905"/>
            <a:ext cx="545374" cy="548640"/>
          </a:xfrm>
          <a:prstGeom prst="rect">
            <a:avLst/>
          </a:prstGeom>
        </p:spPr>
      </p:pic>
      <p:pic>
        <p:nvPicPr>
          <p:cNvPr id="50" name="Picture 49">
            <a:extLst>
              <a:ext uri="{FF2B5EF4-FFF2-40B4-BE49-F238E27FC236}">
                <a16:creationId xmlns:a16="http://schemas.microsoft.com/office/drawing/2014/main" id="{76C47953-A202-854A-86ED-18F1844B70E0}"/>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2538999" y="1398353"/>
            <a:ext cx="548640" cy="548640"/>
          </a:xfrm>
          <a:prstGeom prst="rect">
            <a:avLst/>
          </a:prstGeom>
        </p:spPr>
      </p:pic>
    </p:spTree>
    <p:extLst>
      <p:ext uri="{BB962C8B-B14F-4D97-AF65-F5344CB8AC3E}">
        <p14:creationId xmlns:p14="http://schemas.microsoft.com/office/powerpoint/2010/main" val="3658991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0" name="Group 79">
            <a:extLst>
              <a:ext uri="{FF2B5EF4-FFF2-40B4-BE49-F238E27FC236}">
                <a16:creationId xmlns:a16="http://schemas.microsoft.com/office/drawing/2014/main" id="{9516151D-1341-5E4C-9F13-34A78BC5C076}"/>
              </a:ext>
            </a:extLst>
          </p:cNvPr>
          <p:cNvGrpSpPr/>
          <p:nvPr/>
        </p:nvGrpSpPr>
        <p:grpSpPr>
          <a:xfrm>
            <a:off x="6284973" y="903514"/>
            <a:ext cx="2451237" cy="5127171"/>
            <a:chOff x="6182510" y="903514"/>
            <a:chExt cx="2451237" cy="5127171"/>
          </a:xfrm>
        </p:grpSpPr>
        <p:pic>
          <p:nvPicPr>
            <p:cNvPr id="81" name="Picture 80">
              <a:extLst>
                <a:ext uri="{FF2B5EF4-FFF2-40B4-BE49-F238E27FC236}">
                  <a16:creationId xmlns:a16="http://schemas.microsoft.com/office/drawing/2014/main" id="{E532BC87-7F7D-F44F-8F33-08666694655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2510" y="903514"/>
              <a:ext cx="2451237" cy="5127171"/>
            </a:xfrm>
            <a:prstGeom prst="rect">
              <a:avLst/>
            </a:prstGeom>
          </p:spPr>
        </p:pic>
        <p:sp>
          <p:nvSpPr>
            <p:cNvPr id="82" name="Oval 81">
              <a:extLst>
                <a:ext uri="{FF2B5EF4-FFF2-40B4-BE49-F238E27FC236}">
                  <a16:creationId xmlns:a16="http://schemas.microsoft.com/office/drawing/2014/main" id="{F033844B-F9C6-1341-91CC-556D43B7F318}"/>
                </a:ext>
              </a:extLst>
            </p:cNvPr>
            <p:cNvSpPr/>
            <p:nvPr/>
          </p:nvSpPr>
          <p:spPr>
            <a:xfrm>
              <a:off x="7250803" y="5497585"/>
              <a:ext cx="314650" cy="314650"/>
            </a:xfrm>
            <a:prstGeom prst="ellipse">
              <a:avLst/>
            </a:prstGeom>
            <a:solidFill>
              <a:srgbClr val="181C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a:extLst>
              <a:ext uri="{FF2B5EF4-FFF2-40B4-BE49-F238E27FC236}">
                <a16:creationId xmlns:a16="http://schemas.microsoft.com/office/drawing/2014/main" id="{8AADC3E9-B97E-3240-ABDF-51468C70E0A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62950" y="1522693"/>
            <a:ext cx="2118063" cy="3767328"/>
          </a:xfrm>
          <a:prstGeom prst="rect">
            <a:avLst/>
          </a:prstGeom>
        </p:spPr>
      </p:pic>
      <p:sp>
        <p:nvSpPr>
          <p:cNvPr id="85" name="Title 7">
            <a:extLst>
              <a:ext uri="{FF2B5EF4-FFF2-40B4-BE49-F238E27FC236}">
                <a16:creationId xmlns:a16="http://schemas.microsoft.com/office/drawing/2014/main" id="{0611C697-6152-324D-A354-CB6AF046812B}"/>
              </a:ext>
            </a:extLst>
          </p:cNvPr>
          <p:cNvSpPr txBox="1">
            <a:spLocks/>
          </p:cNvSpPr>
          <p:nvPr/>
        </p:nvSpPr>
        <p:spPr>
          <a:xfrm>
            <a:off x="427505" y="3192523"/>
            <a:ext cx="5369688" cy="1919941"/>
          </a:xfrm>
          <a:prstGeom prst="rect">
            <a:avLst/>
          </a:prstGeom>
        </p:spPr>
        <p:txBody>
          <a:bodyPr vert="horz" lIns="91440" tIns="45720" rIns="91440" bIns="45720" rtlCol="0" anchor="t">
            <a:normAutofit/>
          </a:bodyPr>
          <a:lstStyle>
            <a:lvl1pPr algn="l" defTabSz="914400" rtl="0" eaLnBrk="1" latinLnBrk="0" hangingPunct="1">
              <a:lnSpc>
                <a:spcPct val="100000"/>
              </a:lnSpc>
              <a:spcBef>
                <a:spcPct val="0"/>
              </a:spcBef>
              <a:buNone/>
              <a:defRPr sz="4400" kern="1200">
                <a:solidFill>
                  <a:schemeClr val="accent1"/>
                </a:solidFill>
                <a:latin typeface="Palatino" pitchFamily="2" charset="77"/>
                <a:ea typeface="Palatino" pitchFamily="2" charset="77"/>
                <a:cs typeface="Palatino" pitchFamily="2" charset="77"/>
              </a:defRPr>
            </a:lvl1pPr>
          </a:lstStyle>
          <a:p>
            <a:pPr algn="r"/>
            <a:r>
              <a:rPr lang="en-US" dirty="0">
                <a:solidFill>
                  <a:schemeClr val="accent2"/>
                </a:solidFill>
              </a:rPr>
              <a:t>Browse and Search</a:t>
            </a:r>
          </a:p>
        </p:txBody>
      </p:sp>
      <p:sp>
        <p:nvSpPr>
          <p:cNvPr id="86" name="Title 7">
            <a:extLst>
              <a:ext uri="{FF2B5EF4-FFF2-40B4-BE49-F238E27FC236}">
                <a16:creationId xmlns:a16="http://schemas.microsoft.com/office/drawing/2014/main" id="{B2797AA6-5124-664D-B06D-9D7A8F12BAC4}"/>
              </a:ext>
            </a:extLst>
          </p:cNvPr>
          <p:cNvSpPr txBox="1">
            <a:spLocks/>
          </p:cNvSpPr>
          <p:nvPr/>
        </p:nvSpPr>
        <p:spPr>
          <a:xfrm>
            <a:off x="634725" y="3854353"/>
            <a:ext cx="5162467" cy="90362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accent1"/>
                </a:solidFill>
                <a:latin typeface="Zoram ldsLat" charset="0"/>
                <a:ea typeface="Zoram ldsLat" charset="0"/>
                <a:cs typeface="Zoram ldsLat" charset="0"/>
              </a:defRPr>
            </a:lvl1pPr>
          </a:lstStyle>
          <a:p>
            <a:pPr algn="r"/>
            <a:r>
              <a:rPr lang="en-US" sz="2800" i="1" dirty="0">
                <a:solidFill>
                  <a:schemeClr val="tx1"/>
                </a:solidFill>
                <a:latin typeface="Arial" panose="020B0604020202020204" pitchFamily="34" charset="0"/>
                <a:cs typeface="Arial" panose="020B0604020202020204" pitchFamily="34" charset="0"/>
              </a:rPr>
              <a:t>How to browse media</a:t>
            </a:r>
          </a:p>
        </p:txBody>
      </p:sp>
      <p:pic>
        <p:nvPicPr>
          <p:cNvPr id="24" name="Picture 23">
            <a:extLst>
              <a:ext uri="{FF2B5EF4-FFF2-40B4-BE49-F238E27FC236}">
                <a16:creationId xmlns:a16="http://schemas.microsoft.com/office/drawing/2014/main" id="{D18F071A-77C4-9943-9772-8277334F318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891418" y="903514"/>
            <a:ext cx="2602784" cy="5127172"/>
          </a:xfrm>
          <a:prstGeom prst="rect">
            <a:avLst/>
          </a:prstGeom>
        </p:spPr>
      </p:pic>
      <p:sp>
        <p:nvSpPr>
          <p:cNvPr id="29" name="Freeform 28">
            <a:extLst>
              <a:ext uri="{FF2B5EF4-FFF2-40B4-BE49-F238E27FC236}">
                <a16:creationId xmlns:a16="http://schemas.microsoft.com/office/drawing/2014/main" id="{8DE87B4C-35CA-3F44-A9C2-2D77E432FEB2}"/>
              </a:ext>
            </a:extLst>
          </p:cNvPr>
          <p:cNvSpPr/>
          <p:nvPr/>
        </p:nvSpPr>
        <p:spPr>
          <a:xfrm>
            <a:off x="6462950" y="1522693"/>
            <a:ext cx="2118063" cy="3767328"/>
          </a:xfrm>
          <a:custGeom>
            <a:avLst/>
            <a:gdLst>
              <a:gd name="connsiteX0" fmla="*/ 0 w 2118063"/>
              <a:gd name="connsiteY0" fmla="*/ 3477010 h 3767328"/>
              <a:gd name="connsiteX1" fmla="*/ 2118063 w 2118063"/>
              <a:gd name="connsiteY1" fmla="*/ 3477010 h 3767328"/>
              <a:gd name="connsiteX2" fmla="*/ 2118063 w 2118063"/>
              <a:gd name="connsiteY2" fmla="*/ 3767328 h 3767328"/>
              <a:gd name="connsiteX3" fmla="*/ 0 w 2118063"/>
              <a:gd name="connsiteY3" fmla="*/ 3767328 h 3767328"/>
              <a:gd name="connsiteX4" fmla="*/ 0 w 2118063"/>
              <a:gd name="connsiteY4" fmla="*/ 0 h 3767328"/>
              <a:gd name="connsiteX5" fmla="*/ 2118063 w 2118063"/>
              <a:gd name="connsiteY5" fmla="*/ 0 h 3767328"/>
              <a:gd name="connsiteX6" fmla="*/ 2118063 w 2118063"/>
              <a:gd name="connsiteY6" fmla="*/ 2331660 h 3767328"/>
              <a:gd name="connsiteX7" fmla="*/ 0 w 2118063"/>
              <a:gd name="connsiteY7" fmla="*/ 2331660 h 3767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18063" h="3767328">
                <a:moveTo>
                  <a:pt x="0" y="3477010"/>
                </a:moveTo>
                <a:lnTo>
                  <a:pt x="2118063" y="3477010"/>
                </a:lnTo>
                <a:lnTo>
                  <a:pt x="2118063" y="3767328"/>
                </a:lnTo>
                <a:lnTo>
                  <a:pt x="0" y="3767328"/>
                </a:lnTo>
                <a:close/>
                <a:moveTo>
                  <a:pt x="0" y="0"/>
                </a:moveTo>
                <a:lnTo>
                  <a:pt x="2118063" y="0"/>
                </a:lnTo>
                <a:lnTo>
                  <a:pt x="2118063" y="2331660"/>
                </a:lnTo>
                <a:lnTo>
                  <a:pt x="0" y="2331660"/>
                </a:lnTo>
                <a:close/>
              </a:path>
            </a:pathLst>
          </a:cu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39" name="Picture 38">
            <a:extLst>
              <a:ext uri="{FF2B5EF4-FFF2-40B4-BE49-F238E27FC236}">
                <a16:creationId xmlns:a16="http://schemas.microsoft.com/office/drawing/2014/main" id="{F62CEE9E-0DFF-0043-8BCF-09A53F2A23C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540631" y="2118505"/>
            <a:ext cx="545375" cy="548640"/>
          </a:xfrm>
          <a:prstGeom prst="rect">
            <a:avLst/>
          </a:prstGeom>
        </p:spPr>
      </p:pic>
      <p:pic>
        <p:nvPicPr>
          <p:cNvPr id="40" name="Picture 39">
            <a:extLst>
              <a:ext uri="{FF2B5EF4-FFF2-40B4-BE49-F238E27FC236}">
                <a16:creationId xmlns:a16="http://schemas.microsoft.com/office/drawing/2014/main" id="{074F0BF5-0A91-F648-B3E6-A6FC1169341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91908" y="2114066"/>
            <a:ext cx="545374" cy="548640"/>
          </a:xfrm>
          <a:prstGeom prst="rect">
            <a:avLst/>
          </a:prstGeom>
        </p:spPr>
      </p:pic>
      <p:pic>
        <p:nvPicPr>
          <p:cNvPr id="41" name="Picture 40">
            <a:extLst>
              <a:ext uri="{FF2B5EF4-FFF2-40B4-BE49-F238E27FC236}">
                <a16:creationId xmlns:a16="http://schemas.microsoft.com/office/drawing/2014/main" id="{3136C45B-7AD7-C643-B6D5-C20490165507}"/>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709080" y="2108905"/>
            <a:ext cx="545374" cy="548640"/>
          </a:xfrm>
          <a:prstGeom prst="rect">
            <a:avLst/>
          </a:prstGeom>
        </p:spPr>
      </p:pic>
      <p:pic>
        <p:nvPicPr>
          <p:cNvPr id="42" name="Picture 41">
            <a:extLst>
              <a:ext uri="{FF2B5EF4-FFF2-40B4-BE49-F238E27FC236}">
                <a16:creationId xmlns:a16="http://schemas.microsoft.com/office/drawing/2014/main" id="{A9FAA5A9-B1C1-DA47-B00A-5BACD85233DE}"/>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91908" y="1406267"/>
            <a:ext cx="548640" cy="548640"/>
          </a:xfrm>
          <a:prstGeom prst="rect">
            <a:avLst/>
          </a:prstGeom>
        </p:spPr>
      </p:pic>
      <p:pic>
        <p:nvPicPr>
          <p:cNvPr id="43" name="Picture 42">
            <a:extLst>
              <a:ext uri="{FF2B5EF4-FFF2-40B4-BE49-F238E27FC236}">
                <a16:creationId xmlns:a16="http://schemas.microsoft.com/office/drawing/2014/main" id="{F2C7FDE8-34C6-0646-BD7C-D1097BC0B16A}"/>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705814" y="1401925"/>
            <a:ext cx="548640" cy="548640"/>
          </a:xfrm>
          <a:prstGeom prst="rect">
            <a:avLst/>
          </a:prstGeom>
        </p:spPr>
      </p:pic>
      <p:pic>
        <p:nvPicPr>
          <p:cNvPr id="44" name="Picture 43">
            <a:extLst>
              <a:ext uri="{FF2B5EF4-FFF2-40B4-BE49-F238E27FC236}">
                <a16:creationId xmlns:a16="http://schemas.microsoft.com/office/drawing/2014/main" id="{A9D65C97-D825-854D-B80B-BE3866D216C9}"/>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3360959" y="1401371"/>
            <a:ext cx="548640" cy="548640"/>
          </a:xfrm>
          <a:prstGeom prst="rect">
            <a:avLst/>
          </a:prstGeom>
        </p:spPr>
      </p:pic>
      <p:pic>
        <p:nvPicPr>
          <p:cNvPr id="45" name="Picture 44">
            <a:extLst>
              <a:ext uri="{FF2B5EF4-FFF2-40B4-BE49-F238E27FC236}">
                <a16:creationId xmlns:a16="http://schemas.microsoft.com/office/drawing/2014/main" id="{493C9486-B2C9-2142-852E-E8987292FD76}"/>
              </a:ext>
            </a:extLst>
          </p:cNvPr>
          <p:cNvPicPr>
            <a:picLocks noChangeAspect="1"/>
          </p:cNvPicPr>
          <p:nvPr/>
        </p:nvPicPr>
        <p:blipFill>
          <a:blip r:embed="rId12"/>
          <a:stretch>
            <a:fillRect/>
          </a:stretch>
        </p:blipFill>
        <p:spPr>
          <a:xfrm>
            <a:off x="4087263" y="1128111"/>
            <a:ext cx="1709928" cy="1709928"/>
          </a:xfrm>
          <a:prstGeom prst="rect">
            <a:avLst/>
          </a:prstGeom>
        </p:spPr>
      </p:pic>
      <p:pic>
        <p:nvPicPr>
          <p:cNvPr id="46" name="Picture 45">
            <a:extLst>
              <a:ext uri="{FF2B5EF4-FFF2-40B4-BE49-F238E27FC236}">
                <a16:creationId xmlns:a16="http://schemas.microsoft.com/office/drawing/2014/main" id="{049D6964-8860-4241-8CE4-8C619313044E}"/>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3360768" y="2108905"/>
            <a:ext cx="545374" cy="548640"/>
          </a:xfrm>
          <a:prstGeom prst="rect">
            <a:avLst/>
          </a:prstGeom>
        </p:spPr>
      </p:pic>
      <p:pic>
        <p:nvPicPr>
          <p:cNvPr id="47" name="Picture 46">
            <a:extLst>
              <a:ext uri="{FF2B5EF4-FFF2-40B4-BE49-F238E27FC236}">
                <a16:creationId xmlns:a16="http://schemas.microsoft.com/office/drawing/2014/main" id="{8114F8AC-6422-1C40-95E3-BE22B54EC95E}"/>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2538999" y="1398353"/>
            <a:ext cx="548640" cy="548640"/>
          </a:xfrm>
          <a:prstGeom prst="rect">
            <a:avLst/>
          </a:prstGeom>
        </p:spPr>
      </p:pic>
      <p:pic>
        <p:nvPicPr>
          <p:cNvPr id="3" name="Picture 2">
            <a:extLst>
              <a:ext uri="{FF2B5EF4-FFF2-40B4-BE49-F238E27FC236}">
                <a16:creationId xmlns:a16="http://schemas.microsoft.com/office/drawing/2014/main" id="{A9BB7105-6C2D-EE45-A914-A66617437311}"/>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8961771" y="1277111"/>
            <a:ext cx="2463737" cy="4379976"/>
          </a:xfrm>
          <a:prstGeom prst="rect">
            <a:avLst/>
          </a:prstGeom>
        </p:spPr>
      </p:pic>
      <p:sp>
        <p:nvSpPr>
          <p:cNvPr id="5" name="Rectangle 4">
            <a:extLst>
              <a:ext uri="{FF2B5EF4-FFF2-40B4-BE49-F238E27FC236}">
                <a16:creationId xmlns:a16="http://schemas.microsoft.com/office/drawing/2014/main" id="{E1D1C7ED-CD1E-194B-9429-FD4DAD2A2DF6}"/>
              </a:ext>
            </a:extLst>
          </p:cNvPr>
          <p:cNvSpPr/>
          <p:nvPr/>
        </p:nvSpPr>
        <p:spPr>
          <a:xfrm>
            <a:off x="8961771" y="1277111"/>
            <a:ext cx="2463737" cy="2380489"/>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3" name="Rectangle 22">
            <a:extLst>
              <a:ext uri="{FF2B5EF4-FFF2-40B4-BE49-F238E27FC236}">
                <a16:creationId xmlns:a16="http://schemas.microsoft.com/office/drawing/2014/main" id="{3EB46C23-02EB-9D48-8010-EF597A7A17C0}"/>
              </a:ext>
            </a:extLst>
          </p:cNvPr>
          <p:cNvSpPr/>
          <p:nvPr/>
        </p:nvSpPr>
        <p:spPr>
          <a:xfrm>
            <a:off x="8961771" y="4997885"/>
            <a:ext cx="2463737" cy="601249"/>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2204119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0" name="Group 79">
            <a:extLst>
              <a:ext uri="{FF2B5EF4-FFF2-40B4-BE49-F238E27FC236}">
                <a16:creationId xmlns:a16="http://schemas.microsoft.com/office/drawing/2014/main" id="{5C7CDC48-791C-154D-B8D2-4A7714814A6C}"/>
              </a:ext>
            </a:extLst>
          </p:cNvPr>
          <p:cNvGrpSpPr/>
          <p:nvPr/>
        </p:nvGrpSpPr>
        <p:grpSpPr>
          <a:xfrm>
            <a:off x="6284973" y="903514"/>
            <a:ext cx="2451237" cy="5127171"/>
            <a:chOff x="6182510" y="903514"/>
            <a:chExt cx="2451237" cy="5127171"/>
          </a:xfrm>
        </p:grpSpPr>
        <p:pic>
          <p:nvPicPr>
            <p:cNvPr id="81" name="Picture 80">
              <a:extLst>
                <a:ext uri="{FF2B5EF4-FFF2-40B4-BE49-F238E27FC236}">
                  <a16:creationId xmlns:a16="http://schemas.microsoft.com/office/drawing/2014/main" id="{4AD727A3-1D80-D743-9D94-FD2AB979AFF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2510" y="903514"/>
              <a:ext cx="2451237" cy="5127171"/>
            </a:xfrm>
            <a:prstGeom prst="rect">
              <a:avLst/>
            </a:prstGeom>
          </p:spPr>
        </p:pic>
        <p:sp>
          <p:nvSpPr>
            <p:cNvPr id="82" name="Oval 81">
              <a:extLst>
                <a:ext uri="{FF2B5EF4-FFF2-40B4-BE49-F238E27FC236}">
                  <a16:creationId xmlns:a16="http://schemas.microsoft.com/office/drawing/2014/main" id="{664C0FC0-8F7C-6147-95CF-D7522DF56489}"/>
                </a:ext>
              </a:extLst>
            </p:cNvPr>
            <p:cNvSpPr/>
            <p:nvPr/>
          </p:nvSpPr>
          <p:spPr>
            <a:xfrm>
              <a:off x="7250803" y="5497585"/>
              <a:ext cx="314650" cy="314650"/>
            </a:xfrm>
            <a:prstGeom prst="ellipse">
              <a:avLst/>
            </a:prstGeom>
            <a:solidFill>
              <a:srgbClr val="181C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a:extLst>
              <a:ext uri="{FF2B5EF4-FFF2-40B4-BE49-F238E27FC236}">
                <a16:creationId xmlns:a16="http://schemas.microsoft.com/office/drawing/2014/main" id="{5E1D4BE5-6866-E14F-A9EC-A96B133F2B8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62638" y="1522693"/>
            <a:ext cx="2118063" cy="3767328"/>
          </a:xfrm>
          <a:prstGeom prst="rect">
            <a:avLst/>
          </a:prstGeom>
        </p:spPr>
      </p:pic>
      <p:sp>
        <p:nvSpPr>
          <p:cNvPr id="85" name="Title 7">
            <a:extLst>
              <a:ext uri="{FF2B5EF4-FFF2-40B4-BE49-F238E27FC236}">
                <a16:creationId xmlns:a16="http://schemas.microsoft.com/office/drawing/2014/main" id="{42C03026-0CF6-C64C-A272-2B08F3CD6BFB}"/>
              </a:ext>
            </a:extLst>
          </p:cNvPr>
          <p:cNvSpPr txBox="1">
            <a:spLocks/>
          </p:cNvSpPr>
          <p:nvPr/>
        </p:nvSpPr>
        <p:spPr>
          <a:xfrm>
            <a:off x="427505" y="3192523"/>
            <a:ext cx="5369688" cy="1919941"/>
          </a:xfrm>
          <a:prstGeom prst="rect">
            <a:avLst/>
          </a:prstGeom>
        </p:spPr>
        <p:txBody>
          <a:bodyPr vert="horz" lIns="91440" tIns="45720" rIns="91440" bIns="45720" rtlCol="0" anchor="t">
            <a:normAutofit/>
          </a:bodyPr>
          <a:lstStyle>
            <a:lvl1pPr algn="l" defTabSz="914400" rtl="0" eaLnBrk="1" latinLnBrk="0" hangingPunct="1">
              <a:lnSpc>
                <a:spcPct val="100000"/>
              </a:lnSpc>
              <a:spcBef>
                <a:spcPct val="0"/>
              </a:spcBef>
              <a:buNone/>
              <a:defRPr sz="4400" kern="1200">
                <a:solidFill>
                  <a:schemeClr val="accent1"/>
                </a:solidFill>
                <a:latin typeface="Palatino" pitchFamily="2" charset="77"/>
                <a:ea typeface="Palatino" pitchFamily="2" charset="77"/>
                <a:cs typeface="Palatino" pitchFamily="2" charset="77"/>
              </a:defRPr>
            </a:lvl1pPr>
          </a:lstStyle>
          <a:p>
            <a:pPr algn="r"/>
            <a:r>
              <a:rPr lang="en-US" dirty="0">
                <a:solidFill>
                  <a:schemeClr val="accent2"/>
                </a:solidFill>
              </a:rPr>
              <a:t>Browse and Search</a:t>
            </a:r>
          </a:p>
        </p:txBody>
      </p:sp>
      <p:sp>
        <p:nvSpPr>
          <p:cNvPr id="86" name="Title 7">
            <a:extLst>
              <a:ext uri="{FF2B5EF4-FFF2-40B4-BE49-F238E27FC236}">
                <a16:creationId xmlns:a16="http://schemas.microsoft.com/office/drawing/2014/main" id="{DFA31DE8-0406-4A44-8F8D-A0F0E83CF8BF}"/>
              </a:ext>
            </a:extLst>
          </p:cNvPr>
          <p:cNvSpPr txBox="1">
            <a:spLocks/>
          </p:cNvSpPr>
          <p:nvPr/>
        </p:nvSpPr>
        <p:spPr>
          <a:xfrm>
            <a:off x="634725" y="3854353"/>
            <a:ext cx="5162467" cy="90362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accent1"/>
                </a:solidFill>
                <a:latin typeface="Zoram ldsLat" charset="0"/>
                <a:ea typeface="Zoram ldsLat" charset="0"/>
                <a:cs typeface="Zoram ldsLat" charset="0"/>
              </a:defRPr>
            </a:lvl1pPr>
          </a:lstStyle>
          <a:p>
            <a:pPr algn="r"/>
            <a:r>
              <a:rPr lang="en-US" sz="2800" i="1" dirty="0">
                <a:solidFill>
                  <a:schemeClr val="tx1"/>
                </a:solidFill>
                <a:latin typeface="Arial" panose="020B0604020202020204" pitchFamily="34" charset="0"/>
                <a:cs typeface="Arial" panose="020B0604020202020204" pitchFamily="34" charset="0"/>
              </a:rPr>
              <a:t>How to browse media</a:t>
            </a:r>
          </a:p>
        </p:txBody>
      </p:sp>
      <p:pic>
        <p:nvPicPr>
          <p:cNvPr id="22" name="Picture 21">
            <a:extLst>
              <a:ext uri="{FF2B5EF4-FFF2-40B4-BE49-F238E27FC236}">
                <a16:creationId xmlns:a16="http://schemas.microsoft.com/office/drawing/2014/main" id="{ECB73C56-A5BA-9E4B-8C7F-F190231AEDE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891418" y="903514"/>
            <a:ext cx="2602784" cy="5127172"/>
          </a:xfrm>
          <a:prstGeom prst="rect">
            <a:avLst/>
          </a:prstGeom>
        </p:spPr>
      </p:pic>
      <p:pic>
        <p:nvPicPr>
          <p:cNvPr id="4" name="Picture 3">
            <a:extLst>
              <a:ext uri="{FF2B5EF4-FFF2-40B4-BE49-F238E27FC236}">
                <a16:creationId xmlns:a16="http://schemas.microsoft.com/office/drawing/2014/main" id="{1083F7FF-417B-2D42-B0BC-5CDE35BE53C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962311" y="1281449"/>
            <a:ext cx="2460998" cy="4375107"/>
          </a:xfrm>
          <a:prstGeom prst="rect">
            <a:avLst/>
          </a:prstGeom>
        </p:spPr>
      </p:pic>
      <p:pic>
        <p:nvPicPr>
          <p:cNvPr id="38" name="Picture 37">
            <a:extLst>
              <a:ext uri="{FF2B5EF4-FFF2-40B4-BE49-F238E27FC236}">
                <a16:creationId xmlns:a16="http://schemas.microsoft.com/office/drawing/2014/main" id="{300B58E6-04DA-5D41-9740-86C2FB339F6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540631" y="2118505"/>
            <a:ext cx="545375" cy="548640"/>
          </a:xfrm>
          <a:prstGeom prst="rect">
            <a:avLst/>
          </a:prstGeom>
        </p:spPr>
      </p:pic>
      <p:pic>
        <p:nvPicPr>
          <p:cNvPr id="39" name="Picture 38">
            <a:extLst>
              <a:ext uri="{FF2B5EF4-FFF2-40B4-BE49-F238E27FC236}">
                <a16:creationId xmlns:a16="http://schemas.microsoft.com/office/drawing/2014/main" id="{E135B571-254E-6446-95EB-E1B107B61D3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91908" y="2114066"/>
            <a:ext cx="545374" cy="548640"/>
          </a:xfrm>
          <a:prstGeom prst="rect">
            <a:avLst/>
          </a:prstGeom>
        </p:spPr>
      </p:pic>
      <p:pic>
        <p:nvPicPr>
          <p:cNvPr id="40" name="Picture 39">
            <a:extLst>
              <a:ext uri="{FF2B5EF4-FFF2-40B4-BE49-F238E27FC236}">
                <a16:creationId xmlns:a16="http://schemas.microsoft.com/office/drawing/2014/main" id="{351A34CC-63E0-BD4E-8FBE-15368144387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709080" y="2108905"/>
            <a:ext cx="545374" cy="548640"/>
          </a:xfrm>
          <a:prstGeom prst="rect">
            <a:avLst/>
          </a:prstGeom>
        </p:spPr>
      </p:pic>
      <p:pic>
        <p:nvPicPr>
          <p:cNvPr id="41" name="Picture 40">
            <a:extLst>
              <a:ext uri="{FF2B5EF4-FFF2-40B4-BE49-F238E27FC236}">
                <a16:creationId xmlns:a16="http://schemas.microsoft.com/office/drawing/2014/main" id="{C05E2168-96D8-644E-96A1-E38A2CFB5044}"/>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91908" y="1406267"/>
            <a:ext cx="548640" cy="548640"/>
          </a:xfrm>
          <a:prstGeom prst="rect">
            <a:avLst/>
          </a:prstGeom>
        </p:spPr>
      </p:pic>
      <p:pic>
        <p:nvPicPr>
          <p:cNvPr id="42" name="Picture 41">
            <a:extLst>
              <a:ext uri="{FF2B5EF4-FFF2-40B4-BE49-F238E27FC236}">
                <a16:creationId xmlns:a16="http://schemas.microsoft.com/office/drawing/2014/main" id="{D030FA13-1AE2-4C45-8C26-7609ECAF9D9D}"/>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705814" y="1401925"/>
            <a:ext cx="548640" cy="548640"/>
          </a:xfrm>
          <a:prstGeom prst="rect">
            <a:avLst/>
          </a:prstGeom>
        </p:spPr>
      </p:pic>
      <p:pic>
        <p:nvPicPr>
          <p:cNvPr id="43" name="Picture 42">
            <a:extLst>
              <a:ext uri="{FF2B5EF4-FFF2-40B4-BE49-F238E27FC236}">
                <a16:creationId xmlns:a16="http://schemas.microsoft.com/office/drawing/2014/main" id="{27AD0788-A0CF-AB4A-94E4-258A7B332344}"/>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3360959" y="1401371"/>
            <a:ext cx="548640" cy="548640"/>
          </a:xfrm>
          <a:prstGeom prst="rect">
            <a:avLst/>
          </a:prstGeom>
        </p:spPr>
      </p:pic>
      <p:pic>
        <p:nvPicPr>
          <p:cNvPr id="44" name="Picture 43">
            <a:extLst>
              <a:ext uri="{FF2B5EF4-FFF2-40B4-BE49-F238E27FC236}">
                <a16:creationId xmlns:a16="http://schemas.microsoft.com/office/drawing/2014/main" id="{C00556AE-8E55-EF48-94AB-DF0513C2B415}"/>
              </a:ext>
            </a:extLst>
          </p:cNvPr>
          <p:cNvPicPr>
            <a:picLocks noChangeAspect="1"/>
          </p:cNvPicPr>
          <p:nvPr/>
        </p:nvPicPr>
        <p:blipFill>
          <a:blip r:embed="rId13"/>
          <a:stretch>
            <a:fillRect/>
          </a:stretch>
        </p:blipFill>
        <p:spPr>
          <a:xfrm>
            <a:off x="4087263" y="1128111"/>
            <a:ext cx="1709928" cy="1709928"/>
          </a:xfrm>
          <a:prstGeom prst="rect">
            <a:avLst/>
          </a:prstGeom>
        </p:spPr>
      </p:pic>
      <p:pic>
        <p:nvPicPr>
          <p:cNvPr id="45" name="Picture 44">
            <a:extLst>
              <a:ext uri="{FF2B5EF4-FFF2-40B4-BE49-F238E27FC236}">
                <a16:creationId xmlns:a16="http://schemas.microsoft.com/office/drawing/2014/main" id="{8B8D964C-0428-E446-920D-C47FD70427C7}"/>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360768" y="2108905"/>
            <a:ext cx="545374" cy="548640"/>
          </a:xfrm>
          <a:prstGeom prst="rect">
            <a:avLst/>
          </a:prstGeom>
        </p:spPr>
      </p:pic>
      <p:pic>
        <p:nvPicPr>
          <p:cNvPr id="46" name="Picture 45">
            <a:extLst>
              <a:ext uri="{FF2B5EF4-FFF2-40B4-BE49-F238E27FC236}">
                <a16:creationId xmlns:a16="http://schemas.microsoft.com/office/drawing/2014/main" id="{08FCADDB-03FA-BA4C-990C-076EC79BB536}"/>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2538999" y="1398353"/>
            <a:ext cx="548640" cy="548640"/>
          </a:xfrm>
          <a:prstGeom prst="rect">
            <a:avLst/>
          </a:prstGeom>
        </p:spPr>
      </p:pic>
    </p:spTree>
    <p:extLst>
      <p:ext uri="{BB962C8B-B14F-4D97-AF65-F5344CB8AC3E}">
        <p14:creationId xmlns:p14="http://schemas.microsoft.com/office/powerpoint/2010/main" val="1667969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0" name="Group 79">
            <a:extLst>
              <a:ext uri="{FF2B5EF4-FFF2-40B4-BE49-F238E27FC236}">
                <a16:creationId xmlns:a16="http://schemas.microsoft.com/office/drawing/2014/main" id="{5C7CDC48-791C-154D-B8D2-4A7714814A6C}"/>
              </a:ext>
            </a:extLst>
          </p:cNvPr>
          <p:cNvGrpSpPr/>
          <p:nvPr/>
        </p:nvGrpSpPr>
        <p:grpSpPr>
          <a:xfrm>
            <a:off x="6284973" y="903514"/>
            <a:ext cx="2451237" cy="5127171"/>
            <a:chOff x="6182510" y="903514"/>
            <a:chExt cx="2451237" cy="5127171"/>
          </a:xfrm>
        </p:grpSpPr>
        <p:pic>
          <p:nvPicPr>
            <p:cNvPr id="81" name="Picture 80">
              <a:extLst>
                <a:ext uri="{FF2B5EF4-FFF2-40B4-BE49-F238E27FC236}">
                  <a16:creationId xmlns:a16="http://schemas.microsoft.com/office/drawing/2014/main" id="{4AD727A3-1D80-D743-9D94-FD2AB979AFF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2510" y="903514"/>
              <a:ext cx="2451237" cy="5127171"/>
            </a:xfrm>
            <a:prstGeom prst="rect">
              <a:avLst/>
            </a:prstGeom>
          </p:spPr>
        </p:pic>
        <p:sp>
          <p:nvSpPr>
            <p:cNvPr id="82" name="Oval 81">
              <a:extLst>
                <a:ext uri="{FF2B5EF4-FFF2-40B4-BE49-F238E27FC236}">
                  <a16:creationId xmlns:a16="http://schemas.microsoft.com/office/drawing/2014/main" id="{664C0FC0-8F7C-6147-95CF-D7522DF56489}"/>
                </a:ext>
              </a:extLst>
            </p:cNvPr>
            <p:cNvSpPr/>
            <p:nvPr/>
          </p:nvSpPr>
          <p:spPr>
            <a:xfrm>
              <a:off x="7250803" y="5497585"/>
              <a:ext cx="314650" cy="314650"/>
            </a:xfrm>
            <a:prstGeom prst="ellipse">
              <a:avLst/>
            </a:prstGeom>
            <a:solidFill>
              <a:srgbClr val="181C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a:extLst>
              <a:ext uri="{FF2B5EF4-FFF2-40B4-BE49-F238E27FC236}">
                <a16:creationId xmlns:a16="http://schemas.microsoft.com/office/drawing/2014/main" id="{1F178A31-3A70-E34F-BFE2-9D420850037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62638" y="1522693"/>
            <a:ext cx="2118063" cy="3767328"/>
          </a:xfrm>
          <a:prstGeom prst="rect">
            <a:avLst/>
          </a:prstGeom>
        </p:spPr>
      </p:pic>
      <p:sp>
        <p:nvSpPr>
          <p:cNvPr id="85" name="Title 7">
            <a:extLst>
              <a:ext uri="{FF2B5EF4-FFF2-40B4-BE49-F238E27FC236}">
                <a16:creationId xmlns:a16="http://schemas.microsoft.com/office/drawing/2014/main" id="{42C03026-0CF6-C64C-A272-2B08F3CD6BFB}"/>
              </a:ext>
            </a:extLst>
          </p:cNvPr>
          <p:cNvSpPr txBox="1">
            <a:spLocks/>
          </p:cNvSpPr>
          <p:nvPr/>
        </p:nvSpPr>
        <p:spPr>
          <a:xfrm>
            <a:off x="427505" y="3192523"/>
            <a:ext cx="5369688" cy="1919941"/>
          </a:xfrm>
          <a:prstGeom prst="rect">
            <a:avLst/>
          </a:prstGeom>
        </p:spPr>
        <p:txBody>
          <a:bodyPr vert="horz" lIns="91440" tIns="45720" rIns="91440" bIns="45720" rtlCol="0" anchor="t">
            <a:normAutofit/>
          </a:bodyPr>
          <a:lstStyle>
            <a:lvl1pPr algn="l" defTabSz="914400" rtl="0" eaLnBrk="1" latinLnBrk="0" hangingPunct="1">
              <a:lnSpc>
                <a:spcPct val="100000"/>
              </a:lnSpc>
              <a:spcBef>
                <a:spcPct val="0"/>
              </a:spcBef>
              <a:buNone/>
              <a:defRPr sz="4400" kern="1200">
                <a:solidFill>
                  <a:schemeClr val="accent1"/>
                </a:solidFill>
                <a:latin typeface="Palatino" pitchFamily="2" charset="77"/>
                <a:ea typeface="Palatino" pitchFamily="2" charset="77"/>
                <a:cs typeface="Palatino" pitchFamily="2" charset="77"/>
              </a:defRPr>
            </a:lvl1pPr>
          </a:lstStyle>
          <a:p>
            <a:pPr algn="r"/>
            <a:r>
              <a:rPr lang="en-US" dirty="0">
                <a:solidFill>
                  <a:schemeClr val="accent2"/>
                </a:solidFill>
              </a:rPr>
              <a:t>Browse and Search</a:t>
            </a:r>
          </a:p>
        </p:txBody>
      </p:sp>
      <p:sp>
        <p:nvSpPr>
          <p:cNvPr id="86" name="Title 7">
            <a:extLst>
              <a:ext uri="{FF2B5EF4-FFF2-40B4-BE49-F238E27FC236}">
                <a16:creationId xmlns:a16="http://schemas.microsoft.com/office/drawing/2014/main" id="{DFA31DE8-0406-4A44-8F8D-A0F0E83CF8BF}"/>
              </a:ext>
            </a:extLst>
          </p:cNvPr>
          <p:cNvSpPr txBox="1">
            <a:spLocks/>
          </p:cNvSpPr>
          <p:nvPr/>
        </p:nvSpPr>
        <p:spPr>
          <a:xfrm>
            <a:off x="634725" y="3854353"/>
            <a:ext cx="5162467" cy="90362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accent1"/>
                </a:solidFill>
                <a:latin typeface="Zoram ldsLat" charset="0"/>
                <a:ea typeface="Zoram ldsLat" charset="0"/>
                <a:cs typeface="Zoram ldsLat" charset="0"/>
              </a:defRPr>
            </a:lvl1pPr>
          </a:lstStyle>
          <a:p>
            <a:pPr algn="r"/>
            <a:r>
              <a:rPr lang="en-US" sz="2800" i="1" dirty="0">
                <a:solidFill>
                  <a:schemeClr val="tx1"/>
                </a:solidFill>
                <a:latin typeface="Arial" panose="020B0604020202020204" pitchFamily="34" charset="0"/>
                <a:cs typeface="Arial" panose="020B0604020202020204" pitchFamily="34" charset="0"/>
              </a:rPr>
              <a:t>How to browse media</a:t>
            </a:r>
          </a:p>
        </p:txBody>
      </p:sp>
      <p:pic>
        <p:nvPicPr>
          <p:cNvPr id="22" name="Picture 21">
            <a:extLst>
              <a:ext uri="{FF2B5EF4-FFF2-40B4-BE49-F238E27FC236}">
                <a16:creationId xmlns:a16="http://schemas.microsoft.com/office/drawing/2014/main" id="{B3F02684-9185-DC4C-9ED7-5A9A81A9A0D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891418" y="903514"/>
            <a:ext cx="2602784" cy="5127172"/>
          </a:xfrm>
          <a:prstGeom prst="rect">
            <a:avLst/>
          </a:prstGeom>
        </p:spPr>
      </p:pic>
      <p:pic>
        <p:nvPicPr>
          <p:cNvPr id="3" name="Picture 2">
            <a:extLst>
              <a:ext uri="{FF2B5EF4-FFF2-40B4-BE49-F238E27FC236}">
                <a16:creationId xmlns:a16="http://schemas.microsoft.com/office/drawing/2014/main" id="{517F1625-51BA-A144-8F65-7CF1FF6EF42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962311" y="1281449"/>
            <a:ext cx="2463737" cy="4379976"/>
          </a:xfrm>
          <a:prstGeom prst="rect">
            <a:avLst/>
          </a:prstGeom>
        </p:spPr>
      </p:pic>
      <p:pic>
        <p:nvPicPr>
          <p:cNvPr id="38" name="Picture 37">
            <a:extLst>
              <a:ext uri="{FF2B5EF4-FFF2-40B4-BE49-F238E27FC236}">
                <a16:creationId xmlns:a16="http://schemas.microsoft.com/office/drawing/2014/main" id="{3BE4FA16-31E8-2F4D-9FDE-E77CBE76794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540631" y="2118505"/>
            <a:ext cx="545375" cy="548640"/>
          </a:xfrm>
          <a:prstGeom prst="rect">
            <a:avLst/>
          </a:prstGeom>
        </p:spPr>
      </p:pic>
      <p:pic>
        <p:nvPicPr>
          <p:cNvPr id="39" name="Picture 38">
            <a:extLst>
              <a:ext uri="{FF2B5EF4-FFF2-40B4-BE49-F238E27FC236}">
                <a16:creationId xmlns:a16="http://schemas.microsoft.com/office/drawing/2014/main" id="{B72C0F0A-76B0-3A43-8A4F-28E6B6A7A6C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91908" y="2114066"/>
            <a:ext cx="545374" cy="548640"/>
          </a:xfrm>
          <a:prstGeom prst="rect">
            <a:avLst/>
          </a:prstGeom>
        </p:spPr>
      </p:pic>
      <p:pic>
        <p:nvPicPr>
          <p:cNvPr id="40" name="Picture 39">
            <a:extLst>
              <a:ext uri="{FF2B5EF4-FFF2-40B4-BE49-F238E27FC236}">
                <a16:creationId xmlns:a16="http://schemas.microsoft.com/office/drawing/2014/main" id="{662BB14F-5C6D-7946-A7CE-D82C65B5BF8C}"/>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709080" y="2108905"/>
            <a:ext cx="545374" cy="548640"/>
          </a:xfrm>
          <a:prstGeom prst="rect">
            <a:avLst/>
          </a:prstGeom>
        </p:spPr>
      </p:pic>
      <p:pic>
        <p:nvPicPr>
          <p:cNvPr id="41" name="Picture 40">
            <a:extLst>
              <a:ext uri="{FF2B5EF4-FFF2-40B4-BE49-F238E27FC236}">
                <a16:creationId xmlns:a16="http://schemas.microsoft.com/office/drawing/2014/main" id="{19CBB10B-1B57-154B-8458-AD7F55BECBA7}"/>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91908" y="1406267"/>
            <a:ext cx="548640" cy="548640"/>
          </a:xfrm>
          <a:prstGeom prst="rect">
            <a:avLst/>
          </a:prstGeom>
        </p:spPr>
      </p:pic>
      <p:pic>
        <p:nvPicPr>
          <p:cNvPr id="42" name="Picture 41">
            <a:extLst>
              <a:ext uri="{FF2B5EF4-FFF2-40B4-BE49-F238E27FC236}">
                <a16:creationId xmlns:a16="http://schemas.microsoft.com/office/drawing/2014/main" id="{9E943AE5-0C2B-064E-8293-6D983F17E418}"/>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705814" y="1401925"/>
            <a:ext cx="548640" cy="548640"/>
          </a:xfrm>
          <a:prstGeom prst="rect">
            <a:avLst/>
          </a:prstGeom>
        </p:spPr>
      </p:pic>
      <p:pic>
        <p:nvPicPr>
          <p:cNvPr id="43" name="Picture 42">
            <a:extLst>
              <a:ext uri="{FF2B5EF4-FFF2-40B4-BE49-F238E27FC236}">
                <a16:creationId xmlns:a16="http://schemas.microsoft.com/office/drawing/2014/main" id="{0DE54414-99F3-BF4B-88B9-D073FAB0917A}"/>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3360959" y="1401371"/>
            <a:ext cx="548640" cy="548640"/>
          </a:xfrm>
          <a:prstGeom prst="rect">
            <a:avLst/>
          </a:prstGeom>
        </p:spPr>
      </p:pic>
      <p:pic>
        <p:nvPicPr>
          <p:cNvPr id="44" name="Picture 43">
            <a:extLst>
              <a:ext uri="{FF2B5EF4-FFF2-40B4-BE49-F238E27FC236}">
                <a16:creationId xmlns:a16="http://schemas.microsoft.com/office/drawing/2014/main" id="{E270B027-CEA5-734C-A60A-F3B6F8211E6E}"/>
              </a:ext>
            </a:extLst>
          </p:cNvPr>
          <p:cNvPicPr>
            <a:picLocks noChangeAspect="1"/>
          </p:cNvPicPr>
          <p:nvPr/>
        </p:nvPicPr>
        <p:blipFill>
          <a:blip r:embed="rId13"/>
          <a:stretch>
            <a:fillRect/>
          </a:stretch>
        </p:blipFill>
        <p:spPr>
          <a:xfrm>
            <a:off x="4087263" y="1128111"/>
            <a:ext cx="1709928" cy="1709928"/>
          </a:xfrm>
          <a:prstGeom prst="rect">
            <a:avLst/>
          </a:prstGeom>
        </p:spPr>
      </p:pic>
      <p:pic>
        <p:nvPicPr>
          <p:cNvPr id="45" name="Picture 44">
            <a:extLst>
              <a:ext uri="{FF2B5EF4-FFF2-40B4-BE49-F238E27FC236}">
                <a16:creationId xmlns:a16="http://schemas.microsoft.com/office/drawing/2014/main" id="{7EBDD1D5-F705-6E42-9D37-4DCE1ABEBCDB}"/>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360768" y="2108905"/>
            <a:ext cx="545374" cy="548640"/>
          </a:xfrm>
          <a:prstGeom prst="rect">
            <a:avLst/>
          </a:prstGeom>
        </p:spPr>
      </p:pic>
      <p:pic>
        <p:nvPicPr>
          <p:cNvPr id="46" name="Picture 45">
            <a:extLst>
              <a:ext uri="{FF2B5EF4-FFF2-40B4-BE49-F238E27FC236}">
                <a16:creationId xmlns:a16="http://schemas.microsoft.com/office/drawing/2014/main" id="{72B0ADAE-69F0-B74D-B97C-FEE7C84FCECB}"/>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2538999" y="1398353"/>
            <a:ext cx="548640" cy="548640"/>
          </a:xfrm>
          <a:prstGeom prst="rect">
            <a:avLst/>
          </a:prstGeom>
        </p:spPr>
      </p:pic>
    </p:spTree>
    <p:extLst>
      <p:ext uri="{BB962C8B-B14F-4D97-AF65-F5344CB8AC3E}">
        <p14:creationId xmlns:p14="http://schemas.microsoft.com/office/powerpoint/2010/main" val="1391347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Group 50">
            <a:extLst>
              <a:ext uri="{FF2B5EF4-FFF2-40B4-BE49-F238E27FC236}">
                <a16:creationId xmlns:a16="http://schemas.microsoft.com/office/drawing/2014/main" id="{2AEB4FFA-72FF-2048-BD66-302D47908473}"/>
              </a:ext>
            </a:extLst>
          </p:cNvPr>
          <p:cNvGrpSpPr/>
          <p:nvPr/>
        </p:nvGrpSpPr>
        <p:grpSpPr>
          <a:xfrm>
            <a:off x="6284973" y="903514"/>
            <a:ext cx="2451237" cy="5127171"/>
            <a:chOff x="6182510" y="903514"/>
            <a:chExt cx="2451237" cy="5127171"/>
          </a:xfrm>
        </p:grpSpPr>
        <p:pic>
          <p:nvPicPr>
            <p:cNvPr id="52" name="Picture 51">
              <a:extLst>
                <a:ext uri="{FF2B5EF4-FFF2-40B4-BE49-F238E27FC236}">
                  <a16:creationId xmlns:a16="http://schemas.microsoft.com/office/drawing/2014/main" id="{A3BEF6EB-ACD2-8045-B5F0-3F478CD60AD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2510" y="903514"/>
              <a:ext cx="2451237" cy="5127171"/>
            </a:xfrm>
            <a:prstGeom prst="rect">
              <a:avLst/>
            </a:prstGeom>
          </p:spPr>
        </p:pic>
        <p:sp>
          <p:nvSpPr>
            <p:cNvPr id="53" name="Oval 52">
              <a:extLst>
                <a:ext uri="{FF2B5EF4-FFF2-40B4-BE49-F238E27FC236}">
                  <a16:creationId xmlns:a16="http://schemas.microsoft.com/office/drawing/2014/main" id="{44E533CE-2026-664C-A96A-A53FCEC585A4}"/>
                </a:ext>
              </a:extLst>
            </p:cNvPr>
            <p:cNvSpPr/>
            <p:nvPr/>
          </p:nvSpPr>
          <p:spPr>
            <a:xfrm>
              <a:off x="7250803" y="5497585"/>
              <a:ext cx="314650" cy="314650"/>
            </a:xfrm>
            <a:prstGeom prst="ellipse">
              <a:avLst/>
            </a:prstGeom>
            <a:solidFill>
              <a:srgbClr val="181C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 name="Picture 2">
            <a:extLst>
              <a:ext uri="{FF2B5EF4-FFF2-40B4-BE49-F238E27FC236}">
                <a16:creationId xmlns:a16="http://schemas.microsoft.com/office/drawing/2014/main" id="{B9F9370B-79E2-AE47-AB79-9110DEE142C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62638" y="1522249"/>
            <a:ext cx="2118063" cy="3767328"/>
          </a:xfrm>
          <a:prstGeom prst="rect">
            <a:avLst/>
          </a:prstGeom>
        </p:spPr>
      </p:pic>
      <p:sp>
        <p:nvSpPr>
          <p:cNvPr id="56" name="Title 7">
            <a:extLst>
              <a:ext uri="{FF2B5EF4-FFF2-40B4-BE49-F238E27FC236}">
                <a16:creationId xmlns:a16="http://schemas.microsoft.com/office/drawing/2014/main" id="{E26E72E0-D443-C44C-86DA-AF3BD51007B3}"/>
              </a:ext>
            </a:extLst>
          </p:cNvPr>
          <p:cNvSpPr txBox="1">
            <a:spLocks/>
          </p:cNvSpPr>
          <p:nvPr/>
        </p:nvSpPr>
        <p:spPr>
          <a:xfrm>
            <a:off x="427505" y="3192523"/>
            <a:ext cx="5369688" cy="1919941"/>
          </a:xfrm>
          <a:prstGeom prst="rect">
            <a:avLst/>
          </a:prstGeom>
        </p:spPr>
        <p:txBody>
          <a:bodyPr vert="horz" lIns="91440" tIns="45720" rIns="91440" bIns="45720" rtlCol="0" anchor="t">
            <a:normAutofit/>
          </a:bodyPr>
          <a:lstStyle>
            <a:lvl1pPr algn="l" defTabSz="914400" rtl="0" eaLnBrk="1" latinLnBrk="0" hangingPunct="1">
              <a:lnSpc>
                <a:spcPct val="100000"/>
              </a:lnSpc>
              <a:spcBef>
                <a:spcPct val="0"/>
              </a:spcBef>
              <a:buNone/>
              <a:defRPr sz="4400" kern="1200">
                <a:solidFill>
                  <a:schemeClr val="accent1"/>
                </a:solidFill>
                <a:latin typeface="Palatino" pitchFamily="2" charset="77"/>
                <a:ea typeface="Palatino" pitchFamily="2" charset="77"/>
                <a:cs typeface="Palatino" pitchFamily="2" charset="77"/>
              </a:defRPr>
            </a:lvl1pPr>
          </a:lstStyle>
          <a:p>
            <a:pPr algn="r"/>
            <a:r>
              <a:rPr lang="en-US" dirty="0">
                <a:solidFill>
                  <a:schemeClr val="accent2"/>
                </a:solidFill>
              </a:rPr>
              <a:t>Browse and Search</a:t>
            </a:r>
          </a:p>
        </p:txBody>
      </p:sp>
      <p:sp>
        <p:nvSpPr>
          <p:cNvPr id="57" name="Title 7">
            <a:extLst>
              <a:ext uri="{FF2B5EF4-FFF2-40B4-BE49-F238E27FC236}">
                <a16:creationId xmlns:a16="http://schemas.microsoft.com/office/drawing/2014/main" id="{D2E68674-3D68-E44A-907A-352DBFAA9EEE}"/>
              </a:ext>
            </a:extLst>
          </p:cNvPr>
          <p:cNvSpPr txBox="1">
            <a:spLocks/>
          </p:cNvSpPr>
          <p:nvPr/>
        </p:nvSpPr>
        <p:spPr>
          <a:xfrm>
            <a:off x="634725" y="3854353"/>
            <a:ext cx="5162467" cy="90362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accent1"/>
                </a:solidFill>
                <a:latin typeface="Zoram ldsLat" charset="0"/>
                <a:ea typeface="Zoram ldsLat" charset="0"/>
                <a:cs typeface="Zoram ldsLat" charset="0"/>
              </a:defRPr>
            </a:lvl1pPr>
          </a:lstStyle>
          <a:p>
            <a:pPr algn="r"/>
            <a:r>
              <a:rPr lang="en-US" sz="2800" i="1" dirty="0">
                <a:solidFill>
                  <a:schemeClr val="tx1"/>
                </a:solidFill>
                <a:latin typeface="Arial" panose="020B0604020202020204" pitchFamily="34" charset="0"/>
                <a:cs typeface="Arial" panose="020B0604020202020204" pitchFamily="34" charset="0"/>
              </a:rPr>
              <a:t>How to search media</a:t>
            </a:r>
          </a:p>
        </p:txBody>
      </p:sp>
      <p:pic>
        <p:nvPicPr>
          <p:cNvPr id="20" name="Picture 19">
            <a:extLst>
              <a:ext uri="{FF2B5EF4-FFF2-40B4-BE49-F238E27FC236}">
                <a16:creationId xmlns:a16="http://schemas.microsoft.com/office/drawing/2014/main" id="{32203847-4744-974E-8BBE-8194C753BCA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891418" y="903514"/>
            <a:ext cx="2602784" cy="5127172"/>
          </a:xfrm>
          <a:prstGeom prst="rect">
            <a:avLst/>
          </a:prstGeom>
        </p:spPr>
      </p:pic>
      <p:pic>
        <p:nvPicPr>
          <p:cNvPr id="4" name="Picture 3">
            <a:extLst>
              <a:ext uri="{FF2B5EF4-FFF2-40B4-BE49-F238E27FC236}">
                <a16:creationId xmlns:a16="http://schemas.microsoft.com/office/drawing/2014/main" id="{FB6DCED6-1739-3A45-8487-DDB6CE76BDC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959572" y="1281449"/>
            <a:ext cx="2463737" cy="4379976"/>
          </a:xfrm>
          <a:prstGeom prst="rect">
            <a:avLst/>
          </a:prstGeom>
        </p:spPr>
      </p:pic>
      <p:pic>
        <p:nvPicPr>
          <p:cNvPr id="38" name="Picture 37">
            <a:extLst>
              <a:ext uri="{FF2B5EF4-FFF2-40B4-BE49-F238E27FC236}">
                <a16:creationId xmlns:a16="http://schemas.microsoft.com/office/drawing/2014/main" id="{93B500C2-47DA-C443-8CE0-1B51410E508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540631" y="2118505"/>
            <a:ext cx="545375" cy="548640"/>
          </a:xfrm>
          <a:prstGeom prst="rect">
            <a:avLst/>
          </a:prstGeom>
        </p:spPr>
      </p:pic>
      <p:pic>
        <p:nvPicPr>
          <p:cNvPr id="39" name="Picture 38">
            <a:extLst>
              <a:ext uri="{FF2B5EF4-FFF2-40B4-BE49-F238E27FC236}">
                <a16:creationId xmlns:a16="http://schemas.microsoft.com/office/drawing/2014/main" id="{242E9913-B96F-EC4B-9F9A-4E1625FB5201}"/>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91908" y="2114066"/>
            <a:ext cx="545374" cy="548640"/>
          </a:xfrm>
          <a:prstGeom prst="rect">
            <a:avLst/>
          </a:prstGeom>
        </p:spPr>
      </p:pic>
      <p:pic>
        <p:nvPicPr>
          <p:cNvPr id="40" name="Picture 39">
            <a:extLst>
              <a:ext uri="{FF2B5EF4-FFF2-40B4-BE49-F238E27FC236}">
                <a16:creationId xmlns:a16="http://schemas.microsoft.com/office/drawing/2014/main" id="{ABBDB483-C3EF-DC4E-A5CC-A301D037C77E}"/>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709080" y="2108905"/>
            <a:ext cx="545374" cy="548640"/>
          </a:xfrm>
          <a:prstGeom prst="rect">
            <a:avLst/>
          </a:prstGeom>
        </p:spPr>
      </p:pic>
      <p:pic>
        <p:nvPicPr>
          <p:cNvPr id="41" name="Picture 40">
            <a:extLst>
              <a:ext uri="{FF2B5EF4-FFF2-40B4-BE49-F238E27FC236}">
                <a16:creationId xmlns:a16="http://schemas.microsoft.com/office/drawing/2014/main" id="{A7F919BD-2753-564B-B056-CF28320D6B51}"/>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91908" y="1406267"/>
            <a:ext cx="548640" cy="548640"/>
          </a:xfrm>
          <a:prstGeom prst="rect">
            <a:avLst/>
          </a:prstGeom>
        </p:spPr>
      </p:pic>
      <p:pic>
        <p:nvPicPr>
          <p:cNvPr id="42" name="Picture 41">
            <a:extLst>
              <a:ext uri="{FF2B5EF4-FFF2-40B4-BE49-F238E27FC236}">
                <a16:creationId xmlns:a16="http://schemas.microsoft.com/office/drawing/2014/main" id="{DDA5BABA-6F2E-344B-855C-8A281E0DF22E}"/>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705814" y="1401925"/>
            <a:ext cx="548640" cy="548640"/>
          </a:xfrm>
          <a:prstGeom prst="rect">
            <a:avLst/>
          </a:prstGeom>
        </p:spPr>
      </p:pic>
      <p:pic>
        <p:nvPicPr>
          <p:cNvPr id="43" name="Picture 42">
            <a:extLst>
              <a:ext uri="{FF2B5EF4-FFF2-40B4-BE49-F238E27FC236}">
                <a16:creationId xmlns:a16="http://schemas.microsoft.com/office/drawing/2014/main" id="{514BA969-414E-6B40-BD0E-A5D4F55C278E}"/>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3360959" y="1401371"/>
            <a:ext cx="548640" cy="548640"/>
          </a:xfrm>
          <a:prstGeom prst="rect">
            <a:avLst/>
          </a:prstGeom>
        </p:spPr>
      </p:pic>
      <p:pic>
        <p:nvPicPr>
          <p:cNvPr id="44" name="Picture 43">
            <a:extLst>
              <a:ext uri="{FF2B5EF4-FFF2-40B4-BE49-F238E27FC236}">
                <a16:creationId xmlns:a16="http://schemas.microsoft.com/office/drawing/2014/main" id="{D0E176D1-5D50-9242-96F3-6F138CEC66F7}"/>
              </a:ext>
            </a:extLst>
          </p:cNvPr>
          <p:cNvPicPr>
            <a:picLocks noChangeAspect="1"/>
          </p:cNvPicPr>
          <p:nvPr/>
        </p:nvPicPr>
        <p:blipFill>
          <a:blip r:embed="rId13"/>
          <a:stretch>
            <a:fillRect/>
          </a:stretch>
        </p:blipFill>
        <p:spPr>
          <a:xfrm>
            <a:off x="4087263" y="1128111"/>
            <a:ext cx="1709928" cy="1709928"/>
          </a:xfrm>
          <a:prstGeom prst="rect">
            <a:avLst/>
          </a:prstGeom>
        </p:spPr>
      </p:pic>
      <p:pic>
        <p:nvPicPr>
          <p:cNvPr id="45" name="Picture 44">
            <a:extLst>
              <a:ext uri="{FF2B5EF4-FFF2-40B4-BE49-F238E27FC236}">
                <a16:creationId xmlns:a16="http://schemas.microsoft.com/office/drawing/2014/main" id="{6DDE9A99-1087-134B-8A88-A3FBEFEC6426}"/>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360768" y="2108905"/>
            <a:ext cx="545374" cy="548640"/>
          </a:xfrm>
          <a:prstGeom prst="rect">
            <a:avLst/>
          </a:prstGeom>
        </p:spPr>
      </p:pic>
      <p:pic>
        <p:nvPicPr>
          <p:cNvPr id="46" name="Picture 45">
            <a:extLst>
              <a:ext uri="{FF2B5EF4-FFF2-40B4-BE49-F238E27FC236}">
                <a16:creationId xmlns:a16="http://schemas.microsoft.com/office/drawing/2014/main" id="{23D35CC7-DF40-D647-8285-D99E596884B8}"/>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2538999" y="1398353"/>
            <a:ext cx="548640" cy="548640"/>
          </a:xfrm>
          <a:prstGeom prst="rect">
            <a:avLst/>
          </a:prstGeom>
        </p:spPr>
      </p:pic>
    </p:spTree>
    <p:extLst>
      <p:ext uri="{BB962C8B-B14F-4D97-AF65-F5344CB8AC3E}">
        <p14:creationId xmlns:p14="http://schemas.microsoft.com/office/powerpoint/2010/main" val="536015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Group 50">
            <a:extLst>
              <a:ext uri="{FF2B5EF4-FFF2-40B4-BE49-F238E27FC236}">
                <a16:creationId xmlns:a16="http://schemas.microsoft.com/office/drawing/2014/main" id="{2AEB4FFA-72FF-2048-BD66-302D47908473}"/>
              </a:ext>
            </a:extLst>
          </p:cNvPr>
          <p:cNvGrpSpPr/>
          <p:nvPr/>
        </p:nvGrpSpPr>
        <p:grpSpPr>
          <a:xfrm>
            <a:off x="6284973" y="903514"/>
            <a:ext cx="2451237" cy="5127171"/>
            <a:chOff x="6182510" y="903514"/>
            <a:chExt cx="2451237" cy="5127171"/>
          </a:xfrm>
        </p:grpSpPr>
        <p:pic>
          <p:nvPicPr>
            <p:cNvPr id="52" name="Picture 51">
              <a:extLst>
                <a:ext uri="{FF2B5EF4-FFF2-40B4-BE49-F238E27FC236}">
                  <a16:creationId xmlns:a16="http://schemas.microsoft.com/office/drawing/2014/main" id="{A3BEF6EB-ACD2-8045-B5F0-3F478CD60AD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2510" y="903514"/>
              <a:ext cx="2451237" cy="5127171"/>
            </a:xfrm>
            <a:prstGeom prst="rect">
              <a:avLst/>
            </a:prstGeom>
          </p:spPr>
        </p:pic>
        <p:sp>
          <p:nvSpPr>
            <p:cNvPr id="53" name="Oval 52">
              <a:extLst>
                <a:ext uri="{FF2B5EF4-FFF2-40B4-BE49-F238E27FC236}">
                  <a16:creationId xmlns:a16="http://schemas.microsoft.com/office/drawing/2014/main" id="{44E533CE-2026-664C-A96A-A53FCEC585A4}"/>
                </a:ext>
              </a:extLst>
            </p:cNvPr>
            <p:cNvSpPr/>
            <p:nvPr/>
          </p:nvSpPr>
          <p:spPr>
            <a:xfrm>
              <a:off x="7250803" y="5497585"/>
              <a:ext cx="314650" cy="314650"/>
            </a:xfrm>
            <a:prstGeom prst="ellipse">
              <a:avLst/>
            </a:prstGeom>
            <a:solidFill>
              <a:srgbClr val="181C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 name="Picture 2">
            <a:extLst>
              <a:ext uri="{FF2B5EF4-FFF2-40B4-BE49-F238E27FC236}">
                <a16:creationId xmlns:a16="http://schemas.microsoft.com/office/drawing/2014/main" id="{B9F9370B-79E2-AE47-AB79-9110DEE142C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62638" y="1522249"/>
            <a:ext cx="2118063" cy="3767328"/>
          </a:xfrm>
          <a:prstGeom prst="rect">
            <a:avLst/>
          </a:prstGeom>
        </p:spPr>
      </p:pic>
      <p:sp>
        <p:nvSpPr>
          <p:cNvPr id="56" name="Title 7">
            <a:extLst>
              <a:ext uri="{FF2B5EF4-FFF2-40B4-BE49-F238E27FC236}">
                <a16:creationId xmlns:a16="http://schemas.microsoft.com/office/drawing/2014/main" id="{E26E72E0-D443-C44C-86DA-AF3BD51007B3}"/>
              </a:ext>
            </a:extLst>
          </p:cNvPr>
          <p:cNvSpPr txBox="1">
            <a:spLocks/>
          </p:cNvSpPr>
          <p:nvPr/>
        </p:nvSpPr>
        <p:spPr>
          <a:xfrm>
            <a:off x="427505" y="3192523"/>
            <a:ext cx="5369688" cy="1919941"/>
          </a:xfrm>
          <a:prstGeom prst="rect">
            <a:avLst/>
          </a:prstGeom>
        </p:spPr>
        <p:txBody>
          <a:bodyPr vert="horz" lIns="91440" tIns="45720" rIns="91440" bIns="45720" rtlCol="0" anchor="t">
            <a:normAutofit/>
          </a:bodyPr>
          <a:lstStyle>
            <a:lvl1pPr algn="l" defTabSz="914400" rtl="0" eaLnBrk="1" latinLnBrk="0" hangingPunct="1">
              <a:lnSpc>
                <a:spcPct val="100000"/>
              </a:lnSpc>
              <a:spcBef>
                <a:spcPct val="0"/>
              </a:spcBef>
              <a:buNone/>
              <a:defRPr sz="4400" kern="1200">
                <a:solidFill>
                  <a:schemeClr val="accent1"/>
                </a:solidFill>
                <a:latin typeface="Palatino" pitchFamily="2" charset="77"/>
                <a:ea typeface="Palatino" pitchFamily="2" charset="77"/>
                <a:cs typeface="Palatino" pitchFamily="2" charset="77"/>
              </a:defRPr>
            </a:lvl1pPr>
          </a:lstStyle>
          <a:p>
            <a:pPr algn="r"/>
            <a:r>
              <a:rPr lang="en-US" dirty="0">
                <a:solidFill>
                  <a:schemeClr val="accent2"/>
                </a:solidFill>
              </a:rPr>
              <a:t>Browse and Search</a:t>
            </a:r>
          </a:p>
        </p:txBody>
      </p:sp>
      <p:sp>
        <p:nvSpPr>
          <p:cNvPr id="57" name="Title 7">
            <a:extLst>
              <a:ext uri="{FF2B5EF4-FFF2-40B4-BE49-F238E27FC236}">
                <a16:creationId xmlns:a16="http://schemas.microsoft.com/office/drawing/2014/main" id="{D2E68674-3D68-E44A-907A-352DBFAA9EEE}"/>
              </a:ext>
            </a:extLst>
          </p:cNvPr>
          <p:cNvSpPr txBox="1">
            <a:spLocks/>
          </p:cNvSpPr>
          <p:nvPr/>
        </p:nvSpPr>
        <p:spPr>
          <a:xfrm>
            <a:off x="634725" y="3854353"/>
            <a:ext cx="5162467" cy="90362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accent1"/>
                </a:solidFill>
                <a:latin typeface="Zoram ldsLat" charset="0"/>
                <a:ea typeface="Zoram ldsLat" charset="0"/>
                <a:cs typeface="Zoram ldsLat" charset="0"/>
              </a:defRPr>
            </a:lvl1pPr>
          </a:lstStyle>
          <a:p>
            <a:pPr algn="r"/>
            <a:r>
              <a:rPr lang="en-US" sz="2800" i="1" dirty="0">
                <a:solidFill>
                  <a:schemeClr val="tx1"/>
                </a:solidFill>
                <a:latin typeface="Arial" panose="020B0604020202020204" pitchFamily="34" charset="0"/>
                <a:cs typeface="Arial" panose="020B0604020202020204" pitchFamily="34" charset="0"/>
              </a:rPr>
              <a:t>How to search media</a:t>
            </a:r>
          </a:p>
        </p:txBody>
      </p:sp>
      <p:sp>
        <p:nvSpPr>
          <p:cNvPr id="31" name="Freeform 30">
            <a:extLst>
              <a:ext uri="{FF2B5EF4-FFF2-40B4-BE49-F238E27FC236}">
                <a16:creationId xmlns:a16="http://schemas.microsoft.com/office/drawing/2014/main" id="{E1C6CA75-4ADD-B840-A1C6-9133AA28B502}"/>
              </a:ext>
            </a:extLst>
          </p:cNvPr>
          <p:cNvSpPr/>
          <p:nvPr/>
        </p:nvSpPr>
        <p:spPr>
          <a:xfrm>
            <a:off x="6462638" y="1522249"/>
            <a:ext cx="2118063" cy="3767329"/>
          </a:xfrm>
          <a:custGeom>
            <a:avLst/>
            <a:gdLst>
              <a:gd name="connsiteX0" fmla="*/ 1132779 w 2118063"/>
              <a:gd name="connsiteY0" fmla="*/ 3767328 h 3767329"/>
              <a:gd name="connsiteX1" fmla="*/ 1513640 w 2118063"/>
              <a:gd name="connsiteY1" fmla="*/ 3767328 h 3767329"/>
              <a:gd name="connsiteX2" fmla="*/ 1513639 w 2118063"/>
              <a:gd name="connsiteY2" fmla="*/ 3767329 h 3767329"/>
              <a:gd name="connsiteX3" fmla="*/ 1132779 w 2118063"/>
              <a:gd name="connsiteY3" fmla="*/ 3767329 h 3767329"/>
              <a:gd name="connsiteX4" fmla="*/ 0 w 2118063"/>
              <a:gd name="connsiteY4" fmla="*/ 0 h 3767329"/>
              <a:gd name="connsiteX5" fmla="*/ 2118063 w 2118063"/>
              <a:gd name="connsiteY5" fmla="*/ 0 h 3767329"/>
              <a:gd name="connsiteX6" fmla="*/ 2118063 w 2118063"/>
              <a:gd name="connsiteY6" fmla="*/ 3767328 h 3767329"/>
              <a:gd name="connsiteX7" fmla="*/ 1513640 w 2118063"/>
              <a:gd name="connsiteY7" fmla="*/ 3767328 h 3767329"/>
              <a:gd name="connsiteX8" fmla="*/ 1546235 w 2118063"/>
              <a:gd name="connsiteY8" fmla="*/ 3718983 h 3767329"/>
              <a:gd name="connsiteX9" fmla="*/ 1565256 w 2118063"/>
              <a:gd name="connsiteY9" fmla="*/ 3624767 h 3767329"/>
              <a:gd name="connsiteX10" fmla="*/ 1323209 w 2118063"/>
              <a:gd name="connsiteY10" fmla="*/ 3382720 h 3767329"/>
              <a:gd name="connsiteX11" fmla="*/ 1081162 w 2118063"/>
              <a:gd name="connsiteY11" fmla="*/ 3624767 h 3767329"/>
              <a:gd name="connsiteX12" fmla="*/ 1100183 w 2118063"/>
              <a:gd name="connsiteY12" fmla="*/ 3718983 h 3767329"/>
              <a:gd name="connsiteX13" fmla="*/ 1132779 w 2118063"/>
              <a:gd name="connsiteY13" fmla="*/ 3767328 h 3767329"/>
              <a:gd name="connsiteX14" fmla="*/ 0 w 2118063"/>
              <a:gd name="connsiteY14" fmla="*/ 3767328 h 3767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18063" h="3767329">
                <a:moveTo>
                  <a:pt x="1132779" y="3767328"/>
                </a:moveTo>
                <a:lnTo>
                  <a:pt x="1513640" y="3767328"/>
                </a:lnTo>
                <a:lnTo>
                  <a:pt x="1513639" y="3767329"/>
                </a:lnTo>
                <a:lnTo>
                  <a:pt x="1132779" y="3767329"/>
                </a:lnTo>
                <a:close/>
                <a:moveTo>
                  <a:pt x="0" y="0"/>
                </a:moveTo>
                <a:lnTo>
                  <a:pt x="2118063" y="0"/>
                </a:lnTo>
                <a:lnTo>
                  <a:pt x="2118063" y="3767328"/>
                </a:lnTo>
                <a:lnTo>
                  <a:pt x="1513640" y="3767328"/>
                </a:lnTo>
                <a:lnTo>
                  <a:pt x="1546235" y="3718983"/>
                </a:lnTo>
                <a:cubicBezTo>
                  <a:pt x="1558483" y="3690025"/>
                  <a:pt x="1565256" y="3658187"/>
                  <a:pt x="1565256" y="3624767"/>
                </a:cubicBezTo>
                <a:cubicBezTo>
                  <a:pt x="1565256" y="3491088"/>
                  <a:pt x="1456888" y="3382720"/>
                  <a:pt x="1323209" y="3382720"/>
                </a:cubicBezTo>
                <a:cubicBezTo>
                  <a:pt x="1189530" y="3382720"/>
                  <a:pt x="1081162" y="3491088"/>
                  <a:pt x="1081162" y="3624767"/>
                </a:cubicBezTo>
                <a:cubicBezTo>
                  <a:pt x="1081162" y="3658187"/>
                  <a:pt x="1087935" y="3690025"/>
                  <a:pt x="1100183" y="3718983"/>
                </a:cubicBezTo>
                <a:lnTo>
                  <a:pt x="1132779" y="3767328"/>
                </a:lnTo>
                <a:lnTo>
                  <a:pt x="0" y="3767328"/>
                </a:lnTo>
                <a:close/>
              </a:path>
            </a:pathLst>
          </a:cu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22" name="Picture 21">
            <a:extLst>
              <a:ext uri="{FF2B5EF4-FFF2-40B4-BE49-F238E27FC236}">
                <a16:creationId xmlns:a16="http://schemas.microsoft.com/office/drawing/2014/main" id="{B288AF0D-6805-C24E-827F-BF127ACB0FE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891418" y="903514"/>
            <a:ext cx="2602784" cy="5127172"/>
          </a:xfrm>
          <a:prstGeom prst="rect">
            <a:avLst/>
          </a:prstGeom>
        </p:spPr>
      </p:pic>
      <p:pic>
        <p:nvPicPr>
          <p:cNvPr id="19" name="Picture 18">
            <a:extLst>
              <a:ext uri="{FF2B5EF4-FFF2-40B4-BE49-F238E27FC236}">
                <a16:creationId xmlns:a16="http://schemas.microsoft.com/office/drawing/2014/main" id="{2274ABD9-5FD6-4549-98EC-8F30DA862B3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959572" y="1281449"/>
            <a:ext cx="2463737" cy="4379976"/>
          </a:xfrm>
          <a:prstGeom prst="rect">
            <a:avLst/>
          </a:prstGeom>
        </p:spPr>
      </p:pic>
      <p:sp>
        <p:nvSpPr>
          <p:cNvPr id="23" name="Freeform 22">
            <a:extLst>
              <a:ext uri="{FF2B5EF4-FFF2-40B4-BE49-F238E27FC236}">
                <a16:creationId xmlns:a16="http://schemas.microsoft.com/office/drawing/2014/main" id="{D9FB6747-C5D2-6D42-8BE3-A7FB505964F1}"/>
              </a:ext>
            </a:extLst>
          </p:cNvPr>
          <p:cNvSpPr/>
          <p:nvPr/>
        </p:nvSpPr>
        <p:spPr>
          <a:xfrm>
            <a:off x="8959572" y="1281449"/>
            <a:ext cx="2463737" cy="4379976"/>
          </a:xfrm>
          <a:custGeom>
            <a:avLst/>
            <a:gdLst>
              <a:gd name="connsiteX0" fmla="*/ 1931341 w 2463737"/>
              <a:gd name="connsiteY0" fmla="*/ 3618097 h 4379976"/>
              <a:gd name="connsiteX1" fmla="*/ 1637914 w 2463737"/>
              <a:gd name="connsiteY1" fmla="*/ 3911524 h 4379976"/>
              <a:gd name="connsiteX2" fmla="*/ 1931341 w 2463737"/>
              <a:gd name="connsiteY2" fmla="*/ 4204951 h 4379976"/>
              <a:gd name="connsiteX3" fmla="*/ 2224768 w 2463737"/>
              <a:gd name="connsiteY3" fmla="*/ 3911524 h 4379976"/>
              <a:gd name="connsiteX4" fmla="*/ 1931341 w 2463737"/>
              <a:gd name="connsiteY4" fmla="*/ 3618097 h 4379976"/>
              <a:gd name="connsiteX5" fmla="*/ 0 w 2463737"/>
              <a:gd name="connsiteY5" fmla="*/ 0 h 4379976"/>
              <a:gd name="connsiteX6" fmla="*/ 2463737 w 2463737"/>
              <a:gd name="connsiteY6" fmla="*/ 0 h 4379976"/>
              <a:gd name="connsiteX7" fmla="*/ 2463737 w 2463737"/>
              <a:gd name="connsiteY7" fmla="*/ 4379976 h 4379976"/>
              <a:gd name="connsiteX8" fmla="*/ 0 w 2463737"/>
              <a:gd name="connsiteY8" fmla="*/ 4379976 h 4379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63737" h="4379976">
                <a:moveTo>
                  <a:pt x="1931341" y="3618097"/>
                </a:moveTo>
                <a:cubicBezTo>
                  <a:pt x="1769286" y="3618097"/>
                  <a:pt x="1637914" y="3749469"/>
                  <a:pt x="1637914" y="3911524"/>
                </a:cubicBezTo>
                <a:cubicBezTo>
                  <a:pt x="1637914" y="4073579"/>
                  <a:pt x="1769286" y="4204951"/>
                  <a:pt x="1931341" y="4204951"/>
                </a:cubicBezTo>
                <a:cubicBezTo>
                  <a:pt x="2093396" y="4204951"/>
                  <a:pt x="2224768" y="4073579"/>
                  <a:pt x="2224768" y="3911524"/>
                </a:cubicBezTo>
                <a:cubicBezTo>
                  <a:pt x="2224768" y="3749469"/>
                  <a:pt x="2093396" y="3618097"/>
                  <a:pt x="1931341" y="3618097"/>
                </a:cubicBezTo>
                <a:close/>
                <a:moveTo>
                  <a:pt x="0" y="0"/>
                </a:moveTo>
                <a:lnTo>
                  <a:pt x="2463737" y="0"/>
                </a:lnTo>
                <a:lnTo>
                  <a:pt x="2463737" y="4379976"/>
                </a:lnTo>
                <a:lnTo>
                  <a:pt x="0" y="4379976"/>
                </a:lnTo>
                <a:close/>
              </a:path>
            </a:pathLst>
          </a:cu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42" name="Picture 41">
            <a:extLst>
              <a:ext uri="{FF2B5EF4-FFF2-40B4-BE49-F238E27FC236}">
                <a16:creationId xmlns:a16="http://schemas.microsoft.com/office/drawing/2014/main" id="{FE99FF4D-931E-6D46-81B3-48B22B418A2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540631" y="2118505"/>
            <a:ext cx="545375" cy="548640"/>
          </a:xfrm>
          <a:prstGeom prst="rect">
            <a:avLst/>
          </a:prstGeom>
        </p:spPr>
      </p:pic>
      <p:pic>
        <p:nvPicPr>
          <p:cNvPr id="43" name="Picture 42">
            <a:extLst>
              <a:ext uri="{FF2B5EF4-FFF2-40B4-BE49-F238E27FC236}">
                <a16:creationId xmlns:a16="http://schemas.microsoft.com/office/drawing/2014/main" id="{7B7BF43D-AFDF-5544-8C2E-EBC0FE3E44C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91908" y="2114066"/>
            <a:ext cx="545374" cy="548640"/>
          </a:xfrm>
          <a:prstGeom prst="rect">
            <a:avLst/>
          </a:prstGeom>
        </p:spPr>
      </p:pic>
      <p:pic>
        <p:nvPicPr>
          <p:cNvPr id="44" name="Picture 43">
            <a:extLst>
              <a:ext uri="{FF2B5EF4-FFF2-40B4-BE49-F238E27FC236}">
                <a16:creationId xmlns:a16="http://schemas.microsoft.com/office/drawing/2014/main" id="{549DDDDB-2911-C141-819A-EF77E46D30C3}"/>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709080" y="2108905"/>
            <a:ext cx="545374" cy="548640"/>
          </a:xfrm>
          <a:prstGeom prst="rect">
            <a:avLst/>
          </a:prstGeom>
        </p:spPr>
      </p:pic>
      <p:pic>
        <p:nvPicPr>
          <p:cNvPr id="45" name="Picture 44">
            <a:extLst>
              <a:ext uri="{FF2B5EF4-FFF2-40B4-BE49-F238E27FC236}">
                <a16:creationId xmlns:a16="http://schemas.microsoft.com/office/drawing/2014/main" id="{F9750653-7EF4-1040-8BAD-4B8B534AA9CC}"/>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91908" y="1406267"/>
            <a:ext cx="548640" cy="548640"/>
          </a:xfrm>
          <a:prstGeom prst="rect">
            <a:avLst/>
          </a:prstGeom>
        </p:spPr>
      </p:pic>
      <p:pic>
        <p:nvPicPr>
          <p:cNvPr id="46" name="Picture 45">
            <a:extLst>
              <a:ext uri="{FF2B5EF4-FFF2-40B4-BE49-F238E27FC236}">
                <a16:creationId xmlns:a16="http://schemas.microsoft.com/office/drawing/2014/main" id="{7BBE9DFF-D398-6545-A2EA-79F16CCCF739}"/>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705814" y="1401925"/>
            <a:ext cx="548640" cy="548640"/>
          </a:xfrm>
          <a:prstGeom prst="rect">
            <a:avLst/>
          </a:prstGeom>
        </p:spPr>
      </p:pic>
      <p:pic>
        <p:nvPicPr>
          <p:cNvPr id="47" name="Picture 46">
            <a:extLst>
              <a:ext uri="{FF2B5EF4-FFF2-40B4-BE49-F238E27FC236}">
                <a16:creationId xmlns:a16="http://schemas.microsoft.com/office/drawing/2014/main" id="{C88097B3-C232-2645-B7AC-CB0ED9A0535D}"/>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3360959" y="1401371"/>
            <a:ext cx="548640" cy="548640"/>
          </a:xfrm>
          <a:prstGeom prst="rect">
            <a:avLst/>
          </a:prstGeom>
        </p:spPr>
      </p:pic>
      <p:pic>
        <p:nvPicPr>
          <p:cNvPr id="48" name="Picture 47">
            <a:extLst>
              <a:ext uri="{FF2B5EF4-FFF2-40B4-BE49-F238E27FC236}">
                <a16:creationId xmlns:a16="http://schemas.microsoft.com/office/drawing/2014/main" id="{FC1ED5C2-D3E2-AE4E-93B8-97849269F124}"/>
              </a:ext>
            </a:extLst>
          </p:cNvPr>
          <p:cNvPicPr>
            <a:picLocks noChangeAspect="1"/>
          </p:cNvPicPr>
          <p:nvPr/>
        </p:nvPicPr>
        <p:blipFill>
          <a:blip r:embed="rId13"/>
          <a:stretch>
            <a:fillRect/>
          </a:stretch>
        </p:blipFill>
        <p:spPr>
          <a:xfrm>
            <a:off x="4087263" y="1128111"/>
            <a:ext cx="1709928" cy="1709928"/>
          </a:xfrm>
          <a:prstGeom prst="rect">
            <a:avLst/>
          </a:prstGeom>
        </p:spPr>
      </p:pic>
      <p:pic>
        <p:nvPicPr>
          <p:cNvPr id="49" name="Picture 48">
            <a:extLst>
              <a:ext uri="{FF2B5EF4-FFF2-40B4-BE49-F238E27FC236}">
                <a16:creationId xmlns:a16="http://schemas.microsoft.com/office/drawing/2014/main" id="{AEAEB814-B5FD-1743-A4A6-275C432F3DCE}"/>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360768" y="2108905"/>
            <a:ext cx="545374" cy="548640"/>
          </a:xfrm>
          <a:prstGeom prst="rect">
            <a:avLst/>
          </a:prstGeom>
        </p:spPr>
      </p:pic>
      <p:pic>
        <p:nvPicPr>
          <p:cNvPr id="50" name="Picture 49">
            <a:extLst>
              <a:ext uri="{FF2B5EF4-FFF2-40B4-BE49-F238E27FC236}">
                <a16:creationId xmlns:a16="http://schemas.microsoft.com/office/drawing/2014/main" id="{72FDCF3A-E849-3946-9944-40BDF98D70A3}"/>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2538999" y="1398353"/>
            <a:ext cx="548640" cy="548640"/>
          </a:xfrm>
          <a:prstGeom prst="rect">
            <a:avLst/>
          </a:prstGeom>
        </p:spPr>
      </p:pic>
    </p:spTree>
    <p:extLst>
      <p:ext uri="{BB962C8B-B14F-4D97-AF65-F5344CB8AC3E}">
        <p14:creationId xmlns:p14="http://schemas.microsoft.com/office/powerpoint/2010/main" val="1812721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Group 50">
            <a:extLst>
              <a:ext uri="{FF2B5EF4-FFF2-40B4-BE49-F238E27FC236}">
                <a16:creationId xmlns:a16="http://schemas.microsoft.com/office/drawing/2014/main" id="{C7381179-A1F9-5C47-9E50-A94EE739DBAA}"/>
              </a:ext>
            </a:extLst>
          </p:cNvPr>
          <p:cNvGrpSpPr/>
          <p:nvPr/>
        </p:nvGrpSpPr>
        <p:grpSpPr>
          <a:xfrm>
            <a:off x="6284973" y="903514"/>
            <a:ext cx="2451237" cy="5127171"/>
            <a:chOff x="6182510" y="903514"/>
            <a:chExt cx="2451237" cy="5127171"/>
          </a:xfrm>
        </p:grpSpPr>
        <p:pic>
          <p:nvPicPr>
            <p:cNvPr id="52" name="Picture 51">
              <a:extLst>
                <a:ext uri="{FF2B5EF4-FFF2-40B4-BE49-F238E27FC236}">
                  <a16:creationId xmlns:a16="http://schemas.microsoft.com/office/drawing/2014/main" id="{4DCE6F6D-95BA-8C4A-B593-A9E6373B2C8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2510" y="903514"/>
              <a:ext cx="2451237" cy="5127171"/>
            </a:xfrm>
            <a:prstGeom prst="rect">
              <a:avLst/>
            </a:prstGeom>
          </p:spPr>
        </p:pic>
        <p:sp>
          <p:nvSpPr>
            <p:cNvPr id="53" name="Oval 52">
              <a:extLst>
                <a:ext uri="{FF2B5EF4-FFF2-40B4-BE49-F238E27FC236}">
                  <a16:creationId xmlns:a16="http://schemas.microsoft.com/office/drawing/2014/main" id="{CEC68439-A10F-A44A-BE72-1E91DB049E37}"/>
                </a:ext>
              </a:extLst>
            </p:cNvPr>
            <p:cNvSpPr/>
            <p:nvPr/>
          </p:nvSpPr>
          <p:spPr>
            <a:xfrm>
              <a:off x="7250803" y="5497585"/>
              <a:ext cx="314650" cy="314650"/>
            </a:xfrm>
            <a:prstGeom prst="ellipse">
              <a:avLst/>
            </a:prstGeom>
            <a:solidFill>
              <a:srgbClr val="181C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a:extLst>
              <a:ext uri="{FF2B5EF4-FFF2-40B4-BE49-F238E27FC236}">
                <a16:creationId xmlns:a16="http://schemas.microsoft.com/office/drawing/2014/main" id="{749637B5-D2A4-BE47-BCFD-13E384B71F8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60660" y="1518200"/>
            <a:ext cx="2118063" cy="3767328"/>
          </a:xfrm>
          <a:prstGeom prst="rect">
            <a:avLst/>
          </a:prstGeom>
        </p:spPr>
      </p:pic>
      <p:sp>
        <p:nvSpPr>
          <p:cNvPr id="56" name="Title 7">
            <a:extLst>
              <a:ext uri="{FF2B5EF4-FFF2-40B4-BE49-F238E27FC236}">
                <a16:creationId xmlns:a16="http://schemas.microsoft.com/office/drawing/2014/main" id="{BA41E42C-44BD-D348-B747-2D7D87862631}"/>
              </a:ext>
            </a:extLst>
          </p:cNvPr>
          <p:cNvSpPr txBox="1">
            <a:spLocks/>
          </p:cNvSpPr>
          <p:nvPr/>
        </p:nvSpPr>
        <p:spPr>
          <a:xfrm>
            <a:off x="427505" y="3192523"/>
            <a:ext cx="5369688" cy="1919941"/>
          </a:xfrm>
          <a:prstGeom prst="rect">
            <a:avLst/>
          </a:prstGeom>
        </p:spPr>
        <p:txBody>
          <a:bodyPr vert="horz" lIns="91440" tIns="45720" rIns="91440" bIns="45720" rtlCol="0" anchor="t">
            <a:normAutofit/>
          </a:bodyPr>
          <a:lstStyle>
            <a:lvl1pPr algn="l" defTabSz="914400" rtl="0" eaLnBrk="1" latinLnBrk="0" hangingPunct="1">
              <a:lnSpc>
                <a:spcPct val="100000"/>
              </a:lnSpc>
              <a:spcBef>
                <a:spcPct val="0"/>
              </a:spcBef>
              <a:buNone/>
              <a:defRPr sz="4400" kern="1200">
                <a:solidFill>
                  <a:schemeClr val="accent1"/>
                </a:solidFill>
                <a:latin typeface="Palatino" pitchFamily="2" charset="77"/>
                <a:ea typeface="Palatino" pitchFamily="2" charset="77"/>
                <a:cs typeface="Palatino" pitchFamily="2" charset="77"/>
              </a:defRPr>
            </a:lvl1pPr>
          </a:lstStyle>
          <a:p>
            <a:pPr algn="r"/>
            <a:r>
              <a:rPr lang="en-US" dirty="0">
                <a:solidFill>
                  <a:schemeClr val="accent2"/>
                </a:solidFill>
              </a:rPr>
              <a:t>Browse and Search</a:t>
            </a:r>
          </a:p>
        </p:txBody>
      </p:sp>
      <p:sp>
        <p:nvSpPr>
          <p:cNvPr id="57" name="Title 7">
            <a:extLst>
              <a:ext uri="{FF2B5EF4-FFF2-40B4-BE49-F238E27FC236}">
                <a16:creationId xmlns:a16="http://schemas.microsoft.com/office/drawing/2014/main" id="{06A94CF7-E51E-D140-9D92-0D7B8FBC7BA6}"/>
              </a:ext>
            </a:extLst>
          </p:cNvPr>
          <p:cNvSpPr txBox="1">
            <a:spLocks/>
          </p:cNvSpPr>
          <p:nvPr/>
        </p:nvSpPr>
        <p:spPr>
          <a:xfrm>
            <a:off x="634725" y="3854353"/>
            <a:ext cx="5162467" cy="90362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accent1"/>
                </a:solidFill>
                <a:latin typeface="Zoram ldsLat" charset="0"/>
                <a:ea typeface="Zoram ldsLat" charset="0"/>
                <a:cs typeface="Zoram ldsLat" charset="0"/>
              </a:defRPr>
            </a:lvl1pPr>
          </a:lstStyle>
          <a:p>
            <a:pPr algn="r"/>
            <a:r>
              <a:rPr lang="en-US" sz="2800" i="1" dirty="0">
                <a:solidFill>
                  <a:schemeClr val="tx1"/>
                </a:solidFill>
                <a:latin typeface="Arial" panose="020B0604020202020204" pitchFamily="34" charset="0"/>
                <a:cs typeface="Arial" panose="020B0604020202020204" pitchFamily="34" charset="0"/>
              </a:rPr>
              <a:t>How to search media</a:t>
            </a:r>
          </a:p>
        </p:txBody>
      </p:sp>
      <p:pic>
        <p:nvPicPr>
          <p:cNvPr id="24" name="Picture 23">
            <a:extLst>
              <a:ext uri="{FF2B5EF4-FFF2-40B4-BE49-F238E27FC236}">
                <a16:creationId xmlns:a16="http://schemas.microsoft.com/office/drawing/2014/main" id="{757E8991-58A6-7E44-8538-739E983FC97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891418" y="903514"/>
            <a:ext cx="2602784" cy="5127172"/>
          </a:xfrm>
          <a:prstGeom prst="rect">
            <a:avLst/>
          </a:prstGeom>
        </p:spPr>
      </p:pic>
      <p:pic>
        <p:nvPicPr>
          <p:cNvPr id="3" name="Picture 2">
            <a:extLst>
              <a:ext uri="{FF2B5EF4-FFF2-40B4-BE49-F238E27FC236}">
                <a16:creationId xmlns:a16="http://schemas.microsoft.com/office/drawing/2014/main" id="{928781A8-7A15-FF4B-8530-66E6F7EC6C6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959571" y="1281449"/>
            <a:ext cx="2463737" cy="4379976"/>
          </a:xfrm>
          <a:prstGeom prst="rect">
            <a:avLst/>
          </a:prstGeom>
        </p:spPr>
      </p:pic>
      <p:pic>
        <p:nvPicPr>
          <p:cNvPr id="38" name="Picture 37">
            <a:extLst>
              <a:ext uri="{FF2B5EF4-FFF2-40B4-BE49-F238E27FC236}">
                <a16:creationId xmlns:a16="http://schemas.microsoft.com/office/drawing/2014/main" id="{C86A76B8-F3FE-E248-8386-DE3FB6286AD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540631" y="2118505"/>
            <a:ext cx="545375" cy="548640"/>
          </a:xfrm>
          <a:prstGeom prst="rect">
            <a:avLst/>
          </a:prstGeom>
        </p:spPr>
      </p:pic>
      <p:pic>
        <p:nvPicPr>
          <p:cNvPr id="39" name="Picture 38">
            <a:extLst>
              <a:ext uri="{FF2B5EF4-FFF2-40B4-BE49-F238E27FC236}">
                <a16:creationId xmlns:a16="http://schemas.microsoft.com/office/drawing/2014/main" id="{E6EE41B3-FD11-374F-A4FF-5A6F6B299502}"/>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91908" y="2114066"/>
            <a:ext cx="545374" cy="548640"/>
          </a:xfrm>
          <a:prstGeom prst="rect">
            <a:avLst/>
          </a:prstGeom>
        </p:spPr>
      </p:pic>
      <p:pic>
        <p:nvPicPr>
          <p:cNvPr id="40" name="Picture 39">
            <a:extLst>
              <a:ext uri="{FF2B5EF4-FFF2-40B4-BE49-F238E27FC236}">
                <a16:creationId xmlns:a16="http://schemas.microsoft.com/office/drawing/2014/main" id="{9B3900E7-5AAC-7746-B550-4E71639FDD8C}"/>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709080" y="2108905"/>
            <a:ext cx="545374" cy="548640"/>
          </a:xfrm>
          <a:prstGeom prst="rect">
            <a:avLst/>
          </a:prstGeom>
        </p:spPr>
      </p:pic>
      <p:pic>
        <p:nvPicPr>
          <p:cNvPr id="41" name="Picture 40">
            <a:extLst>
              <a:ext uri="{FF2B5EF4-FFF2-40B4-BE49-F238E27FC236}">
                <a16:creationId xmlns:a16="http://schemas.microsoft.com/office/drawing/2014/main" id="{FC9FB3BD-BC6D-FE40-AB7C-BBDD91113C4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91908" y="1406267"/>
            <a:ext cx="548640" cy="548640"/>
          </a:xfrm>
          <a:prstGeom prst="rect">
            <a:avLst/>
          </a:prstGeom>
        </p:spPr>
      </p:pic>
      <p:pic>
        <p:nvPicPr>
          <p:cNvPr id="42" name="Picture 41">
            <a:extLst>
              <a:ext uri="{FF2B5EF4-FFF2-40B4-BE49-F238E27FC236}">
                <a16:creationId xmlns:a16="http://schemas.microsoft.com/office/drawing/2014/main" id="{7F9AA7D7-0179-9147-8863-23C25D1F9D8A}"/>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705814" y="1401925"/>
            <a:ext cx="548640" cy="548640"/>
          </a:xfrm>
          <a:prstGeom prst="rect">
            <a:avLst/>
          </a:prstGeom>
        </p:spPr>
      </p:pic>
      <p:pic>
        <p:nvPicPr>
          <p:cNvPr id="43" name="Picture 42">
            <a:extLst>
              <a:ext uri="{FF2B5EF4-FFF2-40B4-BE49-F238E27FC236}">
                <a16:creationId xmlns:a16="http://schemas.microsoft.com/office/drawing/2014/main" id="{18574020-4410-0141-8134-F2A86A25C489}"/>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3360959" y="1401371"/>
            <a:ext cx="548640" cy="548640"/>
          </a:xfrm>
          <a:prstGeom prst="rect">
            <a:avLst/>
          </a:prstGeom>
        </p:spPr>
      </p:pic>
      <p:pic>
        <p:nvPicPr>
          <p:cNvPr id="44" name="Picture 43">
            <a:extLst>
              <a:ext uri="{FF2B5EF4-FFF2-40B4-BE49-F238E27FC236}">
                <a16:creationId xmlns:a16="http://schemas.microsoft.com/office/drawing/2014/main" id="{0ADF28D9-D7C3-6242-9F65-6F5CF45672C3}"/>
              </a:ext>
            </a:extLst>
          </p:cNvPr>
          <p:cNvPicPr>
            <a:picLocks noChangeAspect="1"/>
          </p:cNvPicPr>
          <p:nvPr/>
        </p:nvPicPr>
        <p:blipFill>
          <a:blip r:embed="rId13"/>
          <a:stretch>
            <a:fillRect/>
          </a:stretch>
        </p:blipFill>
        <p:spPr>
          <a:xfrm>
            <a:off x="4087263" y="1128111"/>
            <a:ext cx="1709928" cy="1709928"/>
          </a:xfrm>
          <a:prstGeom prst="rect">
            <a:avLst/>
          </a:prstGeom>
        </p:spPr>
      </p:pic>
      <p:pic>
        <p:nvPicPr>
          <p:cNvPr id="45" name="Picture 44">
            <a:extLst>
              <a:ext uri="{FF2B5EF4-FFF2-40B4-BE49-F238E27FC236}">
                <a16:creationId xmlns:a16="http://schemas.microsoft.com/office/drawing/2014/main" id="{67E89F7A-12C9-434A-B83C-62473F501C83}"/>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360768" y="2108905"/>
            <a:ext cx="545374" cy="548640"/>
          </a:xfrm>
          <a:prstGeom prst="rect">
            <a:avLst/>
          </a:prstGeom>
        </p:spPr>
      </p:pic>
      <p:pic>
        <p:nvPicPr>
          <p:cNvPr id="46" name="Picture 45">
            <a:extLst>
              <a:ext uri="{FF2B5EF4-FFF2-40B4-BE49-F238E27FC236}">
                <a16:creationId xmlns:a16="http://schemas.microsoft.com/office/drawing/2014/main" id="{4E7A1B01-6EB1-C249-9C4D-8E613BF831A6}"/>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2538999" y="1398353"/>
            <a:ext cx="548640" cy="548640"/>
          </a:xfrm>
          <a:prstGeom prst="rect">
            <a:avLst/>
          </a:prstGeom>
        </p:spPr>
      </p:pic>
    </p:spTree>
    <p:extLst>
      <p:ext uri="{BB962C8B-B14F-4D97-AF65-F5344CB8AC3E}">
        <p14:creationId xmlns:p14="http://schemas.microsoft.com/office/powerpoint/2010/main" val="2993817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 name="Group 56">
            <a:extLst>
              <a:ext uri="{FF2B5EF4-FFF2-40B4-BE49-F238E27FC236}">
                <a16:creationId xmlns:a16="http://schemas.microsoft.com/office/drawing/2014/main" id="{B3D9CF4F-9FB9-3843-855B-B18DDE46C88B}"/>
              </a:ext>
            </a:extLst>
          </p:cNvPr>
          <p:cNvGrpSpPr/>
          <p:nvPr/>
        </p:nvGrpSpPr>
        <p:grpSpPr>
          <a:xfrm>
            <a:off x="6284973" y="903514"/>
            <a:ext cx="2451237" cy="5127171"/>
            <a:chOff x="6182510" y="903514"/>
            <a:chExt cx="2451237" cy="5127171"/>
          </a:xfrm>
        </p:grpSpPr>
        <p:pic>
          <p:nvPicPr>
            <p:cNvPr id="58" name="Picture 57">
              <a:extLst>
                <a:ext uri="{FF2B5EF4-FFF2-40B4-BE49-F238E27FC236}">
                  <a16:creationId xmlns:a16="http://schemas.microsoft.com/office/drawing/2014/main" id="{6EE6C282-BB8F-FF4E-893D-E957593C139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2510" y="903514"/>
              <a:ext cx="2451237" cy="5127171"/>
            </a:xfrm>
            <a:prstGeom prst="rect">
              <a:avLst/>
            </a:prstGeom>
          </p:spPr>
        </p:pic>
        <p:sp>
          <p:nvSpPr>
            <p:cNvPr id="86" name="Oval 85">
              <a:extLst>
                <a:ext uri="{FF2B5EF4-FFF2-40B4-BE49-F238E27FC236}">
                  <a16:creationId xmlns:a16="http://schemas.microsoft.com/office/drawing/2014/main" id="{F3096029-4B05-714E-B986-B1EE9D8A897A}"/>
                </a:ext>
              </a:extLst>
            </p:cNvPr>
            <p:cNvSpPr/>
            <p:nvPr/>
          </p:nvSpPr>
          <p:spPr>
            <a:xfrm>
              <a:off x="7250803" y="5497585"/>
              <a:ext cx="314650" cy="314650"/>
            </a:xfrm>
            <a:prstGeom prst="ellipse">
              <a:avLst/>
            </a:prstGeom>
            <a:solidFill>
              <a:srgbClr val="181C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5">
            <a:extLst>
              <a:ext uri="{FF2B5EF4-FFF2-40B4-BE49-F238E27FC236}">
                <a16:creationId xmlns:a16="http://schemas.microsoft.com/office/drawing/2014/main" id="{7C0901F8-0B3C-054A-90C9-C3277248360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60660" y="1522118"/>
            <a:ext cx="2118063" cy="3767328"/>
          </a:xfrm>
          <a:prstGeom prst="rect">
            <a:avLst/>
          </a:prstGeom>
        </p:spPr>
      </p:pic>
      <p:sp>
        <p:nvSpPr>
          <p:cNvPr id="89" name="Title 7">
            <a:extLst>
              <a:ext uri="{FF2B5EF4-FFF2-40B4-BE49-F238E27FC236}">
                <a16:creationId xmlns:a16="http://schemas.microsoft.com/office/drawing/2014/main" id="{4223BC60-F965-B643-A717-631E9D00B67B}"/>
              </a:ext>
            </a:extLst>
          </p:cNvPr>
          <p:cNvSpPr txBox="1">
            <a:spLocks/>
          </p:cNvSpPr>
          <p:nvPr/>
        </p:nvSpPr>
        <p:spPr>
          <a:xfrm>
            <a:off x="427505" y="3192523"/>
            <a:ext cx="5369688" cy="1919941"/>
          </a:xfrm>
          <a:prstGeom prst="rect">
            <a:avLst/>
          </a:prstGeom>
        </p:spPr>
        <p:txBody>
          <a:bodyPr vert="horz" lIns="91440" tIns="45720" rIns="91440" bIns="45720" rtlCol="0" anchor="t">
            <a:normAutofit/>
          </a:bodyPr>
          <a:lstStyle>
            <a:lvl1pPr algn="l" defTabSz="914400" rtl="0" eaLnBrk="1" latinLnBrk="0" hangingPunct="1">
              <a:lnSpc>
                <a:spcPct val="100000"/>
              </a:lnSpc>
              <a:spcBef>
                <a:spcPct val="0"/>
              </a:spcBef>
              <a:buNone/>
              <a:defRPr sz="4400" kern="1200">
                <a:solidFill>
                  <a:schemeClr val="accent1"/>
                </a:solidFill>
                <a:latin typeface="Palatino" pitchFamily="2" charset="77"/>
                <a:ea typeface="Palatino" pitchFamily="2" charset="77"/>
                <a:cs typeface="Palatino" pitchFamily="2" charset="77"/>
              </a:defRPr>
            </a:lvl1pPr>
          </a:lstStyle>
          <a:p>
            <a:pPr algn="r"/>
            <a:r>
              <a:rPr lang="en-US" dirty="0">
                <a:solidFill>
                  <a:schemeClr val="accent2"/>
                </a:solidFill>
              </a:rPr>
              <a:t>Mark Favorites</a:t>
            </a:r>
          </a:p>
        </p:txBody>
      </p:sp>
      <p:sp>
        <p:nvSpPr>
          <p:cNvPr id="90" name="Title 7">
            <a:extLst>
              <a:ext uri="{FF2B5EF4-FFF2-40B4-BE49-F238E27FC236}">
                <a16:creationId xmlns:a16="http://schemas.microsoft.com/office/drawing/2014/main" id="{1BEDB2B9-D733-6A4A-AE72-CDB3BDCD1EAC}"/>
              </a:ext>
            </a:extLst>
          </p:cNvPr>
          <p:cNvSpPr txBox="1">
            <a:spLocks/>
          </p:cNvSpPr>
          <p:nvPr/>
        </p:nvSpPr>
        <p:spPr>
          <a:xfrm>
            <a:off x="634725" y="3854353"/>
            <a:ext cx="5162467" cy="90362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accent1"/>
                </a:solidFill>
                <a:latin typeface="Zoram ldsLat" charset="0"/>
                <a:ea typeface="Zoram ldsLat" charset="0"/>
                <a:cs typeface="Zoram ldsLat" charset="0"/>
              </a:defRPr>
            </a:lvl1pPr>
          </a:lstStyle>
          <a:p>
            <a:pPr algn="r"/>
            <a:r>
              <a:rPr lang="en-US" sz="2800" i="1" dirty="0">
                <a:solidFill>
                  <a:schemeClr val="tx1"/>
                </a:solidFill>
                <a:latin typeface="Arial" panose="020B0604020202020204" pitchFamily="34" charset="0"/>
                <a:cs typeface="Arial" panose="020B0604020202020204" pitchFamily="34" charset="0"/>
              </a:rPr>
              <a:t>How to favorite media</a:t>
            </a:r>
          </a:p>
        </p:txBody>
      </p:sp>
      <p:pic>
        <p:nvPicPr>
          <p:cNvPr id="20" name="Picture 19">
            <a:extLst>
              <a:ext uri="{FF2B5EF4-FFF2-40B4-BE49-F238E27FC236}">
                <a16:creationId xmlns:a16="http://schemas.microsoft.com/office/drawing/2014/main" id="{05AD171A-19C7-7848-8C9A-A4F40F45B44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891418" y="903514"/>
            <a:ext cx="2602784" cy="5127172"/>
          </a:xfrm>
          <a:prstGeom prst="rect">
            <a:avLst/>
          </a:prstGeom>
        </p:spPr>
      </p:pic>
      <p:pic>
        <p:nvPicPr>
          <p:cNvPr id="3" name="Picture 2">
            <a:extLst>
              <a:ext uri="{FF2B5EF4-FFF2-40B4-BE49-F238E27FC236}">
                <a16:creationId xmlns:a16="http://schemas.microsoft.com/office/drawing/2014/main" id="{A18864A4-3718-7244-AAE1-228E73CF5C4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959571" y="1281449"/>
            <a:ext cx="2463737" cy="4379976"/>
          </a:xfrm>
          <a:prstGeom prst="rect">
            <a:avLst/>
          </a:prstGeom>
        </p:spPr>
      </p:pic>
      <p:pic>
        <p:nvPicPr>
          <p:cNvPr id="19" name="Picture 18">
            <a:extLst>
              <a:ext uri="{FF2B5EF4-FFF2-40B4-BE49-F238E27FC236}">
                <a16:creationId xmlns:a16="http://schemas.microsoft.com/office/drawing/2014/main" id="{F00423C4-8C41-6249-8F2C-BDC8AB34C386}"/>
              </a:ext>
            </a:extLst>
          </p:cNvPr>
          <p:cNvPicPr>
            <a:picLocks noChangeAspect="1"/>
          </p:cNvPicPr>
          <p:nvPr/>
        </p:nvPicPr>
        <p:blipFill>
          <a:blip r:embed="rId7"/>
          <a:stretch>
            <a:fillRect/>
          </a:stretch>
        </p:blipFill>
        <p:spPr>
          <a:xfrm>
            <a:off x="4087263" y="1128111"/>
            <a:ext cx="1709928" cy="1709928"/>
          </a:xfrm>
          <a:prstGeom prst="rect">
            <a:avLst/>
          </a:prstGeom>
        </p:spPr>
      </p:pic>
      <p:pic>
        <p:nvPicPr>
          <p:cNvPr id="21" name="Picture 20">
            <a:extLst>
              <a:ext uri="{FF2B5EF4-FFF2-40B4-BE49-F238E27FC236}">
                <a16:creationId xmlns:a16="http://schemas.microsoft.com/office/drawing/2014/main" id="{23204AD7-196D-9A43-AE58-04E3B8FAFD8F}"/>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98364" y="1406267"/>
            <a:ext cx="545374" cy="548640"/>
          </a:xfrm>
          <a:prstGeom prst="rect">
            <a:avLst/>
          </a:prstGeom>
        </p:spPr>
      </p:pic>
      <p:pic>
        <p:nvPicPr>
          <p:cNvPr id="22" name="Picture 21">
            <a:extLst>
              <a:ext uri="{FF2B5EF4-FFF2-40B4-BE49-F238E27FC236}">
                <a16:creationId xmlns:a16="http://schemas.microsoft.com/office/drawing/2014/main" id="{8A0126CA-7E6F-5C45-BA1B-22228D5F7A9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377166" y="2118505"/>
            <a:ext cx="548640" cy="548640"/>
          </a:xfrm>
          <a:prstGeom prst="rect">
            <a:avLst/>
          </a:prstGeom>
        </p:spPr>
      </p:pic>
      <p:pic>
        <p:nvPicPr>
          <p:cNvPr id="23" name="Picture 22">
            <a:extLst>
              <a:ext uri="{FF2B5EF4-FFF2-40B4-BE49-F238E27FC236}">
                <a16:creationId xmlns:a16="http://schemas.microsoft.com/office/drawing/2014/main" id="{97B73E27-E494-EF44-817A-6874C157F079}"/>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545296" y="2108905"/>
            <a:ext cx="545374" cy="548640"/>
          </a:xfrm>
          <a:prstGeom prst="rect">
            <a:avLst/>
          </a:prstGeom>
        </p:spPr>
      </p:pic>
      <p:pic>
        <p:nvPicPr>
          <p:cNvPr id="24" name="Picture 23">
            <a:extLst>
              <a:ext uri="{FF2B5EF4-FFF2-40B4-BE49-F238E27FC236}">
                <a16:creationId xmlns:a16="http://schemas.microsoft.com/office/drawing/2014/main" id="{8AD003A8-B379-6545-AD65-D5A3B27C5923}"/>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729756" y="2118505"/>
            <a:ext cx="545375" cy="548640"/>
          </a:xfrm>
          <a:prstGeom prst="rect">
            <a:avLst/>
          </a:prstGeom>
        </p:spPr>
      </p:pic>
      <p:pic>
        <p:nvPicPr>
          <p:cNvPr id="25" name="Picture 24">
            <a:extLst>
              <a:ext uri="{FF2B5EF4-FFF2-40B4-BE49-F238E27FC236}">
                <a16:creationId xmlns:a16="http://schemas.microsoft.com/office/drawing/2014/main" id="{A346B456-1CD7-1148-8E56-102D98E127EA}"/>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713836" y="1406267"/>
            <a:ext cx="548640" cy="548640"/>
          </a:xfrm>
          <a:prstGeom prst="rect">
            <a:avLst/>
          </a:prstGeom>
        </p:spPr>
      </p:pic>
      <p:pic>
        <p:nvPicPr>
          <p:cNvPr id="26" name="Picture 25">
            <a:extLst>
              <a:ext uri="{FF2B5EF4-FFF2-40B4-BE49-F238E27FC236}">
                <a16:creationId xmlns:a16="http://schemas.microsoft.com/office/drawing/2014/main" id="{3E9753A6-F54C-D342-BB3C-FCD7316C3DDD}"/>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2527742" y="1401925"/>
            <a:ext cx="548640" cy="548640"/>
          </a:xfrm>
          <a:prstGeom prst="rect">
            <a:avLst/>
          </a:prstGeom>
        </p:spPr>
      </p:pic>
      <p:pic>
        <p:nvPicPr>
          <p:cNvPr id="27" name="Picture 26">
            <a:extLst>
              <a:ext uri="{FF2B5EF4-FFF2-40B4-BE49-F238E27FC236}">
                <a16:creationId xmlns:a16="http://schemas.microsoft.com/office/drawing/2014/main" id="{FCD9BC4D-0023-EB43-905B-289B224A0E6C}"/>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360927" y="1398353"/>
            <a:ext cx="548640" cy="548640"/>
          </a:xfrm>
          <a:prstGeom prst="rect">
            <a:avLst/>
          </a:prstGeom>
        </p:spPr>
      </p:pic>
      <p:pic>
        <p:nvPicPr>
          <p:cNvPr id="28" name="Picture 27">
            <a:extLst>
              <a:ext uri="{FF2B5EF4-FFF2-40B4-BE49-F238E27FC236}">
                <a16:creationId xmlns:a16="http://schemas.microsoft.com/office/drawing/2014/main" id="{A607B3F1-BD5F-E14C-9E29-3AB8161F932F}"/>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891908" y="2118505"/>
            <a:ext cx="545374" cy="548640"/>
          </a:xfrm>
          <a:prstGeom prst="rect">
            <a:avLst/>
          </a:prstGeom>
        </p:spPr>
      </p:pic>
    </p:spTree>
    <p:extLst>
      <p:ext uri="{BB962C8B-B14F-4D97-AF65-F5344CB8AC3E}">
        <p14:creationId xmlns:p14="http://schemas.microsoft.com/office/powerpoint/2010/main" val="5838258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 name="Group 56">
            <a:extLst>
              <a:ext uri="{FF2B5EF4-FFF2-40B4-BE49-F238E27FC236}">
                <a16:creationId xmlns:a16="http://schemas.microsoft.com/office/drawing/2014/main" id="{B3D9CF4F-9FB9-3843-855B-B18DDE46C88B}"/>
              </a:ext>
            </a:extLst>
          </p:cNvPr>
          <p:cNvGrpSpPr/>
          <p:nvPr/>
        </p:nvGrpSpPr>
        <p:grpSpPr>
          <a:xfrm>
            <a:off x="6284973" y="903514"/>
            <a:ext cx="2451237" cy="5127171"/>
            <a:chOff x="6182510" y="903514"/>
            <a:chExt cx="2451237" cy="5127171"/>
          </a:xfrm>
        </p:grpSpPr>
        <p:pic>
          <p:nvPicPr>
            <p:cNvPr id="58" name="Picture 57">
              <a:extLst>
                <a:ext uri="{FF2B5EF4-FFF2-40B4-BE49-F238E27FC236}">
                  <a16:creationId xmlns:a16="http://schemas.microsoft.com/office/drawing/2014/main" id="{6EE6C282-BB8F-FF4E-893D-E957593C139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2510" y="903514"/>
              <a:ext cx="2451237" cy="5127171"/>
            </a:xfrm>
            <a:prstGeom prst="rect">
              <a:avLst/>
            </a:prstGeom>
          </p:spPr>
        </p:pic>
        <p:sp>
          <p:nvSpPr>
            <p:cNvPr id="86" name="Oval 85">
              <a:extLst>
                <a:ext uri="{FF2B5EF4-FFF2-40B4-BE49-F238E27FC236}">
                  <a16:creationId xmlns:a16="http://schemas.microsoft.com/office/drawing/2014/main" id="{F3096029-4B05-714E-B986-B1EE9D8A897A}"/>
                </a:ext>
              </a:extLst>
            </p:cNvPr>
            <p:cNvSpPr/>
            <p:nvPr/>
          </p:nvSpPr>
          <p:spPr>
            <a:xfrm>
              <a:off x="7250803" y="5497585"/>
              <a:ext cx="314650" cy="314650"/>
            </a:xfrm>
            <a:prstGeom prst="ellipse">
              <a:avLst/>
            </a:prstGeom>
            <a:solidFill>
              <a:srgbClr val="181C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5">
            <a:extLst>
              <a:ext uri="{FF2B5EF4-FFF2-40B4-BE49-F238E27FC236}">
                <a16:creationId xmlns:a16="http://schemas.microsoft.com/office/drawing/2014/main" id="{7C0901F8-0B3C-054A-90C9-C3277248360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60660" y="1522118"/>
            <a:ext cx="2118063" cy="3767328"/>
          </a:xfrm>
          <a:prstGeom prst="rect">
            <a:avLst/>
          </a:prstGeom>
        </p:spPr>
      </p:pic>
      <p:sp>
        <p:nvSpPr>
          <p:cNvPr id="89" name="Title 7">
            <a:extLst>
              <a:ext uri="{FF2B5EF4-FFF2-40B4-BE49-F238E27FC236}">
                <a16:creationId xmlns:a16="http://schemas.microsoft.com/office/drawing/2014/main" id="{4223BC60-F965-B643-A717-631E9D00B67B}"/>
              </a:ext>
            </a:extLst>
          </p:cNvPr>
          <p:cNvSpPr txBox="1">
            <a:spLocks/>
          </p:cNvSpPr>
          <p:nvPr/>
        </p:nvSpPr>
        <p:spPr>
          <a:xfrm>
            <a:off x="427505" y="3192523"/>
            <a:ext cx="5369688" cy="1919941"/>
          </a:xfrm>
          <a:prstGeom prst="rect">
            <a:avLst/>
          </a:prstGeom>
        </p:spPr>
        <p:txBody>
          <a:bodyPr vert="horz" lIns="91440" tIns="45720" rIns="91440" bIns="45720" rtlCol="0" anchor="t">
            <a:normAutofit/>
          </a:bodyPr>
          <a:lstStyle>
            <a:lvl1pPr algn="l" defTabSz="914400" rtl="0" eaLnBrk="1" latinLnBrk="0" hangingPunct="1">
              <a:lnSpc>
                <a:spcPct val="100000"/>
              </a:lnSpc>
              <a:spcBef>
                <a:spcPct val="0"/>
              </a:spcBef>
              <a:buNone/>
              <a:defRPr sz="4400" kern="1200">
                <a:solidFill>
                  <a:schemeClr val="accent1"/>
                </a:solidFill>
                <a:latin typeface="Palatino" pitchFamily="2" charset="77"/>
                <a:ea typeface="Palatino" pitchFamily="2" charset="77"/>
                <a:cs typeface="Palatino" pitchFamily="2" charset="77"/>
              </a:defRPr>
            </a:lvl1pPr>
          </a:lstStyle>
          <a:p>
            <a:pPr algn="r"/>
            <a:r>
              <a:rPr lang="en-US" dirty="0">
                <a:solidFill>
                  <a:schemeClr val="accent2"/>
                </a:solidFill>
              </a:rPr>
              <a:t>Mark Favorites</a:t>
            </a:r>
          </a:p>
        </p:txBody>
      </p:sp>
      <p:sp>
        <p:nvSpPr>
          <p:cNvPr id="90" name="Title 7">
            <a:extLst>
              <a:ext uri="{FF2B5EF4-FFF2-40B4-BE49-F238E27FC236}">
                <a16:creationId xmlns:a16="http://schemas.microsoft.com/office/drawing/2014/main" id="{1BEDB2B9-D733-6A4A-AE72-CDB3BDCD1EAC}"/>
              </a:ext>
            </a:extLst>
          </p:cNvPr>
          <p:cNvSpPr txBox="1">
            <a:spLocks/>
          </p:cNvSpPr>
          <p:nvPr/>
        </p:nvSpPr>
        <p:spPr>
          <a:xfrm>
            <a:off x="634725" y="3854353"/>
            <a:ext cx="5162467" cy="90362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accent1"/>
                </a:solidFill>
                <a:latin typeface="Zoram ldsLat" charset="0"/>
                <a:ea typeface="Zoram ldsLat" charset="0"/>
                <a:cs typeface="Zoram ldsLat" charset="0"/>
              </a:defRPr>
            </a:lvl1pPr>
          </a:lstStyle>
          <a:p>
            <a:pPr algn="r"/>
            <a:r>
              <a:rPr lang="en-US" sz="2800" i="1" dirty="0">
                <a:solidFill>
                  <a:schemeClr val="tx1"/>
                </a:solidFill>
                <a:latin typeface="Arial" panose="020B0604020202020204" pitchFamily="34" charset="0"/>
                <a:cs typeface="Arial" panose="020B0604020202020204" pitchFamily="34" charset="0"/>
              </a:rPr>
              <a:t>How to favorite media</a:t>
            </a:r>
          </a:p>
        </p:txBody>
      </p:sp>
      <p:sp>
        <p:nvSpPr>
          <p:cNvPr id="25" name="Freeform 24">
            <a:extLst>
              <a:ext uri="{FF2B5EF4-FFF2-40B4-BE49-F238E27FC236}">
                <a16:creationId xmlns:a16="http://schemas.microsoft.com/office/drawing/2014/main" id="{EC2BE1D3-8A3D-7A41-A7E2-58D03E75FD34}"/>
              </a:ext>
            </a:extLst>
          </p:cNvPr>
          <p:cNvSpPr/>
          <p:nvPr/>
        </p:nvSpPr>
        <p:spPr>
          <a:xfrm>
            <a:off x="6460660" y="1522118"/>
            <a:ext cx="2180769" cy="3767328"/>
          </a:xfrm>
          <a:custGeom>
            <a:avLst/>
            <a:gdLst>
              <a:gd name="connsiteX0" fmla="*/ 2118063 w 2180769"/>
              <a:gd name="connsiteY0" fmla="*/ 2313420 h 3767328"/>
              <a:gd name="connsiteX1" fmla="*/ 2141430 w 2180769"/>
              <a:gd name="connsiteY1" fmla="*/ 2341741 h 3767328"/>
              <a:gd name="connsiteX2" fmla="*/ 2180769 w 2180769"/>
              <a:gd name="connsiteY2" fmla="*/ 2470529 h 3767328"/>
              <a:gd name="connsiteX3" fmla="*/ 2141430 w 2180769"/>
              <a:gd name="connsiteY3" fmla="*/ 2599317 h 3767328"/>
              <a:gd name="connsiteX4" fmla="*/ 2118063 w 2180769"/>
              <a:gd name="connsiteY4" fmla="*/ 2627638 h 3767328"/>
              <a:gd name="connsiteX5" fmla="*/ 0 w 2180769"/>
              <a:gd name="connsiteY5" fmla="*/ 0 h 3767328"/>
              <a:gd name="connsiteX6" fmla="*/ 2118063 w 2180769"/>
              <a:gd name="connsiteY6" fmla="*/ 0 h 3767328"/>
              <a:gd name="connsiteX7" fmla="*/ 2118063 w 2180769"/>
              <a:gd name="connsiteY7" fmla="*/ 2313420 h 3767328"/>
              <a:gd name="connsiteX8" fmla="*/ 2113302 w 2180769"/>
              <a:gd name="connsiteY8" fmla="*/ 2307651 h 3767328"/>
              <a:gd name="connsiteX9" fmla="*/ 1950424 w 2180769"/>
              <a:gd name="connsiteY9" fmla="*/ 2240184 h 3767328"/>
              <a:gd name="connsiteX10" fmla="*/ 1720079 w 2180769"/>
              <a:gd name="connsiteY10" fmla="*/ 2470529 h 3767328"/>
              <a:gd name="connsiteX11" fmla="*/ 1950424 w 2180769"/>
              <a:gd name="connsiteY11" fmla="*/ 2700874 h 3767328"/>
              <a:gd name="connsiteX12" fmla="*/ 2113302 w 2180769"/>
              <a:gd name="connsiteY12" fmla="*/ 2633408 h 3767328"/>
              <a:gd name="connsiteX13" fmla="*/ 2118063 w 2180769"/>
              <a:gd name="connsiteY13" fmla="*/ 2627638 h 3767328"/>
              <a:gd name="connsiteX14" fmla="*/ 2118063 w 2180769"/>
              <a:gd name="connsiteY14" fmla="*/ 3767328 h 3767328"/>
              <a:gd name="connsiteX15" fmla="*/ 0 w 2180769"/>
              <a:gd name="connsiteY15" fmla="*/ 3767328 h 3767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80769" h="3767328">
                <a:moveTo>
                  <a:pt x="2118063" y="2313420"/>
                </a:moveTo>
                <a:lnTo>
                  <a:pt x="2141430" y="2341741"/>
                </a:lnTo>
                <a:cubicBezTo>
                  <a:pt x="2166266" y="2378504"/>
                  <a:pt x="2180769" y="2422823"/>
                  <a:pt x="2180769" y="2470529"/>
                </a:cubicBezTo>
                <a:cubicBezTo>
                  <a:pt x="2180769" y="2518235"/>
                  <a:pt x="2166266" y="2562554"/>
                  <a:pt x="2141430" y="2599317"/>
                </a:cubicBezTo>
                <a:lnTo>
                  <a:pt x="2118063" y="2627638"/>
                </a:lnTo>
                <a:close/>
                <a:moveTo>
                  <a:pt x="0" y="0"/>
                </a:moveTo>
                <a:lnTo>
                  <a:pt x="2118063" y="0"/>
                </a:lnTo>
                <a:lnTo>
                  <a:pt x="2118063" y="2313420"/>
                </a:lnTo>
                <a:lnTo>
                  <a:pt x="2113302" y="2307651"/>
                </a:lnTo>
                <a:cubicBezTo>
                  <a:pt x="2071618" y="2265966"/>
                  <a:pt x="2014032" y="2240184"/>
                  <a:pt x="1950424" y="2240184"/>
                </a:cubicBezTo>
                <a:cubicBezTo>
                  <a:pt x="1823208" y="2240184"/>
                  <a:pt x="1720079" y="2343313"/>
                  <a:pt x="1720079" y="2470529"/>
                </a:cubicBezTo>
                <a:cubicBezTo>
                  <a:pt x="1720079" y="2597745"/>
                  <a:pt x="1823208" y="2700874"/>
                  <a:pt x="1950424" y="2700874"/>
                </a:cubicBezTo>
                <a:cubicBezTo>
                  <a:pt x="2014032" y="2700874"/>
                  <a:pt x="2071618" y="2675092"/>
                  <a:pt x="2113302" y="2633408"/>
                </a:cubicBezTo>
                <a:lnTo>
                  <a:pt x="2118063" y="2627638"/>
                </a:lnTo>
                <a:lnTo>
                  <a:pt x="2118063" y="3767328"/>
                </a:lnTo>
                <a:lnTo>
                  <a:pt x="0" y="3767328"/>
                </a:lnTo>
                <a:close/>
              </a:path>
            </a:pathLst>
          </a:cu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1A7D0C91-D35D-B147-9073-036E5C37530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891418" y="903514"/>
            <a:ext cx="2602784" cy="5127172"/>
          </a:xfrm>
          <a:prstGeom prst="rect">
            <a:avLst/>
          </a:prstGeom>
        </p:spPr>
      </p:pic>
      <p:pic>
        <p:nvPicPr>
          <p:cNvPr id="19" name="Picture 18">
            <a:extLst>
              <a:ext uri="{FF2B5EF4-FFF2-40B4-BE49-F238E27FC236}">
                <a16:creationId xmlns:a16="http://schemas.microsoft.com/office/drawing/2014/main" id="{8EEF64E8-8805-E346-8675-F3361FECFE7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959571" y="1281449"/>
            <a:ext cx="2463737" cy="4379976"/>
          </a:xfrm>
          <a:prstGeom prst="rect">
            <a:avLst/>
          </a:prstGeom>
        </p:spPr>
      </p:pic>
      <p:sp>
        <p:nvSpPr>
          <p:cNvPr id="23" name="Freeform 22">
            <a:extLst>
              <a:ext uri="{FF2B5EF4-FFF2-40B4-BE49-F238E27FC236}">
                <a16:creationId xmlns:a16="http://schemas.microsoft.com/office/drawing/2014/main" id="{DBD75872-EFD2-E446-8568-A2191F13BA4D}"/>
              </a:ext>
            </a:extLst>
          </p:cNvPr>
          <p:cNvSpPr/>
          <p:nvPr/>
        </p:nvSpPr>
        <p:spPr>
          <a:xfrm>
            <a:off x="8959571" y="1281449"/>
            <a:ext cx="2463737" cy="4379976"/>
          </a:xfrm>
          <a:custGeom>
            <a:avLst/>
            <a:gdLst>
              <a:gd name="connsiteX0" fmla="*/ 2231593 w 2463737"/>
              <a:gd name="connsiteY0" fmla="*/ 2526276 h 4379976"/>
              <a:gd name="connsiteX1" fmla="*/ 2047348 w 2463737"/>
              <a:gd name="connsiteY1" fmla="*/ 2710521 h 4379976"/>
              <a:gd name="connsiteX2" fmla="*/ 2231593 w 2463737"/>
              <a:gd name="connsiteY2" fmla="*/ 2894766 h 4379976"/>
              <a:gd name="connsiteX3" fmla="*/ 2415838 w 2463737"/>
              <a:gd name="connsiteY3" fmla="*/ 2710521 h 4379976"/>
              <a:gd name="connsiteX4" fmla="*/ 2231593 w 2463737"/>
              <a:gd name="connsiteY4" fmla="*/ 2526276 h 4379976"/>
              <a:gd name="connsiteX5" fmla="*/ 0 w 2463737"/>
              <a:gd name="connsiteY5" fmla="*/ 0 h 4379976"/>
              <a:gd name="connsiteX6" fmla="*/ 2463737 w 2463737"/>
              <a:gd name="connsiteY6" fmla="*/ 0 h 4379976"/>
              <a:gd name="connsiteX7" fmla="*/ 2463737 w 2463737"/>
              <a:gd name="connsiteY7" fmla="*/ 4379976 h 4379976"/>
              <a:gd name="connsiteX8" fmla="*/ 0 w 2463737"/>
              <a:gd name="connsiteY8" fmla="*/ 4379976 h 4379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63737" h="4379976">
                <a:moveTo>
                  <a:pt x="2231593" y="2526276"/>
                </a:moveTo>
                <a:cubicBezTo>
                  <a:pt x="2129837" y="2526276"/>
                  <a:pt x="2047348" y="2608765"/>
                  <a:pt x="2047348" y="2710521"/>
                </a:cubicBezTo>
                <a:cubicBezTo>
                  <a:pt x="2047348" y="2812277"/>
                  <a:pt x="2129837" y="2894766"/>
                  <a:pt x="2231593" y="2894766"/>
                </a:cubicBezTo>
                <a:cubicBezTo>
                  <a:pt x="2333349" y="2894766"/>
                  <a:pt x="2415838" y="2812277"/>
                  <a:pt x="2415838" y="2710521"/>
                </a:cubicBezTo>
                <a:cubicBezTo>
                  <a:pt x="2415838" y="2608765"/>
                  <a:pt x="2333349" y="2526276"/>
                  <a:pt x="2231593" y="2526276"/>
                </a:cubicBezTo>
                <a:close/>
                <a:moveTo>
                  <a:pt x="0" y="0"/>
                </a:moveTo>
                <a:lnTo>
                  <a:pt x="2463737" y="0"/>
                </a:lnTo>
                <a:lnTo>
                  <a:pt x="2463737" y="4379976"/>
                </a:lnTo>
                <a:lnTo>
                  <a:pt x="0" y="4379976"/>
                </a:lnTo>
                <a:close/>
              </a:path>
            </a:pathLst>
          </a:cu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33" name="Picture 32">
            <a:extLst>
              <a:ext uri="{FF2B5EF4-FFF2-40B4-BE49-F238E27FC236}">
                <a16:creationId xmlns:a16="http://schemas.microsoft.com/office/drawing/2014/main" id="{58CCB550-F26C-3243-A897-5F8C32EBEA85}"/>
              </a:ext>
            </a:extLst>
          </p:cNvPr>
          <p:cNvPicPr>
            <a:picLocks noChangeAspect="1"/>
          </p:cNvPicPr>
          <p:nvPr/>
        </p:nvPicPr>
        <p:blipFill>
          <a:blip r:embed="rId7"/>
          <a:stretch>
            <a:fillRect/>
          </a:stretch>
        </p:blipFill>
        <p:spPr>
          <a:xfrm>
            <a:off x="4087263" y="1128111"/>
            <a:ext cx="1709928" cy="1709928"/>
          </a:xfrm>
          <a:prstGeom prst="rect">
            <a:avLst/>
          </a:prstGeom>
        </p:spPr>
      </p:pic>
      <p:pic>
        <p:nvPicPr>
          <p:cNvPr id="34" name="Picture 33">
            <a:extLst>
              <a:ext uri="{FF2B5EF4-FFF2-40B4-BE49-F238E27FC236}">
                <a16:creationId xmlns:a16="http://schemas.microsoft.com/office/drawing/2014/main" id="{B8C32367-6461-4D44-826B-92783CD7ADA2}"/>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98364" y="1406267"/>
            <a:ext cx="545374" cy="548640"/>
          </a:xfrm>
          <a:prstGeom prst="rect">
            <a:avLst/>
          </a:prstGeom>
        </p:spPr>
      </p:pic>
      <p:pic>
        <p:nvPicPr>
          <p:cNvPr id="35" name="Picture 34">
            <a:extLst>
              <a:ext uri="{FF2B5EF4-FFF2-40B4-BE49-F238E27FC236}">
                <a16:creationId xmlns:a16="http://schemas.microsoft.com/office/drawing/2014/main" id="{51F707AD-7106-C744-AD35-48686A691DE7}"/>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377166" y="2118505"/>
            <a:ext cx="548640" cy="548640"/>
          </a:xfrm>
          <a:prstGeom prst="rect">
            <a:avLst/>
          </a:prstGeom>
        </p:spPr>
      </p:pic>
      <p:pic>
        <p:nvPicPr>
          <p:cNvPr id="36" name="Picture 35">
            <a:extLst>
              <a:ext uri="{FF2B5EF4-FFF2-40B4-BE49-F238E27FC236}">
                <a16:creationId xmlns:a16="http://schemas.microsoft.com/office/drawing/2014/main" id="{C4059FC3-BA04-9449-9F80-4CF1EC9CB0FA}"/>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545296" y="2108905"/>
            <a:ext cx="545374" cy="548640"/>
          </a:xfrm>
          <a:prstGeom prst="rect">
            <a:avLst/>
          </a:prstGeom>
        </p:spPr>
      </p:pic>
      <p:pic>
        <p:nvPicPr>
          <p:cNvPr id="37" name="Picture 36">
            <a:extLst>
              <a:ext uri="{FF2B5EF4-FFF2-40B4-BE49-F238E27FC236}">
                <a16:creationId xmlns:a16="http://schemas.microsoft.com/office/drawing/2014/main" id="{472648F6-B246-C84C-8D93-484192681F6B}"/>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729756" y="2118505"/>
            <a:ext cx="545375" cy="548640"/>
          </a:xfrm>
          <a:prstGeom prst="rect">
            <a:avLst/>
          </a:prstGeom>
        </p:spPr>
      </p:pic>
      <p:pic>
        <p:nvPicPr>
          <p:cNvPr id="38" name="Picture 37">
            <a:extLst>
              <a:ext uri="{FF2B5EF4-FFF2-40B4-BE49-F238E27FC236}">
                <a16:creationId xmlns:a16="http://schemas.microsoft.com/office/drawing/2014/main" id="{98094018-FF09-5A4D-BDC7-DBBA86E9F432}"/>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713836" y="1406267"/>
            <a:ext cx="548640" cy="548640"/>
          </a:xfrm>
          <a:prstGeom prst="rect">
            <a:avLst/>
          </a:prstGeom>
        </p:spPr>
      </p:pic>
      <p:pic>
        <p:nvPicPr>
          <p:cNvPr id="39" name="Picture 38">
            <a:extLst>
              <a:ext uri="{FF2B5EF4-FFF2-40B4-BE49-F238E27FC236}">
                <a16:creationId xmlns:a16="http://schemas.microsoft.com/office/drawing/2014/main" id="{18E3A7F0-3DD7-E742-B43C-F22D9EBF5FE7}"/>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2527742" y="1401925"/>
            <a:ext cx="548640" cy="548640"/>
          </a:xfrm>
          <a:prstGeom prst="rect">
            <a:avLst/>
          </a:prstGeom>
        </p:spPr>
      </p:pic>
      <p:pic>
        <p:nvPicPr>
          <p:cNvPr id="40" name="Picture 39">
            <a:extLst>
              <a:ext uri="{FF2B5EF4-FFF2-40B4-BE49-F238E27FC236}">
                <a16:creationId xmlns:a16="http://schemas.microsoft.com/office/drawing/2014/main" id="{8ECECF29-97D8-954E-912C-DE67D26F91AF}"/>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360927" y="1398353"/>
            <a:ext cx="548640" cy="548640"/>
          </a:xfrm>
          <a:prstGeom prst="rect">
            <a:avLst/>
          </a:prstGeom>
        </p:spPr>
      </p:pic>
      <p:pic>
        <p:nvPicPr>
          <p:cNvPr id="41" name="Picture 40">
            <a:extLst>
              <a:ext uri="{FF2B5EF4-FFF2-40B4-BE49-F238E27FC236}">
                <a16:creationId xmlns:a16="http://schemas.microsoft.com/office/drawing/2014/main" id="{530BBFC6-1847-064B-BC40-6B0DC70B6C10}"/>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891908" y="2118505"/>
            <a:ext cx="545374" cy="548640"/>
          </a:xfrm>
          <a:prstGeom prst="rect">
            <a:avLst/>
          </a:prstGeom>
        </p:spPr>
      </p:pic>
    </p:spTree>
    <p:extLst>
      <p:ext uri="{BB962C8B-B14F-4D97-AF65-F5344CB8AC3E}">
        <p14:creationId xmlns:p14="http://schemas.microsoft.com/office/powerpoint/2010/main" val="3214769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 name="Group 56">
            <a:extLst>
              <a:ext uri="{FF2B5EF4-FFF2-40B4-BE49-F238E27FC236}">
                <a16:creationId xmlns:a16="http://schemas.microsoft.com/office/drawing/2014/main" id="{542547E7-EB78-9C45-BD9A-E110E18D319E}"/>
              </a:ext>
            </a:extLst>
          </p:cNvPr>
          <p:cNvGrpSpPr/>
          <p:nvPr/>
        </p:nvGrpSpPr>
        <p:grpSpPr>
          <a:xfrm>
            <a:off x="6284973" y="903514"/>
            <a:ext cx="2451237" cy="5127171"/>
            <a:chOff x="6182510" y="903514"/>
            <a:chExt cx="2451237" cy="5127171"/>
          </a:xfrm>
        </p:grpSpPr>
        <p:pic>
          <p:nvPicPr>
            <p:cNvPr id="58" name="Picture 57">
              <a:extLst>
                <a:ext uri="{FF2B5EF4-FFF2-40B4-BE49-F238E27FC236}">
                  <a16:creationId xmlns:a16="http://schemas.microsoft.com/office/drawing/2014/main" id="{2D64885A-5231-554F-9BC3-1420721848C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2510" y="903514"/>
              <a:ext cx="2451237" cy="5127171"/>
            </a:xfrm>
            <a:prstGeom prst="rect">
              <a:avLst/>
            </a:prstGeom>
          </p:spPr>
        </p:pic>
        <p:sp>
          <p:nvSpPr>
            <p:cNvPr id="86" name="Oval 85">
              <a:extLst>
                <a:ext uri="{FF2B5EF4-FFF2-40B4-BE49-F238E27FC236}">
                  <a16:creationId xmlns:a16="http://schemas.microsoft.com/office/drawing/2014/main" id="{BB5B21EF-56E2-9948-A088-E3FADFD1CC76}"/>
                </a:ext>
              </a:extLst>
            </p:cNvPr>
            <p:cNvSpPr/>
            <p:nvPr/>
          </p:nvSpPr>
          <p:spPr>
            <a:xfrm>
              <a:off x="7250803" y="5497585"/>
              <a:ext cx="314650" cy="314650"/>
            </a:xfrm>
            <a:prstGeom prst="ellipse">
              <a:avLst/>
            </a:prstGeom>
            <a:solidFill>
              <a:srgbClr val="181C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a:extLst>
              <a:ext uri="{FF2B5EF4-FFF2-40B4-BE49-F238E27FC236}">
                <a16:creationId xmlns:a16="http://schemas.microsoft.com/office/drawing/2014/main" id="{519E7B16-D5E5-7A40-9C2A-E7472067198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62638" y="1521806"/>
            <a:ext cx="2118063" cy="3767328"/>
          </a:xfrm>
          <a:prstGeom prst="rect">
            <a:avLst/>
          </a:prstGeom>
        </p:spPr>
      </p:pic>
      <p:sp>
        <p:nvSpPr>
          <p:cNvPr id="89" name="Title 7">
            <a:extLst>
              <a:ext uri="{FF2B5EF4-FFF2-40B4-BE49-F238E27FC236}">
                <a16:creationId xmlns:a16="http://schemas.microsoft.com/office/drawing/2014/main" id="{DEFAFD19-3559-1546-B835-AB6763B1EC3F}"/>
              </a:ext>
            </a:extLst>
          </p:cNvPr>
          <p:cNvSpPr txBox="1">
            <a:spLocks/>
          </p:cNvSpPr>
          <p:nvPr/>
        </p:nvSpPr>
        <p:spPr>
          <a:xfrm>
            <a:off x="427505" y="3192523"/>
            <a:ext cx="5369688" cy="1919941"/>
          </a:xfrm>
          <a:prstGeom prst="rect">
            <a:avLst/>
          </a:prstGeom>
        </p:spPr>
        <p:txBody>
          <a:bodyPr vert="horz" lIns="91440" tIns="45720" rIns="91440" bIns="45720" rtlCol="0" anchor="t">
            <a:normAutofit/>
          </a:bodyPr>
          <a:lstStyle>
            <a:lvl1pPr algn="l" defTabSz="914400" rtl="0" eaLnBrk="1" latinLnBrk="0" hangingPunct="1">
              <a:lnSpc>
                <a:spcPct val="100000"/>
              </a:lnSpc>
              <a:spcBef>
                <a:spcPct val="0"/>
              </a:spcBef>
              <a:buNone/>
              <a:defRPr sz="4400" kern="1200">
                <a:solidFill>
                  <a:schemeClr val="accent1"/>
                </a:solidFill>
                <a:latin typeface="Palatino" pitchFamily="2" charset="77"/>
                <a:ea typeface="Palatino" pitchFamily="2" charset="77"/>
                <a:cs typeface="Palatino" pitchFamily="2" charset="77"/>
              </a:defRPr>
            </a:lvl1pPr>
          </a:lstStyle>
          <a:p>
            <a:pPr algn="r"/>
            <a:r>
              <a:rPr lang="en-US" dirty="0">
                <a:solidFill>
                  <a:schemeClr val="accent2"/>
                </a:solidFill>
              </a:rPr>
              <a:t>Mark Favorites</a:t>
            </a:r>
          </a:p>
        </p:txBody>
      </p:sp>
      <p:sp>
        <p:nvSpPr>
          <p:cNvPr id="90" name="Title 7">
            <a:extLst>
              <a:ext uri="{FF2B5EF4-FFF2-40B4-BE49-F238E27FC236}">
                <a16:creationId xmlns:a16="http://schemas.microsoft.com/office/drawing/2014/main" id="{9E33EC56-EFFE-5845-97E6-1D43BA15C1BC}"/>
              </a:ext>
            </a:extLst>
          </p:cNvPr>
          <p:cNvSpPr txBox="1">
            <a:spLocks/>
          </p:cNvSpPr>
          <p:nvPr/>
        </p:nvSpPr>
        <p:spPr>
          <a:xfrm>
            <a:off x="634725" y="3854353"/>
            <a:ext cx="5162467" cy="90362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accent1"/>
                </a:solidFill>
                <a:latin typeface="Zoram ldsLat" charset="0"/>
                <a:ea typeface="Zoram ldsLat" charset="0"/>
                <a:cs typeface="Zoram ldsLat" charset="0"/>
              </a:defRPr>
            </a:lvl1pPr>
          </a:lstStyle>
          <a:p>
            <a:pPr algn="r"/>
            <a:r>
              <a:rPr lang="en-US" sz="2800" i="1" dirty="0">
                <a:solidFill>
                  <a:schemeClr val="tx1"/>
                </a:solidFill>
                <a:latin typeface="Arial" panose="020B0604020202020204" pitchFamily="34" charset="0"/>
                <a:cs typeface="Arial" panose="020B0604020202020204" pitchFamily="34" charset="0"/>
              </a:rPr>
              <a:t>How to view favorites</a:t>
            </a:r>
          </a:p>
        </p:txBody>
      </p:sp>
      <p:pic>
        <p:nvPicPr>
          <p:cNvPr id="20" name="Picture 19">
            <a:extLst>
              <a:ext uri="{FF2B5EF4-FFF2-40B4-BE49-F238E27FC236}">
                <a16:creationId xmlns:a16="http://schemas.microsoft.com/office/drawing/2014/main" id="{B249E443-F887-5C4D-992A-280BD0A2463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891418" y="903514"/>
            <a:ext cx="2602784" cy="5127172"/>
          </a:xfrm>
          <a:prstGeom prst="rect">
            <a:avLst/>
          </a:prstGeom>
        </p:spPr>
      </p:pic>
      <p:pic>
        <p:nvPicPr>
          <p:cNvPr id="3" name="Picture 2">
            <a:extLst>
              <a:ext uri="{FF2B5EF4-FFF2-40B4-BE49-F238E27FC236}">
                <a16:creationId xmlns:a16="http://schemas.microsoft.com/office/drawing/2014/main" id="{EA9277F4-E9A4-AC41-A16B-6D8633DC9E9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959570" y="1281449"/>
            <a:ext cx="2463737" cy="4379976"/>
          </a:xfrm>
          <a:prstGeom prst="rect">
            <a:avLst/>
          </a:prstGeom>
        </p:spPr>
      </p:pic>
      <p:pic>
        <p:nvPicPr>
          <p:cNvPr id="29" name="Picture 28">
            <a:extLst>
              <a:ext uri="{FF2B5EF4-FFF2-40B4-BE49-F238E27FC236}">
                <a16:creationId xmlns:a16="http://schemas.microsoft.com/office/drawing/2014/main" id="{6BAF2B04-11EB-814D-8D3D-F389A239BBF8}"/>
              </a:ext>
            </a:extLst>
          </p:cNvPr>
          <p:cNvPicPr>
            <a:picLocks noChangeAspect="1"/>
          </p:cNvPicPr>
          <p:nvPr/>
        </p:nvPicPr>
        <p:blipFill>
          <a:blip r:embed="rId7"/>
          <a:stretch>
            <a:fillRect/>
          </a:stretch>
        </p:blipFill>
        <p:spPr>
          <a:xfrm>
            <a:off x="4087263" y="1128111"/>
            <a:ext cx="1709928" cy="1709928"/>
          </a:xfrm>
          <a:prstGeom prst="rect">
            <a:avLst/>
          </a:prstGeom>
        </p:spPr>
      </p:pic>
      <p:pic>
        <p:nvPicPr>
          <p:cNvPr id="30" name="Picture 29">
            <a:extLst>
              <a:ext uri="{FF2B5EF4-FFF2-40B4-BE49-F238E27FC236}">
                <a16:creationId xmlns:a16="http://schemas.microsoft.com/office/drawing/2014/main" id="{D4820D93-2B68-2F46-AEAC-284932EE9B8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98364" y="1406267"/>
            <a:ext cx="545374" cy="548640"/>
          </a:xfrm>
          <a:prstGeom prst="rect">
            <a:avLst/>
          </a:prstGeom>
        </p:spPr>
      </p:pic>
      <p:pic>
        <p:nvPicPr>
          <p:cNvPr id="31" name="Picture 30">
            <a:extLst>
              <a:ext uri="{FF2B5EF4-FFF2-40B4-BE49-F238E27FC236}">
                <a16:creationId xmlns:a16="http://schemas.microsoft.com/office/drawing/2014/main" id="{B4234244-F544-2F41-A6C3-951225111D94}"/>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377166" y="2118505"/>
            <a:ext cx="548640" cy="548640"/>
          </a:xfrm>
          <a:prstGeom prst="rect">
            <a:avLst/>
          </a:prstGeom>
        </p:spPr>
      </p:pic>
      <p:pic>
        <p:nvPicPr>
          <p:cNvPr id="32" name="Picture 31">
            <a:extLst>
              <a:ext uri="{FF2B5EF4-FFF2-40B4-BE49-F238E27FC236}">
                <a16:creationId xmlns:a16="http://schemas.microsoft.com/office/drawing/2014/main" id="{25D222B3-3416-4D4D-B346-F3FE39E033B2}"/>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545296" y="2108905"/>
            <a:ext cx="545374" cy="548640"/>
          </a:xfrm>
          <a:prstGeom prst="rect">
            <a:avLst/>
          </a:prstGeom>
        </p:spPr>
      </p:pic>
      <p:pic>
        <p:nvPicPr>
          <p:cNvPr id="33" name="Picture 32">
            <a:extLst>
              <a:ext uri="{FF2B5EF4-FFF2-40B4-BE49-F238E27FC236}">
                <a16:creationId xmlns:a16="http://schemas.microsoft.com/office/drawing/2014/main" id="{07D0EC36-9269-184A-9300-5734DC4B379B}"/>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729756" y="2118505"/>
            <a:ext cx="545375" cy="548640"/>
          </a:xfrm>
          <a:prstGeom prst="rect">
            <a:avLst/>
          </a:prstGeom>
        </p:spPr>
      </p:pic>
      <p:pic>
        <p:nvPicPr>
          <p:cNvPr id="34" name="Picture 33">
            <a:extLst>
              <a:ext uri="{FF2B5EF4-FFF2-40B4-BE49-F238E27FC236}">
                <a16:creationId xmlns:a16="http://schemas.microsoft.com/office/drawing/2014/main" id="{C6D43C2D-740F-BB43-BECB-E88C2334134C}"/>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713836" y="1406267"/>
            <a:ext cx="548640" cy="548640"/>
          </a:xfrm>
          <a:prstGeom prst="rect">
            <a:avLst/>
          </a:prstGeom>
        </p:spPr>
      </p:pic>
      <p:pic>
        <p:nvPicPr>
          <p:cNvPr id="35" name="Picture 34">
            <a:extLst>
              <a:ext uri="{FF2B5EF4-FFF2-40B4-BE49-F238E27FC236}">
                <a16:creationId xmlns:a16="http://schemas.microsoft.com/office/drawing/2014/main" id="{11F3ED12-9539-944E-9780-8F25ED67918C}"/>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2527742" y="1401925"/>
            <a:ext cx="548640" cy="548640"/>
          </a:xfrm>
          <a:prstGeom prst="rect">
            <a:avLst/>
          </a:prstGeom>
        </p:spPr>
      </p:pic>
      <p:pic>
        <p:nvPicPr>
          <p:cNvPr id="36" name="Picture 35">
            <a:extLst>
              <a:ext uri="{FF2B5EF4-FFF2-40B4-BE49-F238E27FC236}">
                <a16:creationId xmlns:a16="http://schemas.microsoft.com/office/drawing/2014/main" id="{58208EF0-C163-4A41-900A-37A56210C845}"/>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360927" y="1398353"/>
            <a:ext cx="548640" cy="548640"/>
          </a:xfrm>
          <a:prstGeom prst="rect">
            <a:avLst/>
          </a:prstGeom>
        </p:spPr>
      </p:pic>
      <p:pic>
        <p:nvPicPr>
          <p:cNvPr id="37" name="Picture 36">
            <a:extLst>
              <a:ext uri="{FF2B5EF4-FFF2-40B4-BE49-F238E27FC236}">
                <a16:creationId xmlns:a16="http://schemas.microsoft.com/office/drawing/2014/main" id="{662BDA4B-3069-D74F-832A-985038F6D469}"/>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891908" y="2118505"/>
            <a:ext cx="545374" cy="548640"/>
          </a:xfrm>
          <a:prstGeom prst="rect">
            <a:avLst/>
          </a:prstGeom>
        </p:spPr>
      </p:pic>
    </p:spTree>
    <p:extLst>
      <p:ext uri="{BB962C8B-B14F-4D97-AF65-F5344CB8AC3E}">
        <p14:creationId xmlns:p14="http://schemas.microsoft.com/office/powerpoint/2010/main" val="671943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 name="Group 56">
            <a:extLst>
              <a:ext uri="{FF2B5EF4-FFF2-40B4-BE49-F238E27FC236}">
                <a16:creationId xmlns:a16="http://schemas.microsoft.com/office/drawing/2014/main" id="{542547E7-EB78-9C45-BD9A-E110E18D319E}"/>
              </a:ext>
            </a:extLst>
          </p:cNvPr>
          <p:cNvGrpSpPr/>
          <p:nvPr/>
        </p:nvGrpSpPr>
        <p:grpSpPr>
          <a:xfrm>
            <a:off x="6284973" y="903514"/>
            <a:ext cx="2451237" cy="5127171"/>
            <a:chOff x="6182510" y="903514"/>
            <a:chExt cx="2451237" cy="5127171"/>
          </a:xfrm>
        </p:grpSpPr>
        <p:pic>
          <p:nvPicPr>
            <p:cNvPr id="58" name="Picture 57">
              <a:extLst>
                <a:ext uri="{FF2B5EF4-FFF2-40B4-BE49-F238E27FC236}">
                  <a16:creationId xmlns:a16="http://schemas.microsoft.com/office/drawing/2014/main" id="{2D64885A-5231-554F-9BC3-1420721848C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2510" y="903514"/>
              <a:ext cx="2451237" cy="5127171"/>
            </a:xfrm>
            <a:prstGeom prst="rect">
              <a:avLst/>
            </a:prstGeom>
          </p:spPr>
        </p:pic>
        <p:sp>
          <p:nvSpPr>
            <p:cNvPr id="86" name="Oval 85">
              <a:extLst>
                <a:ext uri="{FF2B5EF4-FFF2-40B4-BE49-F238E27FC236}">
                  <a16:creationId xmlns:a16="http://schemas.microsoft.com/office/drawing/2014/main" id="{BB5B21EF-56E2-9948-A088-E3FADFD1CC76}"/>
                </a:ext>
              </a:extLst>
            </p:cNvPr>
            <p:cNvSpPr/>
            <p:nvPr/>
          </p:nvSpPr>
          <p:spPr>
            <a:xfrm>
              <a:off x="7250803" y="5497585"/>
              <a:ext cx="314650" cy="314650"/>
            </a:xfrm>
            <a:prstGeom prst="ellipse">
              <a:avLst/>
            </a:prstGeom>
            <a:solidFill>
              <a:srgbClr val="181C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a:extLst>
              <a:ext uri="{FF2B5EF4-FFF2-40B4-BE49-F238E27FC236}">
                <a16:creationId xmlns:a16="http://schemas.microsoft.com/office/drawing/2014/main" id="{519E7B16-D5E5-7A40-9C2A-E7472067198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62638" y="1521806"/>
            <a:ext cx="2118063" cy="3767328"/>
          </a:xfrm>
          <a:prstGeom prst="rect">
            <a:avLst/>
          </a:prstGeom>
        </p:spPr>
      </p:pic>
      <p:sp>
        <p:nvSpPr>
          <p:cNvPr id="89" name="Title 7">
            <a:extLst>
              <a:ext uri="{FF2B5EF4-FFF2-40B4-BE49-F238E27FC236}">
                <a16:creationId xmlns:a16="http://schemas.microsoft.com/office/drawing/2014/main" id="{DEFAFD19-3559-1546-B835-AB6763B1EC3F}"/>
              </a:ext>
            </a:extLst>
          </p:cNvPr>
          <p:cNvSpPr txBox="1">
            <a:spLocks/>
          </p:cNvSpPr>
          <p:nvPr/>
        </p:nvSpPr>
        <p:spPr>
          <a:xfrm>
            <a:off x="427505" y="3192523"/>
            <a:ext cx="5369688" cy="1919941"/>
          </a:xfrm>
          <a:prstGeom prst="rect">
            <a:avLst/>
          </a:prstGeom>
        </p:spPr>
        <p:txBody>
          <a:bodyPr vert="horz" lIns="91440" tIns="45720" rIns="91440" bIns="45720" rtlCol="0" anchor="t">
            <a:normAutofit/>
          </a:bodyPr>
          <a:lstStyle>
            <a:lvl1pPr algn="l" defTabSz="914400" rtl="0" eaLnBrk="1" latinLnBrk="0" hangingPunct="1">
              <a:lnSpc>
                <a:spcPct val="100000"/>
              </a:lnSpc>
              <a:spcBef>
                <a:spcPct val="0"/>
              </a:spcBef>
              <a:buNone/>
              <a:defRPr sz="4400" kern="1200">
                <a:solidFill>
                  <a:schemeClr val="accent1"/>
                </a:solidFill>
                <a:latin typeface="Palatino" pitchFamily="2" charset="77"/>
                <a:ea typeface="Palatino" pitchFamily="2" charset="77"/>
                <a:cs typeface="Palatino" pitchFamily="2" charset="77"/>
              </a:defRPr>
            </a:lvl1pPr>
          </a:lstStyle>
          <a:p>
            <a:pPr algn="r"/>
            <a:r>
              <a:rPr lang="en-US" dirty="0">
                <a:solidFill>
                  <a:schemeClr val="accent2"/>
                </a:solidFill>
              </a:rPr>
              <a:t>Mark Favorites</a:t>
            </a:r>
          </a:p>
        </p:txBody>
      </p:sp>
      <p:sp>
        <p:nvSpPr>
          <p:cNvPr id="90" name="Title 7">
            <a:extLst>
              <a:ext uri="{FF2B5EF4-FFF2-40B4-BE49-F238E27FC236}">
                <a16:creationId xmlns:a16="http://schemas.microsoft.com/office/drawing/2014/main" id="{9E33EC56-EFFE-5845-97E6-1D43BA15C1BC}"/>
              </a:ext>
            </a:extLst>
          </p:cNvPr>
          <p:cNvSpPr txBox="1">
            <a:spLocks/>
          </p:cNvSpPr>
          <p:nvPr/>
        </p:nvSpPr>
        <p:spPr>
          <a:xfrm>
            <a:off x="634725" y="3854353"/>
            <a:ext cx="5162467" cy="90362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accent1"/>
                </a:solidFill>
                <a:latin typeface="Zoram ldsLat" charset="0"/>
                <a:ea typeface="Zoram ldsLat" charset="0"/>
                <a:cs typeface="Zoram ldsLat" charset="0"/>
              </a:defRPr>
            </a:lvl1pPr>
          </a:lstStyle>
          <a:p>
            <a:pPr algn="r"/>
            <a:r>
              <a:rPr lang="en-US" sz="2800" i="1" dirty="0">
                <a:solidFill>
                  <a:schemeClr val="tx1"/>
                </a:solidFill>
                <a:latin typeface="Arial" panose="020B0604020202020204" pitchFamily="34" charset="0"/>
                <a:cs typeface="Arial" panose="020B0604020202020204" pitchFamily="34" charset="0"/>
              </a:rPr>
              <a:t>How to view favorites</a:t>
            </a:r>
          </a:p>
        </p:txBody>
      </p:sp>
      <p:sp>
        <p:nvSpPr>
          <p:cNvPr id="25" name="Freeform 24">
            <a:extLst>
              <a:ext uri="{FF2B5EF4-FFF2-40B4-BE49-F238E27FC236}">
                <a16:creationId xmlns:a16="http://schemas.microsoft.com/office/drawing/2014/main" id="{77DEA698-35A1-2643-BD9F-FE4E45AF01F4}"/>
              </a:ext>
            </a:extLst>
          </p:cNvPr>
          <p:cNvSpPr/>
          <p:nvPr/>
        </p:nvSpPr>
        <p:spPr>
          <a:xfrm>
            <a:off x="6462638" y="1521806"/>
            <a:ext cx="2118063" cy="3767328"/>
          </a:xfrm>
          <a:custGeom>
            <a:avLst/>
            <a:gdLst>
              <a:gd name="connsiteX0" fmla="*/ 1368610 w 2118063"/>
              <a:gd name="connsiteY0" fmla="*/ 352261 h 3767328"/>
              <a:gd name="connsiteX1" fmla="*/ 1368610 w 2118063"/>
              <a:gd name="connsiteY1" fmla="*/ 587099 h 3767328"/>
              <a:gd name="connsiteX2" fmla="*/ 1993299 w 2118063"/>
              <a:gd name="connsiteY2" fmla="*/ 587099 h 3767328"/>
              <a:gd name="connsiteX3" fmla="*/ 1993299 w 2118063"/>
              <a:gd name="connsiteY3" fmla="*/ 352261 h 3767328"/>
              <a:gd name="connsiteX4" fmla="*/ 0 w 2118063"/>
              <a:gd name="connsiteY4" fmla="*/ 0 h 3767328"/>
              <a:gd name="connsiteX5" fmla="*/ 2118063 w 2118063"/>
              <a:gd name="connsiteY5" fmla="*/ 0 h 3767328"/>
              <a:gd name="connsiteX6" fmla="*/ 2118063 w 2118063"/>
              <a:gd name="connsiteY6" fmla="*/ 3767328 h 3767328"/>
              <a:gd name="connsiteX7" fmla="*/ 0 w 2118063"/>
              <a:gd name="connsiteY7" fmla="*/ 3767328 h 3767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18063" h="3767328">
                <a:moveTo>
                  <a:pt x="1368610" y="352261"/>
                </a:moveTo>
                <a:lnTo>
                  <a:pt x="1368610" y="587099"/>
                </a:lnTo>
                <a:lnTo>
                  <a:pt x="1993299" y="587099"/>
                </a:lnTo>
                <a:lnTo>
                  <a:pt x="1993299" y="352261"/>
                </a:lnTo>
                <a:close/>
                <a:moveTo>
                  <a:pt x="0" y="0"/>
                </a:moveTo>
                <a:lnTo>
                  <a:pt x="2118063" y="0"/>
                </a:lnTo>
                <a:lnTo>
                  <a:pt x="2118063" y="3767328"/>
                </a:lnTo>
                <a:lnTo>
                  <a:pt x="0" y="3767328"/>
                </a:lnTo>
                <a:close/>
              </a:path>
            </a:pathLst>
          </a:cu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26" name="Picture 25">
            <a:extLst>
              <a:ext uri="{FF2B5EF4-FFF2-40B4-BE49-F238E27FC236}">
                <a16:creationId xmlns:a16="http://schemas.microsoft.com/office/drawing/2014/main" id="{EF062EC1-B25A-644B-9267-01CB50F5D8D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891418" y="903514"/>
            <a:ext cx="2602784" cy="5127172"/>
          </a:xfrm>
          <a:prstGeom prst="rect">
            <a:avLst/>
          </a:prstGeom>
        </p:spPr>
      </p:pic>
      <p:pic>
        <p:nvPicPr>
          <p:cNvPr id="19" name="Picture 18">
            <a:extLst>
              <a:ext uri="{FF2B5EF4-FFF2-40B4-BE49-F238E27FC236}">
                <a16:creationId xmlns:a16="http://schemas.microsoft.com/office/drawing/2014/main" id="{470E06D7-378A-EB44-AF1F-2606CB45392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959570" y="1281449"/>
            <a:ext cx="2463737" cy="4379976"/>
          </a:xfrm>
          <a:prstGeom prst="rect">
            <a:avLst/>
          </a:prstGeom>
        </p:spPr>
      </p:pic>
      <p:sp>
        <p:nvSpPr>
          <p:cNvPr id="22" name="Freeform 21">
            <a:extLst>
              <a:ext uri="{FF2B5EF4-FFF2-40B4-BE49-F238E27FC236}">
                <a16:creationId xmlns:a16="http://schemas.microsoft.com/office/drawing/2014/main" id="{ECBE30D9-8A4D-264A-9B43-DFB169DADE9A}"/>
              </a:ext>
            </a:extLst>
          </p:cNvPr>
          <p:cNvSpPr/>
          <p:nvPr/>
        </p:nvSpPr>
        <p:spPr>
          <a:xfrm>
            <a:off x="8959570" y="1281449"/>
            <a:ext cx="2463737" cy="4307309"/>
          </a:xfrm>
          <a:custGeom>
            <a:avLst/>
            <a:gdLst>
              <a:gd name="connsiteX0" fmla="*/ 1426376 w 2463737"/>
              <a:gd name="connsiteY0" fmla="*/ 504281 h 4307309"/>
              <a:gd name="connsiteX1" fmla="*/ 1426376 w 2463737"/>
              <a:gd name="connsiteY1" fmla="*/ 772539 h 4307309"/>
              <a:gd name="connsiteX2" fmla="*/ 2072865 w 2463737"/>
              <a:gd name="connsiteY2" fmla="*/ 772539 h 4307309"/>
              <a:gd name="connsiteX3" fmla="*/ 2072865 w 2463737"/>
              <a:gd name="connsiteY3" fmla="*/ 504281 h 4307309"/>
              <a:gd name="connsiteX4" fmla="*/ 0 w 2463737"/>
              <a:gd name="connsiteY4" fmla="*/ 0 h 4307309"/>
              <a:gd name="connsiteX5" fmla="*/ 2463737 w 2463737"/>
              <a:gd name="connsiteY5" fmla="*/ 0 h 4307309"/>
              <a:gd name="connsiteX6" fmla="*/ 2463737 w 2463737"/>
              <a:gd name="connsiteY6" fmla="*/ 4307309 h 4307309"/>
              <a:gd name="connsiteX7" fmla="*/ 0 w 2463737"/>
              <a:gd name="connsiteY7" fmla="*/ 4307309 h 4307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63737" h="4307309">
                <a:moveTo>
                  <a:pt x="1426376" y="504281"/>
                </a:moveTo>
                <a:lnTo>
                  <a:pt x="1426376" y="772539"/>
                </a:lnTo>
                <a:lnTo>
                  <a:pt x="2072865" y="772539"/>
                </a:lnTo>
                <a:lnTo>
                  <a:pt x="2072865" y="504281"/>
                </a:lnTo>
                <a:close/>
                <a:moveTo>
                  <a:pt x="0" y="0"/>
                </a:moveTo>
                <a:lnTo>
                  <a:pt x="2463737" y="0"/>
                </a:lnTo>
                <a:lnTo>
                  <a:pt x="2463737" y="4307309"/>
                </a:lnTo>
                <a:lnTo>
                  <a:pt x="0" y="4307309"/>
                </a:lnTo>
                <a:close/>
              </a:path>
            </a:pathLst>
          </a:cu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33" name="Picture 32">
            <a:extLst>
              <a:ext uri="{FF2B5EF4-FFF2-40B4-BE49-F238E27FC236}">
                <a16:creationId xmlns:a16="http://schemas.microsoft.com/office/drawing/2014/main" id="{E90EE917-4406-5F4B-B8A4-F573EB70D7C3}"/>
              </a:ext>
            </a:extLst>
          </p:cNvPr>
          <p:cNvPicPr>
            <a:picLocks noChangeAspect="1"/>
          </p:cNvPicPr>
          <p:nvPr/>
        </p:nvPicPr>
        <p:blipFill>
          <a:blip r:embed="rId7"/>
          <a:stretch>
            <a:fillRect/>
          </a:stretch>
        </p:blipFill>
        <p:spPr>
          <a:xfrm>
            <a:off x="4087263" y="1128111"/>
            <a:ext cx="1709928" cy="1709928"/>
          </a:xfrm>
          <a:prstGeom prst="rect">
            <a:avLst/>
          </a:prstGeom>
        </p:spPr>
      </p:pic>
      <p:pic>
        <p:nvPicPr>
          <p:cNvPr id="34" name="Picture 33">
            <a:extLst>
              <a:ext uri="{FF2B5EF4-FFF2-40B4-BE49-F238E27FC236}">
                <a16:creationId xmlns:a16="http://schemas.microsoft.com/office/drawing/2014/main" id="{58A6328A-1C4F-1F4E-95CE-B502D675E50A}"/>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98364" y="1406267"/>
            <a:ext cx="545374" cy="548640"/>
          </a:xfrm>
          <a:prstGeom prst="rect">
            <a:avLst/>
          </a:prstGeom>
        </p:spPr>
      </p:pic>
      <p:pic>
        <p:nvPicPr>
          <p:cNvPr id="35" name="Picture 34">
            <a:extLst>
              <a:ext uri="{FF2B5EF4-FFF2-40B4-BE49-F238E27FC236}">
                <a16:creationId xmlns:a16="http://schemas.microsoft.com/office/drawing/2014/main" id="{DCFE23BA-35E8-EF49-B780-E3FE586CC455}"/>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377166" y="2118505"/>
            <a:ext cx="548640" cy="548640"/>
          </a:xfrm>
          <a:prstGeom prst="rect">
            <a:avLst/>
          </a:prstGeom>
        </p:spPr>
      </p:pic>
      <p:pic>
        <p:nvPicPr>
          <p:cNvPr id="36" name="Picture 35">
            <a:extLst>
              <a:ext uri="{FF2B5EF4-FFF2-40B4-BE49-F238E27FC236}">
                <a16:creationId xmlns:a16="http://schemas.microsoft.com/office/drawing/2014/main" id="{359009C5-F168-B840-9A43-A79825619A2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545296" y="2108905"/>
            <a:ext cx="545374" cy="548640"/>
          </a:xfrm>
          <a:prstGeom prst="rect">
            <a:avLst/>
          </a:prstGeom>
        </p:spPr>
      </p:pic>
      <p:pic>
        <p:nvPicPr>
          <p:cNvPr id="37" name="Picture 36">
            <a:extLst>
              <a:ext uri="{FF2B5EF4-FFF2-40B4-BE49-F238E27FC236}">
                <a16:creationId xmlns:a16="http://schemas.microsoft.com/office/drawing/2014/main" id="{D06F218D-C8A6-BE40-A677-2ACEEC0CB58A}"/>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729756" y="2118505"/>
            <a:ext cx="545375" cy="548640"/>
          </a:xfrm>
          <a:prstGeom prst="rect">
            <a:avLst/>
          </a:prstGeom>
        </p:spPr>
      </p:pic>
      <p:pic>
        <p:nvPicPr>
          <p:cNvPr id="38" name="Picture 37">
            <a:extLst>
              <a:ext uri="{FF2B5EF4-FFF2-40B4-BE49-F238E27FC236}">
                <a16:creationId xmlns:a16="http://schemas.microsoft.com/office/drawing/2014/main" id="{773D6F15-3727-BE45-90C7-2059ED075801}"/>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713836" y="1406267"/>
            <a:ext cx="548640" cy="548640"/>
          </a:xfrm>
          <a:prstGeom prst="rect">
            <a:avLst/>
          </a:prstGeom>
        </p:spPr>
      </p:pic>
      <p:pic>
        <p:nvPicPr>
          <p:cNvPr id="39" name="Picture 38">
            <a:extLst>
              <a:ext uri="{FF2B5EF4-FFF2-40B4-BE49-F238E27FC236}">
                <a16:creationId xmlns:a16="http://schemas.microsoft.com/office/drawing/2014/main" id="{04900399-5679-894D-9F2E-E36CC8CAC4F1}"/>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2527742" y="1401925"/>
            <a:ext cx="548640" cy="548640"/>
          </a:xfrm>
          <a:prstGeom prst="rect">
            <a:avLst/>
          </a:prstGeom>
        </p:spPr>
      </p:pic>
      <p:pic>
        <p:nvPicPr>
          <p:cNvPr id="40" name="Picture 39">
            <a:extLst>
              <a:ext uri="{FF2B5EF4-FFF2-40B4-BE49-F238E27FC236}">
                <a16:creationId xmlns:a16="http://schemas.microsoft.com/office/drawing/2014/main" id="{FA35AD28-E503-F34A-A276-BDC2CA2178E5}"/>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360927" y="1398353"/>
            <a:ext cx="548640" cy="548640"/>
          </a:xfrm>
          <a:prstGeom prst="rect">
            <a:avLst/>
          </a:prstGeom>
        </p:spPr>
      </p:pic>
      <p:pic>
        <p:nvPicPr>
          <p:cNvPr id="41" name="Picture 40">
            <a:extLst>
              <a:ext uri="{FF2B5EF4-FFF2-40B4-BE49-F238E27FC236}">
                <a16:creationId xmlns:a16="http://schemas.microsoft.com/office/drawing/2014/main" id="{35C0EA90-B7B1-524E-A437-D6CE2BCF157E}"/>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891908" y="2118505"/>
            <a:ext cx="545374" cy="548640"/>
          </a:xfrm>
          <a:prstGeom prst="rect">
            <a:avLst/>
          </a:prstGeom>
        </p:spPr>
      </p:pic>
    </p:spTree>
    <p:extLst>
      <p:ext uri="{BB962C8B-B14F-4D97-AF65-F5344CB8AC3E}">
        <p14:creationId xmlns:p14="http://schemas.microsoft.com/office/powerpoint/2010/main" val="3443458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 name="Group 56">
            <a:extLst>
              <a:ext uri="{FF2B5EF4-FFF2-40B4-BE49-F238E27FC236}">
                <a16:creationId xmlns:a16="http://schemas.microsoft.com/office/drawing/2014/main" id="{542547E7-EB78-9C45-BD9A-E110E18D319E}"/>
              </a:ext>
            </a:extLst>
          </p:cNvPr>
          <p:cNvGrpSpPr/>
          <p:nvPr/>
        </p:nvGrpSpPr>
        <p:grpSpPr>
          <a:xfrm>
            <a:off x="6284973" y="903514"/>
            <a:ext cx="2451237" cy="5127171"/>
            <a:chOff x="6182510" y="903514"/>
            <a:chExt cx="2451237" cy="5127171"/>
          </a:xfrm>
        </p:grpSpPr>
        <p:pic>
          <p:nvPicPr>
            <p:cNvPr id="58" name="Picture 57">
              <a:extLst>
                <a:ext uri="{FF2B5EF4-FFF2-40B4-BE49-F238E27FC236}">
                  <a16:creationId xmlns:a16="http://schemas.microsoft.com/office/drawing/2014/main" id="{2D64885A-5231-554F-9BC3-1420721848C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2510" y="903514"/>
              <a:ext cx="2451237" cy="5127171"/>
            </a:xfrm>
            <a:prstGeom prst="rect">
              <a:avLst/>
            </a:prstGeom>
          </p:spPr>
        </p:pic>
        <p:sp>
          <p:nvSpPr>
            <p:cNvPr id="86" name="Oval 85">
              <a:extLst>
                <a:ext uri="{FF2B5EF4-FFF2-40B4-BE49-F238E27FC236}">
                  <a16:creationId xmlns:a16="http://schemas.microsoft.com/office/drawing/2014/main" id="{BB5B21EF-56E2-9948-A088-E3FADFD1CC76}"/>
                </a:ext>
              </a:extLst>
            </p:cNvPr>
            <p:cNvSpPr/>
            <p:nvPr/>
          </p:nvSpPr>
          <p:spPr>
            <a:xfrm>
              <a:off x="7250803" y="5497585"/>
              <a:ext cx="314650" cy="314650"/>
            </a:xfrm>
            <a:prstGeom prst="ellipse">
              <a:avLst/>
            </a:prstGeom>
            <a:solidFill>
              <a:srgbClr val="181C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a:extLst>
              <a:ext uri="{FF2B5EF4-FFF2-40B4-BE49-F238E27FC236}">
                <a16:creationId xmlns:a16="http://schemas.microsoft.com/office/drawing/2014/main" id="{519E7B16-D5E5-7A40-9C2A-E7472067198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62638" y="1521806"/>
            <a:ext cx="2118063" cy="3767328"/>
          </a:xfrm>
          <a:prstGeom prst="rect">
            <a:avLst/>
          </a:prstGeom>
        </p:spPr>
      </p:pic>
      <p:sp>
        <p:nvSpPr>
          <p:cNvPr id="89" name="Title 7">
            <a:extLst>
              <a:ext uri="{FF2B5EF4-FFF2-40B4-BE49-F238E27FC236}">
                <a16:creationId xmlns:a16="http://schemas.microsoft.com/office/drawing/2014/main" id="{DEFAFD19-3559-1546-B835-AB6763B1EC3F}"/>
              </a:ext>
            </a:extLst>
          </p:cNvPr>
          <p:cNvSpPr txBox="1">
            <a:spLocks/>
          </p:cNvSpPr>
          <p:nvPr/>
        </p:nvSpPr>
        <p:spPr>
          <a:xfrm>
            <a:off x="427505" y="3192523"/>
            <a:ext cx="5369688" cy="1919941"/>
          </a:xfrm>
          <a:prstGeom prst="rect">
            <a:avLst/>
          </a:prstGeom>
        </p:spPr>
        <p:txBody>
          <a:bodyPr vert="horz" lIns="91440" tIns="45720" rIns="91440" bIns="45720" rtlCol="0" anchor="t">
            <a:normAutofit/>
          </a:bodyPr>
          <a:lstStyle>
            <a:lvl1pPr algn="l" defTabSz="914400" rtl="0" eaLnBrk="1" latinLnBrk="0" hangingPunct="1">
              <a:lnSpc>
                <a:spcPct val="100000"/>
              </a:lnSpc>
              <a:spcBef>
                <a:spcPct val="0"/>
              </a:spcBef>
              <a:buNone/>
              <a:defRPr sz="4400" kern="1200">
                <a:solidFill>
                  <a:schemeClr val="accent1"/>
                </a:solidFill>
                <a:latin typeface="Palatino" pitchFamily="2" charset="77"/>
                <a:ea typeface="Palatino" pitchFamily="2" charset="77"/>
                <a:cs typeface="Palatino" pitchFamily="2" charset="77"/>
              </a:defRPr>
            </a:lvl1pPr>
          </a:lstStyle>
          <a:p>
            <a:pPr algn="r"/>
            <a:r>
              <a:rPr lang="en-US" dirty="0">
                <a:solidFill>
                  <a:schemeClr val="accent2"/>
                </a:solidFill>
              </a:rPr>
              <a:t>Mark Favorites</a:t>
            </a:r>
          </a:p>
        </p:txBody>
      </p:sp>
      <p:sp>
        <p:nvSpPr>
          <p:cNvPr id="90" name="Title 7">
            <a:extLst>
              <a:ext uri="{FF2B5EF4-FFF2-40B4-BE49-F238E27FC236}">
                <a16:creationId xmlns:a16="http://schemas.microsoft.com/office/drawing/2014/main" id="{9E33EC56-EFFE-5845-97E6-1D43BA15C1BC}"/>
              </a:ext>
            </a:extLst>
          </p:cNvPr>
          <p:cNvSpPr txBox="1">
            <a:spLocks/>
          </p:cNvSpPr>
          <p:nvPr/>
        </p:nvSpPr>
        <p:spPr>
          <a:xfrm>
            <a:off x="634725" y="3854353"/>
            <a:ext cx="5162467" cy="90362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accent1"/>
                </a:solidFill>
                <a:latin typeface="Zoram ldsLat" charset="0"/>
                <a:ea typeface="Zoram ldsLat" charset="0"/>
                <a:cs typeface="Zoram ldsLat" charset="0"/>
              </a:defRPr>
            </a:lvl1pPr>
          </a:lstStyle>
          <a:p>
            <a:pPr algn="r"/>
            <a:r>
              <a:rPr lang="en-US" sz="2800" i="1" dirty="0">
                <a:solidFill>
                  <a:schemeClr val="tx1"/>
                </a:solidFill>
                <a:latin typeface="Arial" panose="020B0604020202020204" pitchFamily="34" charset="0"/>
                <a:cs typeface="Arial" panose="020B0604020202020204" pitchFamily="34" charset="0"/>
              </a:rPr>
              <a:t>How to sort favorites</a:t>
            </a:r>
          </a:p>
        </p:txBody>
      </p:sp>
      <p:pic>
        <p:nvPicPr>
          <p:cNvPr id="23" name="Picture 22">
            <a:extLst>
              <a:ext uri="{FF2B5EF4-FFF2-40B4-BE49-F238E27FC236}">
                <a16:creationId xmlns:a16="http://schemas.microsoft.com/office/drawing/2014/main" id="{CC27AC8D-AE85-314F-B510-27E366EA442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891418" y="903514"/>
            <a:ext cx="2602784" cy="5127172"/>
          </a:xfrm>
          <a:prstGeom prst="rect">
            <a:avLst/>
          </a:prstGeom>
        </p:spPr>
      </p:pic>
      <p:sp>
        <p:nvSpPr>
          <p:cNvPr id="26" name="Freeform 25">
            <a:extLst>
              <a:ext uri="{FF2B5EF4-FFF2-40B4-BE49-F238E27FC236}">
                <a16:creationId xmlns:a16="http://schemas.microsoft.com/office/drawing/2014/main" id="{C3A041E6-591D-214D-B93B-E93AF08C41C4}"/>
              </a:ext>
            </a:extLst>
          </p:cNvPr>
          <p:cNvSpPr/>
          <p:nvPr/>
        </p:nvSpPr>
        <p:spPr>
          <a:xfrm>
            <a:off x="6393206" y="1511492"/>
            <a:ext cx="2187495" cy="3777642"/>
          </a:xfrm>
          <a:custGeom>
            <a:avLst/>
            <a:gdLst>
              <a:gd name="connsiteX0" fmla="*/ 69432 w 2187495"/>
              <a:gd name="connsiteY0" fmla="*/ 83515 h 3777642"/>
              <a:gd name="connsiteX1" fmla="*/ 69432 w 2187495"/>
              <a:gd name="connsiteY1" fmla="*/ 434070 h 3777642"/>
              <a:gd name="connsiteX2" fmla="*/ 44197 w 2187495"/>
              <a:gd name="connsiteY2" fmla="*/ 403485 h 3777642"/>
              <a:gd name="connsiteX3" fmla="*/ 0 w 2187495"/>
              <a:gd name="connsiteY3" fmla="*/ 258792 h 3777642"/>
              <a:gd name="connsiteX4" fmla="*/ 44197 w 2187495"/>
              <a:gd name="connsiteY4" fmla="*/ 114099 h 3777642"/>
              <a:gd name="connsiteX5" fmla="*/ 309879 w 2187495"/>
              <a:gd name="connsiteY5" fmla="*/ 10314 h 3777642"/>
              <a:gd name="connsiteX6" fmla="*/ 2187495 w 2187495"/>
              <a:gd name="connsiteY6" fmla="*/ 10314 h 3777642"/>
              <a:gd name="connsiteX7" fmla="*/ 2187495 w 2187495"/>
              <a:gd name="connsiteY7" fmla="*/ 3777642 h 3777642"/>
              <a:gd name="connsiteX8" fmla="*/ 69432 w 2187495"/>
              <a:gd name="connsiteY8" fmla="*/ 3777642 h 3777642"/>
              <a:gd name="connsiteX9" fmla="*/ 69432 w 2187495"/>
              <a:gd name="connsiteY9" fmla="*/ 434070 h 3777642"/>
              <a:gd name="connsiteX10" fmla="*/ 75799 w 2187495"/>
              <a:gd name="connsiteY10" fmla="*/ 441786 h 3777642"/>
              <a:gd name="connsiteX11" fmla="*/ 258792 w 2187495"/>
              <a:gd name="connsiteY11" fmla="*/ 517584 h 3777642"/>
              <a:gd name="connsiteX12" fmla="*/ 517584 w 2187495"/>
              <a:gd name="connsiteY12" fmla="*/ 258792 h 3777642"/>
              <a:gd name="connsiteX13" fmla="*/ 359526 w 2187495"/>
              <a:gd name="connsiteY13" fmla="*/ 20337 h 3777642"/>
              <a:gd name="connsiteX14" fmla="*/ 69432 w 2187495"/>
              <a:gd name="connsiteY14" fmla="*/ 10314 h 3777642"/>
              <a:gd name="connsiteX15" fmla="*/ 207705 w 2187495"/>
              <a:gd name="connsiteY15" fmla="*/ 10314 h 3777642"/>
              <a:gd name="connsiteX16" fmla="*/ 158059 w 2187495"/>
              <a:gd name="connsiteY16" fmla="*/ 20337 h 3777642"/>
              <a:gd name="connsiteX17" fmla="*/ 75799 w 2187495"/>
              <a:gd name="connsiteY17" fmla="*/ 75798 h 3777642"/>
              <a:gd name="connsiteX18" fmla="*/ 69432 w 2187495"/>
              <a:gd name="connsiteY18" fmla="*/ 83515 h 3777642"/>
              <a:gd name="connsiteX19" fmla="*/ 258792 w 2187495"/>
              <a:gd name="connsiteY19" fmla="*/ 0 h 3777642"/>
              <a:gd name="connsiteX20" fmla="*/ 309879 w 2187495"/>
              <a:gd name="connsiteY20" fmla="*/ 10314 h 3777642"/>
              <a:gd name="connsiteX21" fmla="*/ 207705 w 2187495"/>
              <a:gd name="connsiteY21" fmla="*/ 10314 h 3777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87495" h="3777642">
                <a:moveTo>
                  <a:pt x="69432" y="83515"/>
                </a:moveTo>
                <a:lnTo>
                  <a:pt x="69432" y="434070"/>
                </a:lnTo>
                <a:lnTo>
                  <a:pt x="44197" y="403485"/>
                </a:lnTo>
                <a:cubicBezTo>
                  <a:pt x="16293" y="362182"/>
                  <a:pt x="0" y="312390"/>
                  <a:pt x="0" y="258792"/>
                </a:cubicBezTo>
                <a:cubicBezTo>
                  <a:pt x="0" y="205195"/>
                  <a:pt x="16293" y="155402"/>
                  <a:pt x="44197" y="114099"/>
                </a:cubicBezTo>
                <a:close/>
                <a:moveTo>
                  <a:pt x="309879" y="10314"/>
                </a:moveTo>
                <a:lnTo>
                  <a:pt x="2187495" y="10314"/>
                </a:lnTo>
                <a:lnTo>
                  <a:pt x="2187495" y="3777642"/>
                </a:lnTo>
                <a:lnTo>
                  <a:pt x="69432" y="3777642"/>
                </a:lnTo>
                <a:lnTo>
                  <a:pt x="69432" y="434070"/>
                </a:lnTo>
                <a:lnTo>
                  <a:pt x="75799" y="441786"/>
                </a:lnTo>
                <a:cubicBezTo>
                  <a:pt x="122631" y="488618"/>
                  <a:pt x="187329" y="517584"/>
                  <a:pt x="258792" y="517584"/>
                </a:cubicBezTo>
                <a:cubicBezTo>
                  <a:pt x="401719" y="517584"/>
                  <a:pt x="517584" y="401719"/>
                  <a:pt x="517584" y="258792"/>
                </a:cubicBezTo>
                <a:cubicBezTo>
                  <a:pt x="517584" y="151597"/>
                  <a:pt x="452410" y="59624"/>
                  <a:pt x="359526" y="20337"/>
                </a:cubicBezTo>
                <a:close/>
                <a:moveTo>
                  <a:pt x="69432" y="10314"/>
                </a:moveTo>
                <a:lnTo>
                  <a:pt x="207705" y="10314"/>
                </a:lnTo>
                <a:lnTo>
                  <a:pt x="158059" y="20337"/>
                </a:lnTo>
                <a:cubicBezTo>
                  <a:pt x="127097" y="33433"/>
                  <a:pt x="99215" y="52382"/>
                  <a:pt x="75799" y="75798"/>
                </a:cubicBezTo>
                <a:lnTo>
                  <a:pt x="69432" y="83515"/>
                </a:lnTo>
                <a:close/>
                <a:moveTo>
                  <a:pt x="258792" y="0"/>
                </a:moveTo>
                <a:lnTo>
                  <a:pt x="309879" y="10314"/>
                </a:lnTo>
                <a:lnTo>
                  <a:pt x="207705" y="10314"/>
                </a:lnTo>
                <a:close/>
              </a:path>
            </a:pathLst>
          </a:cu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19" name="Picture 18">
            <a:extLst>
              <a:ext uri="{FF2B5EF4-FFF2-40B4-BE49-F238E27FC236}">
                <a16:creationId xmlns:a16="http://schemas.microsoft.com/office/drawing/2014/main" id="{634DDA9A-47D7-A74C-A3C1-23E666B379D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959570" y="1281449"/>
            <a:ext cx="2463737" cy="4379976"/>
          </a:xfrm>
          <a:prstGeom prst="rect">
            <a:avLst/>
          </a:prstGeom>
        </p:spPr>
      </p:pic>
      <p:sp>
        <p:nvSpPr>
          <p:cNvPr id="24" name="Freeform 23">
            <a:extLst>
              <a:ext uri="{FF2B5EF4-FFF2-40B4-BE49-F238E27FC236}">
                <a16:creationId xmlns:a16="http://schemas.microsoft.com/office/drawing/2014/main" id="{C6E1E4D9-3355-BF40-A5F0-BFC7E54F43D2}"/>
              </a:ext>
            </a:extLst>
          </p:cNvPr>
          <p:cNvSpPr/>
          <p:nvPr/>
        </p:nvSpPr>
        <p:spPr>
          <a:xfrm>
            <a:off x="8959570" y="1281449"/>
            <a:ext cx="2463737" cy="4379976"/>
          </a:xfrm>
          <a:custGeom>
            <a:avLst/>
            <a:gdLst>
              <a:gd name="connsiteX0" fmla="*/ 2065269 w 2463737"/>
              <a:gd name="connsiteY0" fmla="*/ 56697 h 4379976"/>
              <a:gd name="connsiteX1" fmla="*/ 1827376 w 2463737"/>
              <a:gd name="connsiteY1" fmla="*/ 294590 h 4379976"/>
              <a:gd name="connsiteX2" fmla="*/ 2065269 w 2463737"/>
              <a:gd name="connsiteY2" fmla="*/ 532483 h 4379976"/>
              <a:gd name="connsiteX3" fmla="*/ 2303162 w 2463737"/>
              <a:gd name="connsiteY3" fmla="*/ 294590 h 4379976"/>
              <a:gd name="connsiteX4" fmla="*/ 2065269 w 2463737"/>
              <a:gd name="connsiteY4" fmla="*/ 56697 h 4379976"/>
              <a:gd name="connsiteX5" fmla="*/ 0 w 2463737"/>
              <a:gd name="connsiteY5" fmla="*/ 0 h 4379976"/>
              <a:gd name="connsiteX6" fmla="*/ 2463737 w 2463737"/>
              <a:gd name="connsiteY6" fmla="*/ 0 h 4379976"/>
              <a:gd name="connsiteX7" fmla="*/ 2463737 w 2463737"/>
              <a:gd name="connsiteY7" fmla="*/ 4379976 h 4379976"/>
              <a:gd name="connsiteX8" fmla="*/ 0 w 2463737"/>
              <a:gd name="connsiteY8" fmla="*/ 4379976 h 4379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63737" h="4379976">
                <a:moveTo>
                  <a:pt x="2065269" y="56697"/>
                </a:moveTo>
                <a:cubicBezTo>
                  <a:pt x="1933884" y="56697"/>
                  <a:pt x="1827376" y="163205"/>
                  <a:pt x="1827376" y="294590"/>
                </a:cubicBezTo>
                <a:cubicBezTo>
                  <a:pt x="1827376" y="425975"/>
                  <a:pt x="1933884" y="532483"/>
                  <a:pt x="2065269" y="532483"/>
                </a:cubicBezTo>
                <a:cubicBezTo>
                  <a:pt x="2196654" y="532483"/>
                  <a:pt x="2303162" y="425975"/>
                  <a:pt x="2303162" y="294590"/>
                </a:cubicBezTo>
                <a:cubicBezTo>
                  <a:pt x="2303162" y="163205"/>
                  <a:pt x="2196654" y="56697"/>
                  <a:pt x="2065269" y="56697"/>
                </a:cubicBezTo>
                <a:close/>
                <a:moveTo>
                  <a:pt x="0" y="0"/>
                </a:moveTo>
                <a:lnTo>
                  <a:pt x="2463737" y="0"/>
                </a:lnTo>
                <a:lnTo>
                  <a:pt x="2463737" y="4379976"/>
                </a:lnTo>
                <a:lnTo>
                  <a:pt x="0" y="4379976"/>
                </a:lnTo>
                <a:close/>
              </a:path>
            </a:pathLst>
          </a:cu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33" name="Picture 32">
            <a:extLst>
              <a:ext uri="{FF2B5EF4-FFF2-40B4-BE49-F238E27FC236}">
                <a16:creationId xmlns:a16="http://schemas.microsoft.com/office/drawing/2014/main" id="{1A9413F2-A867-5942-A76B-421DBE71099F}"/>
              </a:ext>
            </a:extLst>
          </p:cNvPr>
          <p:cNvPicPr>
            <a:picLocks noChangeAspect="1"/>
          </p:cNvPicPr>
          <p:nvPr/>
        </p:nvPicPr>
        <p:blipFill>
          <a:blip r:embed="rId7"/>
          <a:stretch>
            <a:fillRect/>
          </a:stretch>
        </p:blipFill>
        <p:spPr>
          <a:xfrm>
            <a:off x="4087263" y="1128111"/>
            <a:ext cx="1709928" cy="1709928"/>
          </a:xfrm>
          <a:prstGeom prst="rect">
            <a:avLst/>
          </a:prstGeom>
        </p:spPr>
      </p:pic>
      <p:pic>
        <p:nvPicPr>
          <p:cNvPr id="34" name="Picture 33">
            <a:extLst>
              <a:ext uri="{FF2B5EF4-FFF2-40B4-BE49-F238E27FC236}">
                <a16:creationId xmlns:a16="http://schemas.microsoft.com/office/drawing/2014/main" id="{EDBDBA39-DB46-AB49-86DD-FFE0ADBD2B41}"/>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98364" y="1406267"/>
            <a:ext cx="545374" cy="548640"/>
          </a:xfrm>
          <a:prstGeom prst="rect">
            <a:avLst/>
          </a:prstGeom>
        </p:spPr>
      </p:pic>
      <p:pic>
        <p:nvPicPr>
          <p:cNvPr id="35" name="Picture 34">
            <a:extLst>
              <a:ext uri="{FF2B5EF4-FFF2-40B4-BE49-F238E27FC236}">
                <a16:creationId xmlns:a16="http://schemas.microsoft.com/office/drawing/2014/main" id="{4BD9404F-0117-EB47-B538-E48541612C52}"/>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377166" y="2118505"/>
            <a:ext cx="548640" cy="548640"/>
          </a:xfrm>
          <a:prstGeom prst="rect">
            <a:avLst/>
          </a:prstGeom>
        </p:spPr>
      </p:pic>
      <p:pic>
        <p:nvPicPr>
          <p:cNvPr id="36" name="Picture 35">
            <a:extLst>
              <a:ext uri="{FF2B5EF4-FFF2-40B4-BE49-F238E27FC236}">
                <a16:creationId xmlns:a16="http://schemas.microsoft.com/office/drawing/2014/main" id="{910DF15E-59B6-DB4E-AEC8-F5952FCEFA96}"/>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545296" y="2108905"/>
            <a:ext cx="545374" cy="548640"/>
          </a:xfrm>
          <a:prstGeom prst="rect">
            <a:avLst/>
          </a:prstGeom>
        </p:spPr>
      </p:pic>
      <p:pic>
        <p:nvPicPr>
          <p:cNvPr id="37" name="Picture 36">
            <a:extLst>
              <a:ext uri="{FF2B5EF4-FFF2-40B4-BE49-F238E27FC236}">
                <a16:creationId xmlns:a16="http://schemas.microsoft.com/office/drawing/2014/main" id="{2C44492F-D286-0D4C-ADD4-62FCF83310E7}"/>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729756" y="2118505"/>
            <a:ext cx="545375" cy="548640"/>
          </a:xfrm>
          <a:prstGeom prst="rect">
            <a:avLst/>
          </a:prstGeom>
        </p:spPr>
      </p:pic>
      <p:pic>
        <p:nvPicPr>
          <p:cNvPr id="38" name="Picture 37">
            <a:extLst>
              <a:ext uri="{FF2B5EF4-FFF2-40B4-BE49-F238E27FC236}">
                <a16:creationId xmlns:a16="http://schemas.microsoft.com/office/drawing/2014/main" id="{78763B4B-1E24-BC4B-8D70-963CEA7CB48E}"/>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713836" y="1406267"/>
            <a:ext cx="548640" cy="548640"/>
          </a:xfrm>
          <a:prstGeom prst="rect">
            <a:avLst/>
          </a:prstGeom>
        </p:spPr>
      </p:pic>
      <p:pic>
        <p:nvPicPr>
          <p:cNvPr id="39" name="Picture 38">
            <a:extLst>
              <a:ext uri="{FF2B5EF4-FFF2-40B4-BE49-F238E27FC236}">
                <a16:creationId xmlns:a16="http://schemas.microsoft.com/office/drawing/2014/main" id="{ACF4BD18-DEB1-6248-801F-64DACA029354}"/>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2527742" y="1401925"/>
            <a:ext cx="548640" cy="548640"/>
          </a:xfrm>
          <a:prstGeom prst="rect">
            <a:avLst/>
          </a:prstGeom>
        </p:spPr>
      </p:pic>
      <p:pic>
        <p:nvPicPr>
          <p:cNvPr id="40" name="Picture 39">
            <a:extLst>
              <a:ext uri="{FF2B5EF4-FFF2-40B4-BE49-F238E27FC236}">
                <a16:creationId xmlns:a16="http://schemas.microsoft.com/office/drawing/2014/main" id="{C9958F6A-2B27-5F42-BD02-19BEE3D0C80B}"/>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360927" y="1398353"/>
            <a:ext cx="548640" cy="548640"/>
          </a:xfrm>
          <a:prstGeom prst="rect">
            <a:avLst/>
          </a:prstGeom>
        </p:spPr>
      </p:pic>
      <p:pic>
        <p:nvPicPr>
          <p:cNvPr id="41" name="Picture 40">
            <a:extLst>
              <a:ext uri="{FF2B5EF4-FFF2-40B4-BE49-F238E27FC236}">
                <a16:creationId xmlns:a16="http://schemas.microsoft.com/office/drawing/2014/main" id="{C545A284-8FB7-5D46-82E9-45EB5675C24B}"/>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891908" y="2118505"/>
            <a:ext cx="545374" cy="548640"/>
          </a:xfrm>
          <a:prstGeom prst="rect">
            <a:avLst/>
          </a:prstGeom>
        </p:spPr>
      </p:pic>
    </p:spTree>
    <p:extLst>
      <p:ext uri="{BB962C8B-B14F-4D97-AF65-F5344CB8AC3E}">
        <p14:creationId xmlns:p14="http://schemas.microsoft.com/office/powerpoint/2010/main" val="4148681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 name="Group 56">
            <a:extLst>
              <a:ext uri="{FF2B5EF4-FFF2-40B4-BE49-F238E27FC236}">
                <a16:creationId xmlns:a16="http://schemas.microsoft.com/office/drawing/2014/main" id="{542547E7-EB78-9C45-BD9A-E110E18D319E}"/>
              </a:ext>
            </a:extLst>
          </p:cNvPr>
          <p:cNvGrpSpPr/>
          <p:nvPr/>
        </p:nvGrpSpPr>
        <p:grpSpPr>
          <a:xfrm>
            <a:off x="6284973" y="903514"/>
            <a:ext cx="2451237" cy="5127171"/>
            <a:chOff x="6182510" y="903514"/>
            <a:chExt cx="2451237" cy="5127171"/>
          </a:xfrm>
        </p:grpSpPr>
        <p:pic>
          <p:nvPicPr>
            <p:cNvPr id="58" name="Picture 57">
              <a:extLst>
                <a:ext uri="{FF2B5EF4-FFF2-40B4-BE49-F238E27FC236}">
                  <a16:creationId xmlns:a16="http://schemas.microsoft.com/office/drawing/2014/main" id="{2D64885A-5231-554F-9BC3-1420721848C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2510" y="903514"/>
              <a:ext cx="2451237" cy="5127171"/>
            </a:xfrm>
            <a:prstGeom prst="rect">
              <a:avLst/>
            </a:prstGeom>
          </p:spPr>
        </p:pic>
        <p:sp>
          <p:nvSpPr>
            <p:cNvPr id="86" name="Oval 85">
              <a:extLst>
                <a:ext uri="{FF2B5EF4-FFF2-40B4-BE49-F238E27FC236}">
                  <a16:creationId xmlns:a16="http://schemas.microsoft.com/office/drawing/2014/main" id="{BB5B21EF-56E2-9948-A088-E3FADFD1CC76}"/>
                </a:ext>
              </a:extLst>
            </p:cNvPr>
            <p:cNvSpPr/>
            <p:nvPr/>
          </p:nvSpPr>
          <p:spPr>
            <a:xfrm>
              <a:off x="7250803" y="5497585"/>
              <a:ext cx="314650" cy="314650"/>
            </a:xfrm>
            <a:prstGeom prst="ellipse">
              <a:avLst/>
            </a:prstGeom>
            <a:solidFill>
              <a:srgbClr val="181C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9" name="Title 7">
            <a:extLst>
              <a:ext uri="{FF2B5EF4-FFF2-40B4-BE49-F238E27FC236}">
                <a16:creationId xmlns:a16="http://schemas.microsoft.com/office/drawing/2014/main" id="{DEFAFD19-3559-1546-B835-AB6763B1EC3F}"/>
              </a:ext>
            </a:extLst>
          </p:cNvPr>
          <p:cNvSpPr txBox="1">
            <a:spLocks/>
          </p:cNvSpPr>
          <p:nvPr/>
        </p:nvSpPr>
        <p:spPr>
          <a:xfrm>
            <a:off x="427505" y="3192523"/>
            <a:ext cx="5369688" cy="1919941"/>
          </a:xfrm>
          <a:prstGeom prst="rect">
            <a:avLst/>
          </a:prstGeom>
        </p:spPr>
        <p:txBody>
          <a:bodyPr vert="horz" lIns="91440" tIns="45720" rIns="91440" bIns="45720" rtlCol="0" anchor="t">
            <a:normAutofit/>
          </a:bodyPr>
          <a:lstStyle>
            <a:lvl1pPr algn="l" defTabSz="914400" rtl="0" eaLnBrk="1" latinLnBrk="0" hangingPunct="1">
              <a:lnSpc>
                <a:spcPct val="100000"/>
              </a:lnSpc>
              <a:spcBef>
                <a:spcPct val="0"/>
              </a:spcBef>
              <a:buNone/>
              <a:defRPr sz="4400" kern="1200">
                <a:solidFill>
                  <a:schemeClr val="accent1"/>
                </a:solidFill>
                <a:latin typeface="Palatino" pitchFamily="2" charset="77"/>
                <a:ea typeface="Palatino" pitchFamily="2" charset="77"/>
                <a:cs typeface="Palatino" pitchFamily="2" charset="77"/>
              </a:defRPr>
            </a:lvl1pPr>
          </a:lstStyle>
          <a:p>
            <a:pPr algn="r"/>
            <a:r>
              <a:rPr lang="en-US" dirty="0">
                <a:solidFill>
                  <a:schemeClr val="accent2"/>
                </a:solidFill>
              </a:rPr>
              <a:t>Mark Favorites</a:t>
            </a:r>
          </a:p>
        </p:txBody>
      </p:sp>
      <p:sp>
        <p:nvSpPr>
          <p:cNvPr id="90" name="Title 7">
            <a:extLst>
              <a:ext uri="{FF2B5EF4-FFF2-40B4-BE49-F238E27FC236}">
                <a16:creationId xmlns:a16="http://schemas.microsoft.com/office/drawing/2014/main" id="{9E33EC56-EFFE-5845-97E6-1D43BA15C1BC}"/>
              </a:ext>
            </a:extLst>
          </p:cNvPr>
          <p:cNvSpPr txBox="1">
            <a:spLocks/>
          </p:cNvSpPr>
          <p:nvPr/>
        </p:nvSpPr>
        <p:spPr>
          <a:xfrm>
            <a:off x="634725" y="3854353"/>
            <a:ext cx="5162467" cy="90362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accent1"/>
                </a:solidFill>
                <a:latin typeface="Zoram ldsLat" charset="0"/>
                <a:ea typeface="Zoram ldsLat" charset="0"/>
                <a:cs typeface="Zoram ldsLat" charset="0"/>
              </a:defRPr>
            </a:lvl1pPr>
          </a:lstStyle>
          <a:p>
            <a:pPr algn="r"/>
            <a:r>
              <a:rPr lang="en-US" sz="2800" i="1" dirty="0">
                <a:solidFill>
                  <a:schemeClr val="tx1"/>
                </a:solidFill>
                <a:latin typeface="Arial" panose="020B0604020202020204" pitchFamily="34" charset="0"/>
                <a:cs typeface="Arial" panose="020B0604020202020204" pitchFamily="34" charset="0"/>
              </a:rPr>
              <a:t>How to sort favorites</a:t>
            </a:r>
          </a:p>
        </p:txBody>
      </p:sp>
      <p:pic>
        <p:nvPicPr>
          <p:cNvPr id="4" name="Picture 3">
            <a:extLst>
              <a:ext uri="{FF2B5EF4-FFF2-40B4-BE49-F238E27FC236}">
                <a16:creationId xmlns:a16="http://schemas.microsoft.com/office/drawing/2014/main" id="{3019C2D8-2D0F-0549-A5BF-CCA538AC9D9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62638" y="1521806"/>
            <a:ext cx="2122438" cy="3767328"/>
          </a:xfrm>
          <a:prstGeom prst="rect">
            <a:avLst/>
          </a:prstGeom>
        </p:spPr>
      </p:pic>
      <p:pic>
        <p:nvPicPr>
          <p:cNvPr id="23" name="Picture 22">
            <a:extLst>
              <a:ext uri="{FF2B5EF4-FFF2-40B4-BE49-F238E27FC236}">
                <a16:creationId xmlns:a16="http://schemas.microsoft.com/office/drawing/2014/main" id="{795334A5-20A9-F543-A124-C13ACE51B9D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891418" y="903514"/>
            <a:ext cx="2602784" cy="5127172"/>
          </a:xfrm>
          <a:prstGeom prst="rect">
            <a:avLst/>
          </a:prstGeom>
        </p:spPr>
      </p:pic>
      <p:pic>
        <p:nvPicPr>
          <p:cNvPr id="3" name="Picture 2">
            <a:extLst>
              <a:ext uri="{FF2B5EF4-FFF2-40B4-BE49-F238E27FC236}">
                <a16:creationId xmlns:a16="http://schemas.microsoft.com/office/drawing/2014/main" id="{5F9A13A4-EA2D-DB4D-BF88-97FF68F792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959570" y="1281449"/>
            <a:ext cx="2463737" cy="4379976"/>
          </a:xfrm>
          <a:prstGeom prst="rect">
            <a:avLst/>
          </a:prstGeom>
        </p:spPr>
      </p:pic>
      <p:sp>
        <p:nvSpPr>
          <p:cNvPr id="24" name="Freeform 23">
            <a:extLst>
              <a:ext uri="{FF2B5EF4-FFF2-40B4-BE49-F238E27FC236}">
                <a16:creationId xmlns:a16="http://schemas.microsoft.com/office/drawing/2014/main" id="{4EB73D1D-C33D-1543-B7A3-C2417F8E0DB7}"/>
              </a:ext>
            </a:extLst>
          </p:cNvPr>
          <p:cNvSpPr/>
          <p:nvPr/>
        </p:nvSpPr>
        <p:spPr>
          <a:xfrm>
            <a:off x="8959570" y="1281449"/>
            <a:ext cx="2463737" cy="4373461"/>
          </a:xfrm>
          <a:custGeom>
            <a:avLst/>
            <a:gdLst>
              <a:gd name="connsiteX0" fmla="*/ 0 w 2463737"/>
              <a:gd name="connsiteY0" fmla="*/ 0 h 4373461"/>
              <a:gd name="connsiteX1" fmla="*/ 2463737 w 2463737"/>
              <a:gd name="connsiteY1" fmla="*/ 0 h 4373461"/>
              <a:gd name="connsiteX2" fmla="*/ 2463737 w 2463737"/>
              <a:gd name="connsiteY2" fmla="*/ 166351 h 4373461"/>
              <a:gd name="connsiteX3" fmla="*/ 1286155 w 2463737"/>
              <a:gd name="connsiteY3" fmla="*/ 166351 h 4373461"/>
              <a:gd name="connsiteX4" fmla="*/ 1286155 w 2463737"/>
              <a:gd name="connsiteY4" fmla="*/ 747593 h 4373461"/>
              <a:gd name="connsiteX5" fmla="*/ 2463737 w 2463737"/>
              <a:gd name="connsiteY5" fmla="*/ 747593 h 4373461"/>
              <a:gd name="connsiteX6" fmla="*/ 2463737 w 2463737"/>
              <a:gd name="connsiteY6" fmla="*/ 4373461 h 4373461"/>
              <a:gd name="connsiteX7" fmla="*/ 0 w 2463737"/>
              <a:gd name="connsiteY7" fmla="*/ 4373461 h 4373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63737" h="4373461">
                <a:moveTo>
                  <a:pt x="0" y="0"/>
                </a:moveTo>
                <a:lnTo>
                  <a:pt x="2463737" y="0"/>
                </a:lnTo>
                <a:lnTo>
                  <a:pt x="2463737" y="166351"/>
                </a:lnTo>
                <a:lnTo>
                  <a:pt x="1286155" y="166351"/>
                </a:lnTo>
                <a:lnTo>
                  <a:pt x="1286155" y="747593"/>
                </a:lnTo>
                <a:lnTo>
                  <a:pt x="2463737" y="747593"/>
                </a:lnTo>
                <a:lnTo>
                  <a:pt x="2463737" y="4373461"/>
                </a:lnTo>
                <a:lnTo>
                  <a:pt x="0" y="4373461"/>
                </a:lnTo>
                <a:close/>
              </a:path>
            </a:pathLst>
          </a:cu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31" name="Picture 30">
            <a:extLst>
              <a:ext uri="{FF2B5EF4-FFF2-40B4-BE49-F238E27FC236}">
                <a16:creationId xmlns:a16="http://schemas.microsoft.com/office/drawing/2014/main" id="{886213C5-B375-9F40-82E0-7A55177D0342}"/>
              </a:ext>
            </a:extLst>
          </p:cNvPr>
          <p:cNvPicPr>
            <a:picLocks noChangeAspect="1"/>
          </p:cNvPicPr>
          <p:nvPr/>
        </p:nvPicPr>
        <p:blipFill>
          <a:blip r:embed="rId7"/>
          <a:stretch>
            <a:fillRect/>
          </a:stretch>
        </p:blipFill>
        <p:spPr>
          <a:xfrm>
            <a:off x="4087263" y="1128111"/>
            <a:ext cx="1709928" cy="1709928"/>
          </a:xfrm>
          <a:prstGeom prst="rect">
            <a:avLst/>
          </a:prstGeom>
        </p:spPr>
      </p:pic>
      <p:pic>
        <p:nvPicPr>
          <p:cNvPr id="32" name="Picture 31">
            <a:extLst>
              <a:ext uri="{FF2B5EF4-FFF2-40B4-BE49-F238E27FC236}">
                <a16:creationId xmlns:a16="http://schemas.microsoft.com/office/drawing/2014/main" id="{1005F2A8-691F-C742-9F1B-231742B984C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98364" y="1406267"/>
            <a:ext cx="545374" cy="548640"/>
          </a:xfrm>
          <a:prstGeom prst="rect">
            <a:avLst/>
          </a:prstGeom>
        </p:spPr>
      </p:pic>
      <p:pic>
        <p:nvPicPr>
          <p:cNvPr id="33" name="Picture 32">
            <a:extLst>
              <a:ext uri="{FF2B5EF4-FFF2-40B4-BE49-F238E27FC236}">
                <a16:creationId xmlns:a16="http://schemas.microsoft.com/office/drawing/2014/main" id="{41F6A2FE-9978-9641-81CE-24ED9AB6B37F}"/>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377166" y="2118505"/>
            <a:ext cx="548640" cy="548640"/>
          </a:xfrm>
          <a:prstGeom prst="rect">
            <a:avLst/>
          </a:prstGeom>
        </p:spPr>
      </p:pic>
      <p:pic>
        <p:nvPicPr>
          <p:cNvPr id="34" name="Picture 33">
            <a:extLst>
              <a:ext uri="{FF2B5EF4-FFF2-40B4-BE49-F238E27FC236}">
                <a16:creationId xmlns:a16="http://schemas.microsoft.com/office/drawing/2014/main" id="{AF4A0CBA-9A0E-1141-B82B-41AD39E631A9}"/>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545296" y="2108905"/>
            <a:ext cx="545374" cy="548640"/>
          </a:xfrm>
          <a:prstGeom prst="rect">
            <a:avLst/>
          </a:prstGeom>
        </p:spPr>
      </p:pic>
      <p:pic>
        <p:nvPicPr>
          <p:cNvPr id="35" name="Picture 34">
            <a:extLst>
              <a:ext uri="{FF2B5EF4-FFF2-40B4-BE49-F238E27FC236}">
                <a16:creationId xmlns:a16="http://schemas.microsoft.com/office/drawing/2014/main" id="{4F9820A4-EB9F-8348-AAA8-F669883DB724}"/>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729756" y="2118505"/>
            <a:ext cx="545375" cy="548640"/>
          </a:xfrm>
          <a:prstGeom prst="rect">
            <a:avLst/>
          </a:prstGeom>
        </p:spPr>
      </p:pic>
      <p:pic>
        <p:nvPicPr>
          <p:cNvPr id="36" name="Picture 35">
            <a:extLst>
              <a:ext uri="{FF2B5EF4-FFF2-40B4-BE49-F238E27FC236}">
                <a16:creationId xmlns:a16="http://schemas.microsoft.com/office/drawing/2014/main" id="{01F53326-8D37-AE4D-BDF9-A96BFFF675DC}"/>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713836" y="1406267"/>
            <a:ext cx="548640" cy="548640"/>
          </a:xfrm>
          <a:prstGeom prst="rect">
            <a:avLst/>
          </a:prstGeom>
        </p:spPr>
      </p:pic>
      <p:pic>
        <p:nvPicPr>
          <p:cNvPr id="37" name="Picture 36">
            <a:extLst>
              <a:ext uri="{FF2B5EF4-FFF2-40B4-BE49-F238E27FC236}">
                <a16:creationId xmlns:a16="http://schemas.microsoft.com/office/drawing/2014/main" id="{32F2FD48-8A66-4347-8D21-0A186425C80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2527742" y="1401925"/>
            <a:ext cx="548640" cy="548640"/>
          </a:xfrm>
          <a:prstGeom prst="rect">
            <a:avLst/>
          </a:prstGeom>
        </p:spPr>
      </p:pic>
      <p:pic>
        <p:nvPicPr>
          <p:cNvPr id="38" name="Picture 37">
            <a:extLst>
              <a:ext uri="{FF2B5EF4-FFF2-40B4-BE49-F238E27FC236}">
                <a16:creationId xmlns:a16="http://schemas.microsoft.com/office/drawing/2014/main" id="{6BEF55BB-2D71-1D43-BDF3-0E78417E8DD5}"/>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360927" y="1398353"/>
            <a:ext cx="548640" cy="548640"/>
          </a:xfrm>
          <a:prstGeom prst="rect">
            <a:avLst/>
          </a:prstGeom>
        </p:spPr>
      </p:pic>
      <p:pic>
        <p:nvPicPr>
          <p:cNvPr id="39" name="Picture 38">
            <a:extLst>
              <a:ext uri="{FF2B5EF4-FFF2-40B4-BE49-F238E27FC236}">
                <a16:creationId xmlns:a16="http://schemas.microsoft.com/office/drawing/2014/main" id="{1DC3225D-9FBA-3E40-B7F7-C1EA301929E5}"/>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891908" y="2118505"/>
            <a:ext cx="545374" cy="548640"/>
          </a:xfrm>
          <a:prstGeom prst="rect">
            <a:avLst/>
          </a:prstGeom>
        </p:spPr>
      </p:pic>
    </p:spTree>
    <p:extLst>
      <p:ext uri="{BB962C8B-B14F-4D97-AF65-F5344CB8AC3E}">
        <p14:creationId xmlns:p14="http://schemas.microsoft.com/office/powerpoint/2010/main" val="3058483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Group 52">
            <a:extLst>
              <a:ext uri="{FF2B5EF4-FFF2-40B4-BE49-F238E27FC236}">
                <a16:creationId xmlns:a16="http://schemas.microsoft.com/office/drawing/2014/main" id="{ADEABD16-D748-4541-8EC5-8FBF990038E2}"/>
              </a:ext>
            </a:extLst>
          </p:cNvPr>
          <p:cNvGrpSpPr/>
          <p:nvPr/>
        </p:nvGrpSpPr>
        <p:grpSpPr>
          <a:xfrm>
            <a:off x="6284973" y="903514"/>
            <a:ext cx="2451237" cy="5127171"/>
            <a:chOff x="6182510" y="903514"/>
            <a:chExt cx="2451237" cy="5127171"/>
          </a:xfrm>
        </p:grpSpPr>
        <p:pic>
          <p:nvPicPr>
            <p:cNvPr id="54" name="Picture 53">
              <a:extLst>
                <a:ext uri="{FF2B5EF4-FFF2-40B4-BE49-F238E27FC236}">
                  <a16:creationId xmlns:a16="http://schemas.microsoft.com/office/drawing/2014/main" id="{F9CFFDC0-B41C-384E-8A58-3351C18E197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2510" y="903514"/>
              <a:ext cx="2451237" cy="5127171"/>
            </a:xfrm>
            <a:prstGeom prst="rect">
              <a:avLst/>
            </a:prstGeom>
          </p:spPr>
        </p:pic>
        <p:sp>
          <p:nvSpPr>
            <p:cNvPr id="55" name="Oval 54">
              <a:extLst>
                <a:ext uri="{FF2B5EF4-FFF2-40B4-BE49-F238E27FC236}">
                  <a16:creationId xmlns:a16="http://schemas.microsoft.com/office/drawing/2014/main" id="{1F14C758-5255-4B4F-9062-D9EB970FE7B9}"/>
                </a:ext>
              </a:extLst>
            </p:cNvPr>
            <p:cNvSpPr/>
            <p:nvPr/>
          </p:nvSpPr>
          <p:spPr>
            <a:xfrm>
              <a:off x="7250803" y="5497585"/>
              <a:ext cx="314650" cy="314650"/>
            </a:xfrm>
            <a:prstGeom prst="ellipse">
              <a:avLst/>
            </a:prstGeom>
            <a:solidFill>
              <a:srgbClr val="181C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a:extLst>
              <a:ext uri="{FF2B5EF4-FFF2-40B4-BE49-F238E27FC236}">
                <a16:creationId xmlns:a16="http://schemas.microsoft.com/office/drawing/2014/main" id="{9B27BA88-77BD-7B42-BA02-FAA46839DCB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62638" y="1521806"/>
            <a:ext cx="2118063" cy="3767328"/>
          </a:xfrm>
          <a:prstGeom prst="rect">
            <a:avLst/>
          </a:prstGeom>
        </p:spPr>
      </p:pic>
      <p:sp>
        <p:nvSpPr>
          <p:cNvPr id="58" name="Title 7">
            <a:extLst>
              <a:ext uri="{FF2B5EF4-FFF2-40B4-BE49-F238E27FC236}">
                <a16:creationId xmlns:a16="http://schemas.microsoft.com/office/drawing/2014/main" id="{78A506A3-90C8-C14D-99D3-3079A750FF32}"/>
              </a:ext>
            </a:extLst>
          </p:cNvPr>
          <p:cNvSpPr txBox="1">
            <a:spLocks/>
          </p:cNvSpPr>
          <p:nvPr/>
        </p:nvSpPr>
        <p:spPr>
          <a:xfrm>
            <a:off x="427505" y="3192523"/>
            <a:ext cx="5369688" cy="1919941"/>
          </a:xfrm>
          <a:prstGeom prst="rect">
            <a:avLst/>
          </a:prstGeom>
        </p:spPr>
        <p:txBody>
          <a:bodyPr vert="horz" lIns="91440" tIns="45720" rIns="91440" bIns="45720" rtlCol="0" anchor="t">
            <a:normAutofit/>
          </a:bodyPr>
          <a:lstStyle>
            <a:lvl1pPr algn="l" defTabSz="914400" rtl="0" eaLnBrk="1" latinLnBrk="0" hangingPunct="1">
              <a:lnSpc>
                <a:spcPct val="100000"/>
              </a:lnSpc>
              <a:spcBef>
                <a:spcPct val="0"/>
              </a:spcBef>
              <a:buNone/>
              <a:defRPr sz="4400" kern="1200">
                <a:solidFill>
                  <a:schemeClr val="accent1"/>
                </a:solidFill>
                <a:latin typeface="Palatino" pitchFamily="2" charset="77"/>
                <a:ea typeface="Palatino" pitchFamily="2" charset="77"/>
                <a:cs typeface="Palatino" pitchFamily="2" charset="77"/>
              </a:defRPr>
            </a:lvl1pPr>
          </a:lstStyle>
          <a:p>
            <a:pPr algn="r"/>
            <a:r>
              <a:rPr lang="en-US" dirty="0">
                <a:solidFill>
                  <a:schemeClr val="accent2"/>
                </a:solidFill>
              </a:rPr>
              <a:t>Download Media</a:t>
            </a:r>
          </a:p>
        </p:txBody>
      </p:sp>
      <p:sp>
        <p:nvSpPr>
          <p:cNvPr id="59" name="Title 7">
            <a:extLst>
              <a:ext uri="{FF2B5EF4-FFF2-40B4-BE49-F238E27FC236}">
                <a16:creationId xmlns:a16="http://schemas.microsoft.com/office/drawing/2014/main" id="{C2986148-C79B-7244-A6B3-76A443A8DE30}"/>
              </a:ext>
            </a:extLst>
          </p:cNvPr>
          <p:cNvSpPr txBox="1">
            <a:spLocks/>
          </p:cNvSpPr>
          <p:nvPr/>
        </p:nvSpPr>
        <p:spPr>
          <a:xfrm>
            <a:off x="634725" y="3854353"/>
            <a:ext cx="5162467" cy="90362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accent1"/>
                </a:solidFill>
                <a:latin typeface="Zoram ldsLat" charset="0"/>
                <a:ea typeface="Zoram ldsLat" charset="0"/>
                <a:cs typeface="Zoram ldsLat" charset="0"/>
              </a:defRPr>
            </a:lvl1pPr>
          </a:lstStyle>
          <a:p>
            <a:pPr algn="r"/>
            <a:r>
              <a:rPr lang="en-US" sz="2800" i="1" dirty="0">
                <a:solidFill>
                  <a:schemeClr val="tx1"/>
                </a:solidFill>
                <a:latin typeface="Arial" panose="020B0604020202020204" pitchFamily="34" charset="0"/>
                <a:cs typeface="Arial" panose="020B0604020202020204" pitchFamily="34" charset="0"/>
              </a:rPr>
              <a:t>How to download video</a:t>
            </a:r>
          </a:p>
        </p:txBody>
      </p:sp>
      <p:pic>
        <p:nvPicPr>
          <p:cNvPr id="22" name="Picture 21">
            <a:extLst>
              <a:ext uri="{FF2B5EF4-FFF2-40B4-BE49-F238E27FC236}">
                <a16:creationId xmlns:a16="http://schemas.microsoft.com/office/drawing/2014/main" id="{C5B1EEA8-DECF-0B47-9B96-FA5A0C1008A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891418" y="903514"/>
            <a:ext cx="2602784" cy="5127172"/>
          </a:xfrm>
          <a:prstGeom prst="rect">
            <a:avLst/>
          </a:prstGeom>
        </p:spPr>
      </p:pic>
      <p:pic>
        <p:nvPicPr>
          <p:cNvPr id="3" name="Picture 2">
            <a:extLst>
              <a:ext uri="{FF2B5EF4-FFF2-40B4-BE49-F238E27FC236}">
                <a16:creationId xmlns:a16="http://schemas.microsoft.com/office/drawing/2014/main" id="{B2E5B711-EAED-4D4D-B1AD-56283BFEA4C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959570" y="1281449"/>
            <a:ext cx="2463737" cy="4379976"/>
          </a:xfrm>
          <a:prstGeom prst="rect">
            <a:avLst/>
          </a:prstGeom>
        </p:spPr>
      </p:pic>
      <p:pic>
        <p:nvPicPr>
          <p:cNvPr id="19" name="Picture 18">
            <a:extLst>
              <a:ext uri="{FF2B5EF4-FFF2-40B4-BE49-F238E27FC236}">
                <a16:creationId xmlns:a16="http://schemas.microsoft.com/office/drawing/2014/main" id="{DA44327C-904F-5245-BF59-DBBD2ACA275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360958" y="1401925"/>
            <a:ext cx="548640" cy="548640"/>
          </a:xfrm>
          <a:prstGeom prst="rect">
            <a:avLst/>
          </a:prstGeom>
        </p:spPr>
      </p:pic>
      <p:pic>
        <p:nvPicPr>
          <p:cNvPr id="20" name="Picture 19">
            <a:extLst>
              <a:ext uri="{FF2B5EF4-FFF2-40B4-BE49-F238E27FC236}">
                <a16:creationId xmlns:a16="http://schemas.microsoft.com/office/drawing/2014/main" id="{54BBDFAD-7BE5-494E-BCE8-CB7563D6F066}"/>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713837" y="2114066"/>
            <a:ext cx="545374" cy="548640"/>
          </a:xfrm>
          <a:prstGeom prst="rect">
            <a:avLst/>
          </a:prstGeom>
        </p:spPr>
      </p:pic>
      <p:pic>
        <p:nvPicPr>
          <p:cNvPr id="21" name="Picture 20">
            <a:extLst>
              <a:ext uri="{FF2B5EF4-FFF2-40B4-BE49-F238E27FC236}">
                <a16:creationId xmlns:a16="http://schemas.microsoft.com/office/drawing/2014/main" id="{CF3A3673-663E-5B47-AD6D-DA7F92E490EC}"/>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91908" y="2114066"/>
            <a:ext cx="545375" cy="548640"/>
          </a:xfrm>
          <a:prstGeom prst="rect">
            <a:avLst/>
          </a:prstGeom>
        </p:spPr>
      </p:pic>
      <p:pic>
        <p:nvPicPr>
          <p:cNvPr id="23" name="Picture 22">
            <a:extLst>
              <a:ext uri="{FF2B5EF4-FFF2-40B4-BE49-F238E27FC236}">
                <a16:creationId xmlns:a16="http://schemas.microsoft.com/office/drawing/2014/main" id="{BABDB863-B08E-5C45-A8F6-F5C05BB9D440}"/>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712203" y="1398353"/>
            <a:ext cx="545374" cy="548640"/>
          </a:xfrm>
          <a:prstGeom prst="rect">
            <a:avLst/>
          </a:prstGeom>
        </p:spPr>
      </p:pic>
      <p:pic>
        <p:nvPicPr>
          <p:cNvPr id="24" name="Picture 23">
            <a:extLst>
              <a:ext uri="{FF2B5EF4-FFF2-40B4-BE49-F238E27FC236}">
                <a16:creationId xmlns:a16="http://schemas.microsoft.com/office/drawing/2014/main" id="{185C6991-2AD6-A947-A09F-6244DE5B35D0}"/>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891908" y="1398353"/>
            <a:ext cx="545374" cy="548640"/>
          </a:xfrm>
          <a:prstGeom prst="rect">
            <a:avLst/>
          </a:prstGeom>
        </p:spPr>
      </p:pic>
      <p:pic>
        <p:nvPicPr>
          <p:cNvPr id="25" name="Picture 24">
            <a:extLst>
              <a:ext uri="{FF2B5EF4-FFF2-40B4-BE49-F238E27FC236}">
                <a16:creationId xmlns:a16="http://schemas.microsoft.com/office/drawing/2014/main" id="{6EA5F7FA-9E98-3A4D-8FC4-23F9E29AA707}"/>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2535764" y="1398353"/>
            <a:ext cx="548640" cy="548640"/>
          </a:xfrm>
          <a:prstGeom prst="rect">
            <a:avLst/>
          </a:prstGeom>
        </p:spPr>
      </p:pic>
      <p:pic>
        <p:nvPicPr>
          <p:cNvPr id="26" name="Picture 25">
            <a:extLst>
              <a:ext uri="{FF2B5EF4-FFF2-40B4-BE49-F238E27FC236}">
                <a16:creationId xmlns:a16="http://schemas.microsoft.com/office/drawing/2014/main" id="{3B7C766B-F50C-4442-B954-7A691AB942BD}"/>
              </a:ext>
            </a:extLst>
          </p:cNvPr>
          <p:cNvPicPr>
            <a:picLocks noChangeAspect="1"/>
          </p:cNvPicPr>
          <p:nvPr/>
        </p:nvPicPr>
        <p:blipFill>
          <a:blip r:embed="rId13"/>
          <a:stretch>
            <a:fillRect/>
          </a:stretch>
        </p:blipFill>
        <p:spPr>
          <a:xfrm>
            <a:off x="4087264" y="1129808"/>
            <a:ext cx="1709928" cy="1709928"/>
          </a:xfrm>
          <a:prstGeom prst="rect">
            <a:avLst/>
          </a:prstGeom>
        </p:spPr>
      </p:pic>
      <p:pic>
        <p:nvPicPr>
          <p:cNvPr id="27" name="Picture 26">
            <a:extLst>
              <a:ext uri="{FF2B5EF4-FFF2-40B4-BE49-F238E27FC236}">
                <a16:creationId xmlns:a16="http://schemas.microsoft.com/office/drawing/2014/main" id="{85B57C64-08B7-5145-BF0C-240B3C456FE0}"/>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360959" y="2114066"/>
            <a:ext cx="548640" cy="548640"/>
          </a:xfrm>
          <a:prstGeom prst="rect">
            <a:avLst/>
          </a:prstGeom>
        </p:spPr>
      </p:pic>
      <p:pic>
        <p:nvPicPr>
          <p:cNvPr id="28" name="Picture 27">
            <a:extLst>
              <a:ext uri="{FF2B5EF4-FFF2-40B4-BE49-F238E27FC236}">
                <a16:creationId xmlns:a16="http://schemas.microsoft.com/office/drawing/2014/main" id="{EE1BDBF4-E42F-6047-A9AF-88E817F7002B}"/>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2535765" y="2114066"/>
            <a:ext cx="548640" cy="548640"/>
          </a:xfrm>
          <a:prstGeom prst="rect">
            <a:avLst/>
          </a:prstGeom>
        </p:spPr>
      </p:pic>
    </p:spTree>
    <p:extLst>
      <p:ext uri="{BB962C8B-B14F-4D97-AF65-F5344CB8AC3E}">
        <p14:creationId xmlns:p14="http://schemas.microsoft.com/office/powerpoint/2010/main" val="10798271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Group 52">
            <a:extLst>
              <a:ext uri="{FF2B5EF4-FFF2-40B4-BE49-F238E27FC236}">
                <a16:creationId xmlns:a16="http://schemas.microsoft.com/office/drawing/2014/main" id="{ADEABD16-D748-4541-8EC5-8FBF990038E2}"/>
              </a:ext>
            </a:extLst>
          </p:cNvPr>
          <p:cNvGrpSpPr/>
          <p:nvPr/>
        </p:nvGrpSpPr>
        <p:grpSpPr>
          <a:xfrm>
            <a:off x="6284973" y="903514"/>
            <a:ext cx="2451237" cy="5127171"/>
            <a:chOff x="6182510" y="903514"/>
            <a:chExt cx="2451237" cy="5127171"/>
          </a:xfrm>
        </p:grpSpPr>
        <p:pic>
          <p:nvPicPr>
            <p:cNvPr id="54" name="Picture 53">
              <a:extLst>
                <a:ext uri="{FF2B5EF4-FFF2-40B4-BE49-F238E27FC236}">
                  <a16:creationId xmlns:a16="http://schemas.microsoft.com/office/drawing/2014/main" id="{F9CFFDC0-B41C-384E-8A58-3351C18E197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2510" y="903514"/>
              <a:ext cx="2451237" cy="5127171"/>
            </a:xfrm>
            <a:prstGeom prst="rect">
              <a:avLst/>
            </a:prstGeom>
          </p:spPr>
        </p:pic>
        <p:sp>
          <p:nvSpPr>
            <p:cNvPr id="55" name="Oval 54">
              <a:extLst>
                <a:ext uri="{FF2B5EF4-FFF2-40B4-BE49-F238E27FC236}">
                  <a16:creationId xmlns:a16="http://schemas.microsoft.com/office/drawing/2014/main" id="{1F14C758-5255-4B4F-9062-D9EB970FE7B9}"/>
                </a:ext>
              </a:extLst>
            </p:cNvPr>
            <p:cNvSpPr/>
            <p:nvPr/>
          </p:nvSpPr>
          <p:spPr>
            <a:xfrm>
              <a:off x="7250803" y="5497585"/>
              <a:ext cx="314650" cy="314650"/>
            </a:xfrm>
            <a:prstGeom prst="ellipse">
              <a:avLst/>
            </a:prstGeom>
            <a:solidFill>
              <a:srgbClr val="181C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a:extLst>
              <a:ext uri="{FF2B5EF4-FFF2-40B4-BE49-F238E27FC236}">
                <a16:creationId xmlns:a16="http://schemas.microsoft.com/office/drawing/2014/main" id="{9B27BA88-77BD-7B42-BA02-FAA46839DCB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62638" y="1521806"/>
            <a:ext cx="2118063" cy="3767328"/>
          </a:xfrm>
          <a:prstGeom prst="rect">
            <a:avLst/>
          </a:prstGeom>
        </p:spPr>
      </p:pic>
      <p:sp>
        <p:nvSpPr>
          <p:cNvPr id="58" name="Title 7">
            <a:extLst>
              <a:ext uri="{FF2B5EF4-FFF2-40B4-BE49-F238E27FC236}">
                <a16:creationId xmlns:a16="http://schemas.microsoft.com/office/drawing/2014/main" id="{78A506A3-90C8-C14D-99D3-3079A750FF32}"/>
              </a:ext>
            </a:extLst>
          </p:cNvPr>
          <p:cNvSpPr txBox="1">
            <a:spLocks/>
          </p:cNvSpPr>
          <p:nvPr/>
        </p:nvSpPr>
        <p:spPr>
          <a:xfrm>
            <a:off x="427505" y="3192523"/>
            <a:ext cx="5369688" cy="1919941"/>
          </a:xfrm>
          <a:prstGeom prst="rect">
            <a:avLst/>
          </a:prstGeom>
        </p:spPr>
        <p:txBody>
          <a:bodyPr vert="horz" lIns="91440" tIns="45720" rIns="91440" bIns="45720" rtlCol="0" anchor="t">
            <a:normAutofit/>
          </a:bodyPr>
          <a:lstStyle>
            <a:lvl1pPr algn="l" defTabSz="914400" rtl="0" eaLnBrk="1" latinLnBrk="0" hangingPunct="1">
              <a:lnSpc>
                <a:spcPct val="100000"/>
              </a:lnSpc>
              <a:spcBef>
                <a:spcPct val="0"/>
              </a:spcBef>
              <a:buNone/>
              <a:defRPr sz="4400" kern="1200">
                <a:solidFill>
                  <a:schemeClr val="accent1"/>
                </a:solidFill>
                <a:latin typeface="Palatino" pitchFamily="2" charset="77"/>
                <a:ea typeface="Palatino" pitchFamily="2" charset="77"/>
                <a:cs typeface="Palatino" pitchFamily="2" charset="77"/>
              </a:defRPr>
            </a:lvl1pPr>
          </a:lstStyle>
          <a:p>
            <a:pPr algn="r"/>
            <a:r>
              <a:rPr lang="en-US" dirty="0">
                <a:solidFill>
                  <a:schemeClr val="accent2"/>
                </a:solidFill>
              </a:rPr>
              <a:t>Download Media</a:t>
            </a:r>
          </a:p>
        </p:txBody>
      </p:sp>
      <p:sp>
        <p:nvSpPr>
          <p:cNvPr id="59" name="Title 7">
            <a:extLst>
              <a:ext uri="{FF2B5EF4-FFF2-40B4-BE49-F238E27FC236}">
                <a16:creationId xmlns:a16="http://schemas.microsoft.com/office/drawing/2014/main" id="{C2986148-C79B-7244-A6B3-76A443A8DE30}"/>
              </a:ext>
            </a:extLst>
          </p:cNvPr>
          <p:cNvSpPr txBox="1">
            <a:spLocks/>
          </p:cNvSpPr>
          <p:nvPr/>
        </p:nvSpPr>
        <p:spPr>
          <a:xfrm>
            <a:off x="634725" y="3854353"/>
            <a:ext cx="5162467" cy="90362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accent1"/>
                </a:solidFill>
                <a:latin typeface="Zoram ldsLat" charset="0"/>
                <a:ea typeface="Zoram ldsLat" charset="0"/>
                <a:cs typeface="Zoram ldsLat" charset="0"/>
              </a:defRPr>
            </a:lvl1pPr>
          </a:lstStyle>
          <a:p>
            <a:pPr algn="r"/>
            <a:r>
              <a:rPr lang="en-US" sz="2800" i="1" dirty="0">
                <a:solidFill>
                  <a:schemeClr val="tx1"/>
                </a:solidFill>
                <a:latin typeface="Arial" panose="020B0604020202020204" pitchFamily="34" charset="0"/>
                <a:cs typeface="Arial" panose="020B0604020202020204" pitchFamily="34" charset="0"/>
              </a:rPr>
              <a:t>How to download video</a:t>
            </a:r>
          </a:p>
        </p:txBody>
      </p:sp>
      <p:sp>
        <p:nvSpPr>
          <p:cNvPr id="25" name="Freeform 24">
            <a:extLst>
              <a:ext uri="{FF2B5EF4-FFF2-40B4-BE49-F238E27FC236}">
                <a16:creationId xmlns:a16="http://schemas.microsoft.com/office/drawing/2014/main" id="{7845B2D3-1957-AB47-A74D-1EFC2E322921}"/>
              </a:ext>
            </a:extLst>
          </p:cNvPr>
          <p:cNvSpPr/>
          <p:nvPr/>
        </p:nvSpPr>
        <p:spPr>
          <a:xfrm>
            <a:off x="6462638" y="1505244"/>
            <a:ext cx="2118063" cy="3783891"/>
          </a:xfrm>
          <a:custGeom>
            <a:avLst/>
            <a:gdLst>
              <a:gd name="connsiteX0" fmla="*/ 0 w 2118063"/>
              <a:gd name="connsiteY0" fmla="*/ 16579 h 3783891"/>
              <a:gd name="connsiteX1" fmla="*/ 1642641 w 2118063"/>
              <a:gd name="connsiteY1" fmla="*/ 16579 h 3783891"/>
              <a:gd name="connsiteX2" fmla="*/ 1626196 w 2118063"/>
              <a:gd name="connsiteY2" fmla="*/ 19899 h 3783891"/>
              <a:gd name="connsiteX3" fmla="*/ 1471541 w 2118063"/>
              <a:gd name="connsiteY3" fmla="*/ 253218 h 3783891"/>
              <a:gd name="connsiteX4" fmla="*/ 1724759 w 2118063"/>
              <a:gd name="connsiteY4" fmla="*/ 506436 h 3783891"/>
              <a:gd name="connsiteX5" fmla="*/ 1977977 w 2118063"/>
              <a:gd name="connsiteY5" fmla="*/ 253218 h 3783891"/>
              <a:gd name="connsiteX6" fmla="*/ 1823323 w 2118063"/>
              <a:gd name="connsiteY6" fmla="*/ 19899 h 3783891"/>
              <a:gd name="connsiteX7" fmla="*/ 1806877 w 2118063"/>
              <a:gd name="connsiteY7" fmla="*/ 16579 h 3783891"/>
              <a:gd name="connsiteX8" fmla="*/ 2118063 w 2118063"/>
              <a:gd name="connsiteY8" fmla="*/ 16579 h 3783891"/>
              <a:gd name="connsiteX9" fmla="*/ 2118063 w 2118063"/>
              <a:gd name="connsiteY9" fmla="*/ 3783891 h 3783891"/>
              <a:gd name="connsiteX10" fmla="*/ 0 w 2118063"/>
              <a:gd name="connsiteY10" fmla="*/ 3783891 h 3783891"/>
              <a:gd name="connsiteX11" fmla="*/ 1724759 w 2118063"/>
              <a:gd name="connsiteY11" fmla="*/ 0 h 3783891"/>
              <a:gd name="connsiteX12" fmla="*/ 1806877 w 2118063"/>
              <a:gd name="connsiteY12" fmla="*/ 16579 h 3783891"/>
              <a:gd name="connsiteX13" fmla="*/ 1642641 w 2118063"/>
              <a:gd name="connsiteY13" fmla="*/ 16579 h 3783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18063" h="3783891">
                <a:moveTo>
                  <a:pt x="0" y="16579"/>
                </a:moveTo>
                <a:lnTo>
                  <a:pt x="1642641" y="16579"/>
                </a:lnTo>
                <a:lnTo>
                  <a:pt x="1626196" y="19899"/>
                </a:lnTo>
                <a:cubicBezTo>
                  <a:pt x="1535312" y="58340"/>
                  <a:pt x="1471541" y="148332"/>
                  <a:pt x="1471541" y="253218"/>
                </a:cubicBezTo>
                <a:cubicBezTo>
                  <a:pt x="1471541" y="393066"/>
                  <a:pt x="1584911" y="506436"/>
                  <a:pt x="1724759" y="506436"/>
                </a:cubicBezTo>
                <a:cubicBezTo>
                  <a:pt x="1864607" y="506436"/>
                  <a:pt x="1977977" y="393066"/>
                  <a:pt x="1977977" y="253218"/>
                </a:cubicBezTo>
                <a:cubicBezTo>
                  <a:pt x="1977977" y="148332"/>
                  <a:pt x="1914207" y="58340"/>
                  <a:pt x="1823323" y="19899"/>
                </a:cubicBezTo>
                <a:lnTo>
                  <a:pt x="1806877" y="16579"/>
                </a:lnTo>
                <a:lnTo>
                  <a:pt x="2118063" y="16579"/>
                </a:lnTo>
                <a:lnTo>
                  <a:pt x="2118063" y="3783891"/>
                </a:lnTo>
                <a:lnTo>
                  <a:pt x="0" y="3783891"/>
                </a:lnTo>
                <a:close/>
                <a:moveTo>
                  <a:pt x="1724759" y="0"/>
                </a:moveTo>
                <a:lnTo>
                  <a:pt x="1806877" y="16579"/>
                </a:lnTo>
                <a:lnTo>
                  <a:pt x="1642641" y="16579"/>
                </a:lnTo>
                <a:close/>
              </a:path>
            </a:pathLst>
          </a:cu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2" name="Picture 21">
            <a:extLst>
              <a:ext uri="{FF2B5EF4-FFF2-40B4-BE49-F238E27FC236}">
                <a16:creationId xmlns:a16="http://schemas.microsoft.com/office/drawing/2014/main" id="{A3B8F786-DC03-7149-8BFA-6B1364B488C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891418" y="903514"/>
            <a:ext cx="2602784" cy="5127172"/>
          </a:xfrm>
          <a:prstGeom prst="rect">
            <a:avLst/>
          </a:prstGeom>
        </p:spPr>
      </p:pic>
      <p:pic>
        <p:nvPicPr>
          <p:cNvPr id="19" name="Picture 18">
            <a:extLst>
              <a:ext uri="{FF2B5EF4-FFF2-40B4-BE49-F238E27FC236}">
                <a16:creationId xmlns:a16="http://schemas.microsoft.com/office/drawing/2014/main" id="{82584375-DF55-674F-BB0E-21237417F15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959570" y="1281449"/>
            <a:ext cx="2463737" cy="4379976"/>
          </a:xfrm>
          <a:prstGeom prst="rect">
            <a:avLst/>
          </a:prstGeom>
        </p:spPr>
      </p:pic>
      <p:sp>
        <p:nvSpPr>
          <p:cNvPr id="23" name="Freeform 22">
            <a:extLst>
              <a:ext uri="{FF2B5EF4-FFF2-40B4-BE49-F238E27FC236}">
                <a16:creationId xmlns:a16="http://schemas.microsoft.com/office/drawing/2014/main" id="{F67CB3E2-36AE-2D4E-9255-E468D4C4E284}"/>
              </a:ext>
            </a:extLst>
          </p:cNvPr>
          <p:cNvSpPr/>
          <p:nvPr/>
        </p:nvSpPr>
        <p:spPr>
          <a:xfrm>
            <a:off x="8959570" y="1281449"/>
            <a:ext cx="2463737" cy="4379976"/>
          </a:xfrm>
          <a:custGeom>
            <a:avLst/>
            <a:gdLst>
              <a:gd name="connsiteX0" fmla="*/ 0 w 2463737"/>
              <a:gd name="connsiteY0" fmla="*/ 0 h 4379976"/>
              <a:gd name="connsiteX1" fmla="*/ 2028098 w 2463737"/>
              <a:gd name="connsiteY1" fmla="*/ 0 h 4379976"/>
              <a:gd name="connsiteX2" fmla="*/ 1718640 w 2463737"/>
              <a:gd name="connsiteY2" fmla="*/ 309458 h 4379976"/>
              <a:gd name="connsiteX3" fmla="*/ 2028098 w 2463737"/>
              <a:gd name="connsiteY3" fmla="*/ 618916 h 4379976"/>
              <a:gd name="connsiteX4" fmla="*/ 2337556 w 2463737"/>
              <a:gd name="connsiteY4" fmla="*/ 309458 h 4379976"/>
              <a:gd name="connsiteX5" fmla="*/ 2028098 w 2463737"/>
              <a:gd name="connsiteY5" fmla="*/ 0 h 4379976"/>
              <a:gd name="connsiteX6" fmla="*/ 2463737 w 2463737"/>
              <a:gd name="connsiteY6" fmla="*/ 0 h 4379976"/>
              <a:gd name="connsiteX7" fmla="*/ 2463737 w 2463737"/>
              <a:gd name="connsiteY7" fmla="*/ 4379976 h 4379976"/>
              <a:gd name="connsiteX8" fmla="*/ 0 w 2463737"/>
              <a:gd name="connsiteY8" fmla="*/ 4379976 h 4379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63737" h="4379976">
                <a:moveTo>
                  <a:pt x="0" y="0"/>
                </a:moveTo>
                <a:lnTo>
                  <a:pt x="2028098" y="0"/>
                </a:lnTo>
                <a:cubicBezTo>
                  <a:pt x="1857189" y="0"/>
                  <a:pt x="1718640" y="138549"/>
                  <a:pt x="1718640" y="309458"/>
                </a:cubicBezTo>
                <a:cubicBezTo>
                  <a:pt x="1718640" y="480367"/>
                  <a:pt x="1857189" y="618916"/>
                  <a:pt x="2028098" y="618916"/>
                </a:cubicBezTo>
                <a:cubicBezTo>
                  <a:pt x="2199007" y="618916"/>
                  <a:pt x="2337556" y="480367"/>
                  <a:pt x="2337556" y="309458"/>
                </a:cubicBezTo>
                <a:cubicBezTo>
                  <a:pt x="2337556" y="138549"/>
                  <a:pt x="2199007" y="0"/>
                  <a:pt x="2028098" y="0"/>
                </a:cubicBezTo>
                <a:lnTo>
                  <a:pt x="2463737" y="0"/>
                </a:lnTo>
                <a:lnTo>
                  <a:pt x="2463737" y="4379976"/>
                </a:lnTo>
                <a:lnTo>
                  <a:pt x="0" y="4379976"/>
                </a:lnTo>
                <a:close/>
              </a:path>
            </a:pathLst>
          </a:cu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33" name="Picture 32">
            <a:extLst>
              <a:ext uri="{FF2B5EF4-FFF2-40B4-BE49-F238E27FC236}">
                <a16:creationId xmlns:a16="http://schemas.microsoft.com/office/drawing/2014/main" id="{EB0078B0-1BAF-4348-9A57-9663C9C33C2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360958" y="1401925"/>
            <a:ext cx="548640" cy="548640"/>
          </a:xfrm>
          <a:prstGeom prst="rect">
            <a:avLst/>
          </a:prstGeom>
        </p:spPr>
      </p:pic>
      <p:pic>
        <p:nvPicPr>
          <p:cNvPr id="34" name="Picture 33">
            <a:extLst>
              <a:ext uri="{FF2B5EF4-FFF2-40B4-BE49-F238E27FC236}">
                <a16:creationId xmlns:a16="http://schemas.microsoft.com/office/drawing/2014/main" id="{74E166B6-FA41-6646-AC24-5368D83184B1}"/>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713837" y="2114066"/>
            <a:ext cx="545374" cy="548640"/>
          </a:xfrm>
          <a:prstGeom prst="rect">
            <a:avLst/>
          </a:prstGeom>
        </p:spPr>
      </p:pic>
      <p:pic>
        <p:nvPicPr>
          <p:cNvPr id="35" name="Picture 34">
            <a:extLst>
              <a:ext uri="{FF2B5EF4-FFF2-40B4-BE49-F238E27FC236}">
                <a16:creationId xmlns:a16="http://schemas.microsoft.com/office/drawing/2014/main" id="{D32E57D5-5C64-9C4C-BD4B-DCC9983C9BF2}"/>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91908" y="2114066"/>
            <a:ext cx="545375" cy="548640"/>
          </a:xfrm>
          <a:prstGeom prst="rect">
            <a:avLst/>
          </a:prstGeom>
        </p:spPr>
      </p:pic>
      <p:pic>
        <p:nvPicPr>
          <p:cNvPr id="36" name="Picture 35">
            <a:extLst>
              <a:ext uri="{FF2B5EF4-FFF2-40B4-BE49-F238E27FC236}">
                <a16:creationId xmlns:a16="http://schemas.microsoft.com/office/drawing/2014/main" id="{DA5350CE-184C-A142-BCF3-CD8702955552}"/>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712203" y="1398353"/>
            <a:ext cx="545374" cy="548640"/>
          </a:xfrm>
          <a:prstGeom prst="rect">
            <a:avLst/>
          </a:prstGeom>
        </p:spPr>
      </p:pic>
      <p:pic>
        <p:nvPicPr>
          <p:cNvPr id="37" name="Picture 36">
            <a:extLst>
              <a:ext uri="{FF2B5EF4-FFF2-40B4-BE49-F238E27FC236}">
                <a16:creationId xmlns:a16="http://schemas.microsoft.com/office/drawing/2014/main" id="{964B8978-9A64-D742-9AAF-6357BA3383B4}"/>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891908" y="1398353"/>
            <a:ext cx="545374" cy="548640"/>
          </a:xfrm>
          <a:prstGeom prst="rect">
            <a:avLst/>
          </a:prstGeom>
        </p:spPr>
      </p:pic>
      <p:pic>
        <p:nvPicPr>
          <p:cNvPr id="38" name="Picture 37">
            <a:extLst>
              <a:ext uri="{FF2B5EF4-FFF2-40B4-BE49-F238E27FC236}">
                <a16:creationId xmlns:a16="http://schemas.microsoft.com/office/drawing/2014/main" id="{D0A9F39B-433F-5849-BFB6-E7D83346760D}"/>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2535764" y="1398353"/>
            <a:ext cx="548640" cy="548640"/>
          </a:xfrm>
          <a:prstGeom prst="rect">
            <a:avLst/>
          </a:prstGeom>
        </p:spPr>
      </p:pic>
      <p:pic>
        <p:nvPicPr>
          <p:cNvPr id="39" name="Picture 38">
            <a:extLst>
              <a:ext uri="{FF2B5EF4-FFF2-40B4-BE49-F238E27FC236}">
                <a16:creationId xmlns:a16="http://schemas.microsoft.com/office/drawing/2014/main" id="{D669F7C1-6580-BC48-8630-FEA10695A17C}"/>
              </a:ext>
            </a:extLst>
          </p:cNvPr>
          <p:cNvPicPr>
            <a:picLocks noChangeAspect="1"/>
          </p:cNvPicPr>
          <p:nvPr/>
        </p:nvPicPr>
        <p:blipFill>
          <a:blip r:embed="rId13"/>
          <a:stretch>
            <a:fillRect/>
          </a:stretch>
        </p:blipFill>
        <p:spPr>
          <a:xfrm>
            <a:off x="4087264" y="1129808"/>
            <a:ext cx="1709928" cy="1709928"/>
          </a:xfrm>
          <a:prstGeom prst="rect">
            <a:avLst/>
          </a:prstGeom>
        </p:spPr>
      </p:pic>
      <p:pic>
        <p:nvPicPr>
          <p:cNvPr id="40" name="Picture 39">
            <a:extLst>
              <a:ext uri="{FF2B5EF4-FFF2-40B4-BE49-F238E27FC236}">
                <a16:creationId xmlns:a16="http://schemas.microsoft.com/office/drawing/2014/main" id="{6AE5A6A0-3CCE-A648-BC03-9326F2D6709B}"/>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360959" y="2114066"/>
            <a:ext cx="548640" cy="548640"/>
          </a:xfrm>
          <a:prstGeom prst="rect">
            <a:avLst/>
          </a:prstGeom>
        </p:spPr>
      </p:pic>
      <p:pic>
        <p:nvPicPr>
          <p:cNvPr id="43" name="Picture 42">
            <a:extLst>
              <a:ext uri="{FF2B5EF4-FFF2-40B4-BE49-F238E27FC236}">
                <a16:creationId xmlns:a16="http://schemas.microsoft.com/office/drawing/2014/main" id="{0F69A371-0D85-F340-8F53-26C9CC85786B}"/>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2535765" y="2114066"/>
            <a:ext cx="548640" cy="548640"/>
          </a:xfrm>
          <a:prstGeom prst="rect">
            <a:avLst/>
          </a:prstGeom>
        </p:spPr>
      </p:pic>
    </p:spTree>
    <p:extLst>
      <p:ext uri="{BB962C8B-B14F-4D97-AF65-F5344CB8AC3E}">
        <p14:creationId xmlns:p14="http://schemas.microsoft.com/office/powerpoint/2010/main" val="141696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Group 52">
            <a:extLst>
              <a:ext uri="{FF2B5EF4-FFF2-40B4-BE49-F238E27FC236}">
                <a16:creationId xmlns:a16="http://schemas.microsoft.com/office/drawing/2014/main" id="{ADEABD16-D748-4541-8EC5-8FBF990038E2}"/>
              </a:ext>
            </a:extLst>
          </p:cNvPr>
          <p:cNvGrpSpPr/>
          <p:nvPr/>
        </p:nvGrpSpPr>
        <p:grpSpPr>
          <a:xfrm>
            <a:off x="6284973" y="903514"/>
            <a:ext cx="2451237" cy="5127171"/>
            <a:chOff x="6182510" y="903514"/>
            <a:chExt cx="2451237" cy="5127171"/>
          </a:xfrm>
        </p:grpSpPr>
        <p:pic>
          <p:nvPicPr>
            <p:cNvPr id="54" name="Picture 53">
              <a:extLst>
                <a:ext uri="{FF2B5EF4-FFF2-40B4-BE49-F238E27FC236}">
                  <a16:creationId xmlns:a16="http://schemas.microsoft.com/office/drawing/2014/main" id="{F9CFFDC0-B41C-384E-8A58-3351C18E197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2510" y="903514"/>
              <a:ext cx="2451237" cy="5127171"/>
            </a:xfrm>
            <a:prstGeom prst="rect">
              <a:avLst/>
            </a:prstGeom>
          </p:spPr>
        </p:pic>
        <p:sp>
          <p:nvSpPr>
            <p:cNvPr id="55" name="Oval 54">
              <a:extLst>
                <a:ext uri="{FF2B5EF4-FFF2-40B4-BE49-F238E27FC236}">
                  <a16:creationId xmlns:a16="http://schemas.microsoft.com/office/drawing/2014/main" id="{1F14C758-5255-4B4F-9062-D9EB970FE7B9}"/>
                </a:ext>
              </a:extLst>
            </p:cNvPr>
            <p:cNvSpPr/>
            <p:nvPr/>
          </p:nvSpPr>
          <p:spPr>
            <a:xfrm>
              <a:off x="7250803" y="5497585"/>
              <a:ext cx="314650" cy="314650"/>
            </a:xfrm>
            <a:prstGeom prst="ellipse">
              <a:avLst/>
            </a:prstGeom>
            <a:solidFill>
              <a:srgbClr val="181C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8" name="Title 7">
            <a:extLst>
              <a:ext uri="{FF2B5EF4-FFF2-40B4-BE49-F238E27FC236}">
                <a16:creationId xmlns:a16="http://schemas.microsoft.com/office/drawing/2014/main" id="{78A506A3-90C8-C14D-99D3-3079A750FF32}"/>
              </a:ext>
            </a:extLst>
          </p:cNvPr>
          <p:cNvSpPr txBox="1">
            <a:spLocks/>
          </p:cNvSpPr>
          <p:nvPr/>
        </p:nvSpPr>
        <p:spPr>
          <a:xfrm>
            <a:off x="427505" y="3192523"/>
            <a:ext cx="5369688" cy="1919941"/>
          </a:xfrm>
          <a:prstGeom prst="rect">
            <a:avLst/>
          </a:prstGeom>
        </p:spPr>
        <p:txBody>
          <a:bodyPr vert="horz" lIns="91440" tIns="45720" rIns="91440" bIns="45720" rtlCol="0" anchor="t">
            <a:normAutofit/>
          </a:bodyPr>
          <a:lstStyle>
            <a:lvl1pPr algn="l" defTabSz="914400" rtl="0" eaLnBrk="1" latinLnBrk="0" hangingPunct="1">
              <a:lnSpc>
                <a:spcPct val="100000"/>
              </a:lnSpc>
              <a:spcBef>
                <a:spcPct val="0"/>
              </a:spcBef>
              <a:buNone/>
              <a:defRPr sz="4400" kern="1200">
                <a:solidFill>
                  <a:schemeClr val="accent1"/>
                </a:solidFill>
                <a:latin typeface="Palatino" pitchFamily="2" charset="77"/>
                <a:ea typeface="Palatino" pitchFamily="2" charset="77"/>
                <a:cs typeface="Palatino" pitchFamily="2" charset="77"/>
              </a:defRPr>
            </a:lvl1pPr>
          </a:lstStyle>
          <a:p>
            <a:pPr algn="r"/>
            <a:r>
              <a:rPr lang="en-US" dirty="0">
                <a:solidFill>
                  <a:schemeClr val="accent2"/>
                </a:solidFill>
              </a:rPr>
              <a:t>Download Media</a:t>
            </a:r>
          </a:p>
        </p:txBody>
      </p:sp>
      <p:sp>
        <p:nvSpPr>
          <p:cNvPr id="59" name="Title 7">
            <a:extLst>
              <a:ext uri="{FF2B5EF4-FFF2-40B4-BE49-F238E27FC236}">
                <a16:creationId xmlns:a16="http://schemas.microsoft.com/office/drawing/2014/main" id="{C2986148-C79B-7244-A6B3-76A443A8DE30}"/>
              </a:ext>
            </a:extLst>
          </p:cNvPr>
          <p:cNvSpPr txBox="1">
            <a:spLocks/>
          </p:cNvSpPr>
          <p:nvPr/>
        </p:nvSpPr>
        <p:spPr>
          <a:xfrm>
            <a:off x="634725" y="3854353"/>
            <a:ext cx="5162467" cy="90362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accent1"/>
                </a:solidFill>
                <a:latin typeface="Zoram ldsLat" charset="0"/>
                <a:ea typeface="Zoram ldsLat" charset="0"/>
                <a:cs typeface="Zoram ldsLat" charset="0"/>
              </a:defRPr>
            </a:lvl1pPr>
          </a:lstStyle>
          <a:p>
            <a:pPr algn="r"/>
            <a:r>
              <a:rPr lang="en-US" sz="2800" i="1" dirty="0">
                <a:solidFill>
                  <a:schemeClr val="tx1"/>
                </a:solidFill>
                <a:latin typeface="Arial" panose="020B0604020202020204" pitchFamily="34" charset="0"/>
                <a:cs typeface="Arial" panose="020B0604020202020204" pitchFamily="34" charset="0"/>
              </a:rPr>
              <a:t>How to download video</a:t>
            </a:r>
          </a:p>
        </p:txBody>
      </p:sp>
      <p:pic>
        <p:nvPicPr>
          <p:cNvPr id="21" name="Picture 20">
            <a:extLst>
              <a:ext uri="{FF2B5EF4-FFF2-40B4-BE49-F238E27FC236}">
                <a16:creationId xmlns:a16="http://schemas.microsoft.com/office/drawing/2014/main" id="{B83F243A-4078-9C44-A565-002106789DF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891418" y="903514"/>
            <a:ext cx="2602784" cy="5127172"/>
          </a:xfrm>
          <a:prstGeom prst="rect">
            <a:avLst/>
          </a:prstGeom>
        </p:spPr>
      </p:pic>
      <p:pic>
        <p:nvPicPr>
          <p:cNvPr id="22" name="Picture 21">
            <a:extLst>
              <a:ext uri="{FF2B5EF4-FFF2-40B4-BE49-F238E27FC236}">
                <a16:creationId xmlns:a16="http://schemas.microsoft.com/office/drawing/2014/main" id="{29567B17-AEFF-0D44-A933-D7277DE4796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463806" y="1519241"/>
            <a:ext cx="2118063" cy="3767328"/>
          </a:xfrm>
          <a:prstGeom prst="rect">
            <a:avLst/>
          </a:prstGeom>
        </p:spPr>
      </p:pic>
      <p:pic>
        <p:nvPicPr>
          <p:cNvPr id="3" name="Picture 2">
            <a:extLst>
              <a:ext uri="{FF2B5EF4-FFF2-40B4-BE49-F238E27FC236}">
                <a16:creationId xmlns:a16="http://schemas.microsoft.com/office/drawing/2014/main" id="{42513C75-60AC-5B4F-A368-0B5DBB522C1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959570" y="1284545"/>
            <a:ext cx="2463737" cy="4379976"/>
          </a:xfrm>
          <a:prstGeom prst="rect">
            <a:avLst/>
          </a:prstGeom>
        </p:spPr>
      </p:pic>
      <p:pic>
        <p:nvPicPr>
          <p:cNvPr id="19" name="Picture 18">
            <a:extLst>
              <a:ext uri="{FF2B5EF4-FFF2-40B4-BE49-F238E27FC236}">
                <a16:creationId xmlns:a16="http://schemas.microsoft.com/office/drawing/2014/main" id="{8E5BEDAE-CD94-1140-8030-A30B2B450CF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360958" y="1401925"/>
            <a:ext cx="548640" cy="548640"/>
          </a:xfrm>
          <a:prstGeom prst="rect">
            <a:avLst/>
          </a:prstGeom>
        </p:spPr>
      </p:pic>
      <p:pic>
        <p:nvPicPr>
          <p:cNvPr id="20" name="Picture 19">
            <a:extLst>
              <a:ext uri="{FF2B5EF4-FFF2-40B4-BE49-F238E27FC236}">
                <a16:creationId xmlns:a16="http://schemas.microsoft.com/office/drawing/2014/main" id="{122F8069-5D25-BD4D-9ACF-3A859211EB44}"/>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713837" y="2114066"/>
            <a:ext cx="545374" cy="548640"/>
          </a:xfrm>
          <a:prstGeom prst="rect">
            <a:avLst/>
          </a:prstGeom>
        </p:spPr>
      </p:pic>
      <p:pic>
        <p:nvPicPr>
          <p:cNvPr id="23" name="Picture 22">
            <a:extLst>
              <a:ext uri="{FF2B5EF4-FFF2-40B4-BE49-F238E27FC236}">
                <a16:creationId xmlns:a16="http://schemas.microsoft.com/office/drawing/2014/main" id="{0AE181A1-970E-5542-BB49-02EE975D644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91908" y="2114066"/>
            <a:ext cx="545375" cy="548640"/>
          </a:xfrm>
          <a:prstGeom prst="rect">
            <a:avLst/>
          </a:prstGeom>
        </p:spPr>
      </p:pic>
      <p:pic>
        <p:nvPicPr>
          <p:cNvPr id="24" name="Picture 23">
            <a:extLst>
              <a:ext uri="{FF2B5EF4-FFF2-40B4-BE49-F238E27FC236}">
                <a16:creationId xmlns:a16="http://schemas.microsoft.com/office/drawing/2014/main" id="{7B7E4D09-BC03-0742-998E-A6DF4DFBAD1F}"/>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713836" y="1398353"/>
            <a:ext cx="545374" cy="548640"/>
          </a:xfrm>
          <a:prstGeom prst="rect">
            <a:avLst/>
          </a:prstGeom>
        </p:spPr>
      </p:pic>
      <p:pic>
        <p:nvPicPr>
          <p:cNvPr id="25" name="Picture 24">
            <a:extLst>
              <a:ext uri="{FF2B5EF4-FFF2-40B4-BE49-F238E27FC236}">
                <a16:creationId xmlns:a16="http://schemas.microsoft.com/office/drawing/2014/main" id="{275E3233-CC50-D344-ACF4-7BA3388EC090}"/>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890275" y="1398353"/>
            <a:ext cx="545374" cy="548640"/>
          </a:xfrm>
          <a:prstGeom prst="rect">
            <a:avLst/>
          </a:prstGeom>
        </p:spPr>
      </p:pic>
      <p:pic>
        <p:nvPicPr>
          <p:cNvPr id="26" name="Picture 25">
            <a:extLst>
              <a:ext uri="{FF2B5EF4-FFF2-40B4-BE49-F238E27FC236}">
                <a16:creationId xmlns:a16="http://schemas.microsoft.com/office/drawing/2014/main" id="{F25468FB-4635-2341-9D20-A41537C30870}"/>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2535764" y="1398353"/>
            <a:ext cx="548640" cy="548640"/>
          </a:xfrm>
          <a:prstGeom prst="rect">
            <a:avLst/>
          </a:prstGeom>
        </p:spPr>
      </p:pic>
      <p:pic>
        <p:nvPicPr>
          <p:cNvPr id="27" name="Picture 26">
            <a:extLst>
              <a:ext uri="{FF2B5EF4-FFF2-40B4-BE49-F238E27FC236}">
                <a16:creationId xmlns:a16="http://schemas.microsoft.com/office/drawing/2014/main" id="{D69AD2A1-1028-A042-9C00-74569E71B2FD}"/>
              </a:ext>
            </a:extLst>
          </p:cNvPr>
          <p:cNvPicPr>
            <a:picLocks noChangeAspect="1"/>
          </p:cNvPicPr>
          <p:nvPr/>
        </p:nvPicPr>
        <p:blipFill>
          <a:blip r:embed="rId13"/>
          <a:stretch>
            <a:fillRect/>
          </a:stretch>
        </p:blipFill>
        <p:spPr>
          <a:xfrm>
            <a:off x="4087264" y="1129808"/>
            <a:ext cx="1709928" cy="1709928"/>
          </a:xfrm>
          <a:prstGeom prst="rect">
            <a:avLst/>
          </a:prstGeom>
        </p:spPr>
      </p:pic>
      <p:pic>
        <p:nvPicPr>
          <p:cNvPr id="28" name="Picture 27">
            <a:extLst>
              <a:ext uri="{FF2B5EF4-FFF2-40B4-BE49-F238E27FC236}">
                <a16:creationId xmlns:a16="http://schemas.microsoft.com/office/drawing/2014/main" id="{CCD07704-7B58-634D-AF6D-52A851582532}"/>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360959" y="2114066"/>
            <a:ext cx="548640" cy="548640"/>
          </a:xfrm>
          <a:prstGeom prst="rect">
            <a:avLst/>
          </a:prstGeom>
        </p:spPr>
      </p:pic>
      <p:pic>
        <p:nvPicPr>
          <p:cNvPr id="29" name="Picture 28">
            <a:extLst>
              <a:ext uri="{FF2B5EF4-FFF2-40B4-BE49-F238E27FC236}">
                <a16:creationId xmlns:a16="http://schemas.microsoft.com/office/drawing/2014/main" id="{7555BE5A-3092-C94F-BFAC-6A7263668385}"/>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2535765" y="2114066"/>
            <a:ext cx="548640" cy="548640"/>
          </a:xfrm>
          <a:prstGeom prst="rect">
            <a:avLst/>
          </a:prstGeom>
        </p:spPr>
      </p:pic>
    </p:spTree>
    <p:extLst>
      <p:ext uri="{BB962C8B-B14F-4D97-AF65-F5344CB8AC3E}">
        <p14:creationId xmlns:p14="http://schemas.microsoft.com/office/powerpoint/2010/main" val="1187379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D7EA3617-0676-F54A-B716-734B5FC2A67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891418" y="903514"/>
            <a:ext cx="2602784" cy="5127172"/>
          </a:xfrm>
          <a:prstGeom prst="rect">
            <a:avLst/>
          </a:prstGeom>
        </p:spPr>
      </p:pic>
      <p:grpSp>
        <p:nvGrpSpPr>
          <p:cNvPr id="53" name="Group 52">
            <a:extLst>
              <a:ext uri="{FF2B5EF4-FFF2-40B4-BE49-F238E27FC236}">
                <a16:creationId xmlns:a16="http://schemas.microsoft.com/office/drawing/2014/main" id="{ADEABD16-D748-4541-8EC5-8FBF990038E2}"/>
              </a:ext>
            </a:extLst>
          </p:cNvPr>
          <p:cNvGrpSpPr/>
          <p:nvPr/>
        </p:nvGrpSpPr>
        <p:grpSpPr>
          <a:xfrm>
            <a:off x="6284973" y="903514"/>
            <a:ext cx="2451237" cy="5127171"/>
            <a:chOff x="6182510" y="903514"/>
            <a:chExt cx="2451237" cy="5127171"/>
          </a:xfrm>
        </p:grpSpPr>
        <p:pic>
          <p:nvPicPr>
            <p:cNvPr id="54" name="Picture 53">
              <a:extLst>
                <a:ext uri="{FF2B5EF4-FFF2-40B4-BE49-F238E27FC236}">
                  <a16:creationId xmlns:a16="http://schemas.microsoft.com/office/drawing/2014/main" id="{F9CFFDC0-B41C-384E-8A58-3351C18E197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182510" y="903514"/>
              <a:ext cx="2451237" cy="5127171"/>
            </a:xfrm>
            <a:prstGeom prst="rect">
              <a:avLst/>
            </a:prstGeom>
          </p:spPr>
        </p:pic>
        <p:sp>
          <p:nvSpPr>
            <p:cNvPr id="55" name="Oval 54">
              <a:extLst>
                <a:ext uri="{FF2B5EF4-FFF2-40B4-BE49-F238E27FC236}">
                  <a16:creationId xmlns:a16="http://schemas.microsoft.com/office/drawing/2014/main" id="{1F14C758-5255-4B4F-9062-D9EB970FE7B9}"/>
                </a:ext>
              </a:extLst>
            </p:cNvPr>
            <p:cNvSpPr/>
            <p:nvPr/>
          </p:nvSpPr>
          <p:spPr>
            <a:xfrm>
              <a:off x="7250803" y="5497585"/>
              <a:ext cx="314650" cy="314650"/>
            </a:xfrm>
            <a:prstGeom prst="ellipse">
              <a:avLst/>
            </a:prstGeom>
            <a:solidFill>
              <a:srgbClr val="181C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8" name="Title 7">
            <a:extLst>
              <a:ext uri="{FF2B5EF4-FFF2-40B4-BE49-F238E27FC236}">
                <a16:creationId xmlns:a16="http://schemas.microsoft.com/office/drawing/2014/main" id="{78A506A3-90C8-C14D-99D3-3079A750FF32}"/>
              </a:ext>
            </a:extLst>
          </p:cNvPr>
          <p:cNvSpPr txBox="1">
            <a:spLocks/>
          </p:cNvSpPr>
          <p:nvPr/>
        </p:nvSpPr>
        <p:spPr>
          <a:xfrm>
            <a:off x="427505" y="3192523"/>
            <a:ext cx="5369688" cy="1919941"/>
          </a:xfrm>
          <a:prstGeom prst="rect">
            <a:avLst/>
          </a:prstGeom>
        </p:spPr>
        <p:txBody>
          <a:bodyPr vert="horz" lIns="91440" tIns="45720" rIns="91440" bIns="45720" rtlCol="0" anchor="t">
            <a:normAutofit/>
          </a:bodyPr>
          <a:lstStyle>
            <a:lvl1pPr algn="l" defTabSz="914400" rtl="0" eaLnBrk="1" latinLnBrk="0" hangingPunct="1">
              <a:lnSpc>
                <a:spcPct val="100000"/>
              </a:lnSpc>
              <a:spcBef>
                <a:spcPct val="0"/>
              </a:spcBef>
              <a:buNone/>
              <a:defRPr sz="4400" kern="1200">
                <a:solidFill>
                  <a:schemeClr val="accent1"/>
                </a:solidFill>
                <a:latin typeface="Palatino" pitchFamily="2" charset="77"/>
                <a:ea typeface="Palatino" pitchFamily="2" charset="77"/>
                <a:cs typeface="Palatino" pitchFamily="2" charset="77"/>
              </a:defRPr>
            </a:lvl1pPr>
          </a:lstStyle>
          <a:p>
            <a:pPr algn="r"/>
            <a:r>
              <a:rPr lang="en-US" dirty="0">
                <a:solidFill>
                  <a:schemeClr val="accent2"/>
                </a:solidFill>
              </a:rPr>
              <a:t>Download Media</a:t>
            </a:r>
          </a:p>
        </p:txBody>
      </p:sp>
      <p:sp>
        <p:nvSpPr>
          <p:cNvPr id="59" name="Title 7">
            <a:extLst>
              <a:ext uri="{FF2B5EF4-FFF2-40B4-BE49-F238E27FC236}">
                <a16:creationId xmlns:a16="http://schemas.microsoft.com/office/drawing/2014/main" id="{C2986148-C79B-7244-A6B3-76A443A8DE30}"/>
              </a:ext>
            </a:extLst>
          </p:cNvPr>
          <p:cNvSpPr txBox="1">
            <a:spLocks/>
          </p:cNvSpPr>
          <p:nvPr/>
        </p:nvSpPr>
        <p:spPr>
          <a:xfrm>
            <a:off x="634725" y="3854353"/>
            <a:ext cx="5162467" cy="90362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accent1"/>
                </a:solidFill>
                <a:latin typeface="Zoram ldsLat" charset="0"/>
                <a:ea typeface="Zoram ldsLat" charset="0"/>
                <a:cs typeface="Zoram ldsLat" charset="0"/>
              </a:defRPr>
            </a:lvl1pPr>
          </a:lstStyle>
          <a:p>
            <a:pPr algn="r"/>
            <a:r>
              <a:rPr lang="en-US" sz="2800" i="1" dirty="0">
                <a:solidFill>
                  <a:schemeClr val="tx1"/>
                </a:solidFill>
                <a:latin typeface="Arial" panose="020B0604020202020204" pitchFamily="34" charset="0"/>
                <a:cs typeface="Arial" panose="020B0604020202020204" pitchFamily="34" charset="0"/>
              </a:rPr>
              <a:t>How to download video</a:t>
            </a:r>
          </a:p>
        </p:txBody>
      </p:sp>
      <p:pic>
        <p:nvPicPr>
          <p:cNvPr id="20" name="Picture 19">
            <a:extLst>
              <a:ext uri="{FF2B5EF4-FFF2-40B4-BE49-F238E27FC236}">
                <a16:creationId xmlns:a16="http://schemas.microsoft.com/office/drawing/2014/main" id="{31725EA8-CE77-624A-A4C3-7D5160FC291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463806" y="1519241"/>
            <a:ext cx="2118063" cy="3767328"/>
          </a:xfrm>
          <a:prstGeom prst="rect">
            <a:avLst/>
          </a:prstGeom>
        </p:spPr>
      </p:pic>
      <p:pic>
        <p:nvPicPr>
          <p:cNvPr id="19" name="Picture 18">
            <a:extLst>
              <a:ext uri="{FF2B5EF4-FFF2-40B4-BE49-F238E27FC236}">
                <a16:creationId xmlns:a16="http://schemas.microsoft.com/office/drawing/2014/main" id="{6D2AA85D-69CD-EE4E-A9AA-661DF34103E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959570" y="1284545"/>
            <a:ext cx="2463737" cy="4379976"/>
          </a:xfrm>
          <a:prstGeom prst="rect">
            <a:avLst/>
          </a:prstGeom>
        </p:spPr>
      </p:pic>
      <p:sp>
        <p:nvSpPr>
          <p:cNvPr id="24" name="Freeform 23">
            <a:extLst>
              <a:ext uri="{FF2B5EF4-FFF2-40B4-BE49-F238E27FC236}">
                <a16:creationId xmlns:a16="http://schemas.microsoft.com/office/drawing/2014/main" id="{37652BDA-CEA0-C242-803B-827D47DD87CF}"/>
              </a:ext>
            </a:extLst>
          </p:cNvPr>
          <p:cNvSpPr/>
          <p:nvPr/>
        </p:nvSpPr>
        <p:spPr>
          <a:xfrm>
            <a:off x="8959570" y="1281449"/>
            <a:ext cx="2463737" cy="4379976"/>
          </a:xfrm>
          <a:custGeom>
            <a:avLst/>
            <a:gdLst>
              <a:gd name="connsiteX0" fmla="*/ 0 w 2463737"/>
              <a:gd name="connsiteY0" fmla="*/ 0 h 4379976"/>
              <a:gd name="connsiteX1" fmla="*/ 2028098 w 2463737"/>
              <a:gd name="connsiteY1" fmla="*/ 0 h 4379976"/>
              <a:gd name="connsiteX2" fmla="*/ 1718640 w 2463737"/>
              <a:gd name="connsiteY2" fmla="*/ 309458 h 4379976"/>
              <a:gd name="connsiteX3" fmla="*/ 2028098 w 2463737"/>
              <a:gd name="connsiteY3" fmla="*/ 618916 h 4379976"/>
              <a:gd name="connsiteX4" fmla="*/ 2337556 w 2463737"/>
              <a:gd name="connsiteY4" fmla="*/ 309458 h 4379976"/>
              <a:gd name="connsiteX5" fmla="*/ 2028098 w 2463737"/>
              <a:gd name="connsiteY5" fmla="*/ 0 h 4379976"/>
              <a:gd name="connsiteX6" fmla="*/ 2463737 w 2463737"/>
              <a:gd name="connsiteY6" fmla="*/ 0 h 4379976"/>
              <a:gd name="connsiteX7" fmla="*/ 2463737 w 2463737"/>
              <a:gd name="connsiteY7" fmla="*/ 4379976 h 4379976"/>
              <a:gd name="connsiteX8" fmla="*/ 0 w 2463737"/>
              <a:gd name="connsiteY8" fmla="*/ 4379976 h 4379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63737" h="4379976">
                <a:moveTo>
                  <a:pt x="0" y="0"/>
                </a:moveTo>
                <a:lnTo>
                  <a:pt x="2028098" y="0"/>
                </a:lnTo>
                <a:cubicBezTo>
                  <a:pt x="1857189" y="0"/>
                  <a:pt x="1718640" y="138549"/>
                  <a:pt x="1718640" y="309458"/>
                </a:cubicBezTo>
                <a:cubicBezTo>
                  <a:pt x="1718640" y="480367"/>
                  <a:pt x="1857189" y="618916"/>
                  <a:pt x="2028098" y="618916"/>
                </a:cubicBezTo>
                <a:cubicBezTo>
                  <a:pt x="2199007" y="618916"/>
                  <a:pt x="2337556" y="480367"/>
                  <a:pt x="2337556" y="309458"/>
                </a:cubicBezTo>
                <a:cubicBezTo>
                  <a:pt x="2337556" y="138549"/>
                  <a:pt x="2199007" y="0"/>
                  <a:pt x="2028098" y="0"/>
                </a:cubicBezTo>
                <a:lnTo>
                  <a:pt x="2463737" y="0"/>
                </a:lnTo>
                <a:lnTo>
                  <a:pt x="2463737" y="4379976"/>
                </a:lnTo>
                <a:lnTo>
                  <a:pt x="0" y="4379976"/>
                </a:lnTo>
                <a:close/>
              </a:path>
            </a:pathLst>
          </a:cu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Freeform 24">
            <a:extLst>
              <a:ext uri="{FF2B5EF4-FFF2-40B4-BE49-F238E27FC236}">
                <a16:creationId xmlns:a16="http://schemas.microsoft.com/office/drawing/2014/main" id="{503C78E0-7B7A-4A44-9310-6216CFF6F1DB}"/>
              </a:ext>
            </a:extLst>
          </p:cNvPr>
          <p:cNvSpPr/>
          <p:nvPr/>
        </p:nvSpPr>
        <p:spPr>
          <a:xfrm>
            <a:off x="6462638" y="1505244"/>
            <a:ext cx="2118063" cy="3783891"/>
          </a:xfrm>
          <a:custGeom>
            <a:avLst/>
            <a:gdLst>
              <a:gd name="connsiteX0" fmla="*/ 0 w 2118063"/>
              <a:gd name="connsiteY0" fmla="*/ 16579 h 3783891"/>
              <a:gd name="connsiteX1" fmla="*/ 1642641 w 2118063"/>
              <a:gd name="connsiteY1" fmla="*/ 16579 h 3783891"/>
              <a:gd name="connsiteX2" fmla="*/ 1626196 w 2118063"/>
              <a:gd name="connsiteY2" fmla="*/ 19899 h 3783891"/>
              <a:gd name="connsiteX3" fmla="*/ 1471541 w 2118063"/>
              <a:gd name="connsiteY3" fmla="*/ 253218 h 3783891"/>
              <a:gd name="connsiteX4" fmla="*/ 1724759 w 2118063"/>
              <a:gd name="connsiteY4" fmla="*/ 506436 h 3783891"/>
              <a:gd name="connsiteX5" fmla="*/ 1977977 w 2118063"/>
              <a:gd name="connsiteY5" fmla="*/ 253218 h 3783891"/>
              <a:gd name="connsiteX6" fmla="*/ 1823323 w 2118063"/>
              <a:gd name="connsiteY6" fmla="*/ 19899 h 3783891"/>
              <a:gd name="connsiteX7" fmla="*/ 1806877 w 2118063"/>
              <a:gd name="connsiteY7" fmla="*/ 16579 h 3783891"/>
              <a:gd name="connsiteX8" fmla="*/ 2118063 w 2118063"/>
              <a:gd name="connsiteY8" fmla="*/ 16579 h 3783891"/>
              <a:gd name="connsiteX9" fmla="*/ 2118063 w 2118063"/>
              <a:gd name="connsiteY9" fmla="*/ 3783891 h 3783891"/>
              <a:gd name="connsiteX10" fmla="*/ 0 w 2118063"/>
              <a:gd name="connsiteY10" fmla="*/ 3783891 h 3783891"/>
              <a:gd name="connsiteX11" fmla="*/ 1724759 w 2118063"/>
              <a:gd name="connsiteY11" fmla="*/ 0 h 3783891"/>
              <a:gd name="connsiteX12" fmla="*/ 1806877 w 2118063"/>
              <a:gd name="connsiteY12" fmla="*/ 16579 h 3783891"/>
              <a:gd name="connsiteX13" fmla="*/ 1642641 w 2118063"/>
              <a:gd name="connsiteY13" fmla="*/ 16579 h 3783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18063" h="3783891">
                <a:moveTo>
                  <a:pt x="0" y="16579"/>
                </a:moveTo>
                <a:lnTo>
                  <a:pt x="1642641" y="16579"/>
                </a:lnTo>
                <a:lnTo>
                  <a:pt x="1626196" y="19899"/>
                </a:lnTo>
                <a:cubicBezTo>
                  <a:pt x="1535312" y="58340"/>
                  <a:pt x="1471541" y="148332"/>
                  <a:pt x="1471541" y="253218"/>
                </a:cubicBezTo>
                <a:cubicBezTo>
                  <a:pt x="1471541" y="393066"/>
                  <a:pt x="1584911" y="506436"/>
                  <a:pt x="1724759" y="506436"/>
                </a:cubicBezTo>
                <a:cubicBezTo>
                  <a:pt x="1864607" y="506436"/>
                  <a:pt x="1977977" y="393066"/>
                  <a:pt x="1977977" y="253218"/>
                </a:cubicBezTo>
                <a:cubicBezTo>
                  <a:pt x="1977977" y="148332"/>
                  <a:pt x="1914207" y="58340"/>
                  <a:pt x="1823323" y="19899"/>
                </a:cubicBezTo>
                <a:lnTo>
                  <a:pt x="1806877" y="16579"/>
                </a:lnTo>
                <a:lnTo>
                  <a:pt x="2118063" y="16579"/>
                </a:lnTo>
                <a:lnTo>
                  <a:pt x="2118063" y="3783891"/>
                </a:lnTo>
                <a:lnTo>
                  <a:pt x="0" y="3783891"/>
                </a:lnTo>
                <a:close/>
                <a:moveTo>
                  <a:pt x="1724759" y="0"/>
                </a:moveTo>
                <a:lnTo>
                  <a:pt x="1806877" y="16579"/>
                </a:lnTo>
                <a:lnTo>
                  <a:pt x="1642641" y="16579"/>
                </a:lnTo>
                <a:close/>
              </a:path>
            </a:pathLst>
          </a:cu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3" name="Picture 32">
            <a:extLst>
              <a:ext uri="{FF2B5EF4-FFF2-40B4-BE49-F238E27FC236}">
                <a16:creationId xmlns:a16="http://schemas.microsoft.com/office/drawing/2014/main" id="{575DBFE7-79F1-4246-991C-914C8145A9E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360958" y="1401925"/>
            <a:ext cx="548640" cy="548640"/>
          </a:xfrm>
          <a:prstGeom prst="rect">
            <a:avLst/>
          </a:prstGeom>
        </p:spPr>
      </p:pic>
      <p:pic>
        <p:nvPicPr>
          <p:cNvPr id="34" name="Picture 33">
            <a:extLst>
              <a:ext uri="{FF2B5EF4-FFF2-40B4-BE49-F238E27FC236}">
                <a16:creationId xmlns:a16="http://schemas.microsoft.com/office/drawing/2014/main" id="{18C8DE44-DD10-D843-AB8C-64709B032DFA}"/>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713837" y="2114066"/>
            <a:ext cx="545374" cy="548640"/>
          </a:xfrm>
          <a:prstGeom prst="rect">
            <a:avLst/>
          </a:prstGeom>
        </p:spPr>
      </p:pic>
      <p:pic>
        <p:nvPicPr>
          <p:cNvPr id="35" name="Picture 34">
            <a:extLst>
              <a:ext uri="{FF2B5EF4-FFF2-40B4-BE49-F238E27FC236}">
                <a16:creationId xmlns:a16="http://schemas.microsoft.com/office/drawing/2014/main" id="{470CA44C-A4E4-714B-90EE-E6D158A0CFA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91908" y="2114066"/>
            <a:ext cx="545375" cy="548640"/>
          </a:xfrm>
          <a:prstGeom prst="rect">
            <a:avLst/>
          </a:prstGeom>
        </p:spPr>
      </p:pic>
      <p:pic>
        <p:nvPicPr>
          <p:cNvPr id="36" name="Picture 35">
            <a:extLst>
              <a:ext uri="{FF2B5EF4-FFF2-40B4-BE49-F238E27FC236}">
                <a16:creationId xmlns:a16="http://schemas.microsoft.com/office/drawing/2014/main" id="{A104D0B9-4B81-E344-87BB-0105378CF5D0}"/>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712203" y="1398353"/>
            <a:ext cx="545374" cy="548640"/>
          </a:xfrm>
          <a:prstGeom prst="rect">
            <a:avLst/>
          </a:prstGeom>
        </p:spPr>
      </p:pic>
      <p:pic>
        <p:nvPicPr>
          <p:cNvPr id="37" name="Picture 36">
            <a:extLst>
              <a:ext uri="{FF2B5EF4-FFF2-40B4-BE49-F238E27FC236}">
                <a16:creationId xmlns:a16="http://schemas.microsoft.com/office/drawing/2014/main" id="{6176C423-ECC1-7849-BE74-39B46A1B2255}"/>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891908" y="1398353"/>
            <a:ext cx="545374" cy="548640"/>
          </a:xfrm>
          <a:prstGeom prst="rect">
            <a:avLst/>
          </a:prstGeom>
        </p:spPr>
      </p:pic>
      <p:pic>
        <p:nvPicPr>
          <p:cNvPr id="38" name="Picture 37">
            <a:extLst>
              <a:ext uri="{FF2B5EF4-FFF2-40B4-BE49-F238E27FC236}">
                <a16:creationId xmlns:a16="http://schemas.microsoft.com/office/drawing/2014/main" id="{C8F36205-AC6A-5A48-9578-00B45899E839}"/>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2535764" y="1398353"/>
            <a:ext cx="548640" cy="548640"/>
          </a:xfrm>
          <a:prstGeom prst="rect">
            <a:avLst/>
          </a:prstGeom>
        </p:spPr>
      </p:pic>
      <p:pic>
        <p:nvPicPr>
          <p:cNvPr id="39" name="Picture 38">
            <a:extLst>
              <a:ext uri="{FF2B5EF4-FFF2-40B4-BE49-F238E27FC236}">
                <a16:creationId xmlns:a16="http://schemas.microsoft.com/office/drawing/2014/main" id="{4FA0F0CE-1AE3-5644-B908-0F0181C20C88}"/>
              </a:ext>
            </a:extLst>
          </p:cNvPr>
          <p:cNvPicPr>
            <a:picLocks noChangeAspect="1"/>
          </p:cNvPicPr>
          <p:nvPr/>
        </p:nvPicPr>
        <p:blipFill>
          <a:blip r:embed="rId13"/>
          <a:stretch>
            <a:fillRect/>
          </a:stretch>
        </p:blipFill>
        <p:spPr>
          <a:xfrm>
            <a:off x="4087264" y="1129808"/>
            <a:ext cx="1709928" cy="1709928"/>
          </a:xfrm>
          <a:prstGeom prst="rect">
            <a:avLst/>
          </a:prstGeom>
        </p:spPr>
      </p:pic>
      <p:pic>
        <p:nvPicPr>
          <p:cNvPr id="40" name="Picture 39">
            <a:extLst>
              <a:ext uri="{FF2B5EF4-FFF2-40B4-BE49-F238E27FC236}">
                <a16:creationId xmlns:a16="http://schemas.microsoft.com/office/drawing/2014/main" id="{C2B19656-118A-D746-B925-BEC934197BC5}"/>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360959" y="2114066"/>
            <a:ext cx="548640" cy="548640"/>
          </a:xfrm>
          <a:prstGeom prst="rect">
            <a:avLst/>
          </a:prstGeom>
        </p:spPr>
      </p:pic>
      <p:pic>
        <p:nvPicPr>
          <p:cNvPr id="43" name="Picture 42">
            <a:extLst>
              <a:ext uri="{FF2B5EF4-FFF2-40B4-BE49-F238E27FC236}">
                <a16:creationId xmlns:a16="http://schemas.microsoft.com/office/drawing/2014/main" id="{A2713F48-3C32-8F45-845B-1E24D596D618}"/>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2535765" y="2114066"/>
            <a:ext cx="548640" cy="548640"/>
          </a:xfrm>
          <a:prstGeom prst="rect">
            <a:avLst/>
          </a:prstGeom>
        </p:spPr>
      </p:pic>
    </p:spTree>
    <p:extLst>
      <p:ext uri="{BB962C8B-B14F-4D97-AF65-F5344CB8AC3E}">
        <p14:creationId xmlns:p14="http://schemas.microsoft.com/office/powerpoint/2010/main" val="1425263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Group 52">
            <a:extLst>
              <a:ext uri="{FF2B5EF4-FFF2-40B4-BE49-F238E27FC236}">
                <a16:creationId xmlns:a16="http://schemas.microsoft.com/office/drawing/2014/main" id="{ADEABD16-D748-4541-8EC5-8FBF990038E2}"/>
              </a:ext>
            </a:extLst>
          </p:cNvPr>
          <p:cNvGrpSpPr/>
          <p:nvPr/>
        </p:nvGrpSpPr>
        <p:grpSpPr>
          <a:xfrm>
            <a:off x="6284973" y="903514"/>
            <a:ext cx="2451237" cy="5127171"/>
            <a:chOff x="6182510" y="903514"/>
            <a:chExt cx="2451237" cy="5127171"/>
          </a:xfrm>
        </p:grpSpPr>
        <p:pic>
          <p:nvPicPr>
            <p:cNvPr id="54" name="Picture 53">
              <a:extLst>
                <a:ext uri="{FF2B5EF4-FFF2-40B4-BE49-F238E27FC236}">
                  <a16:creationId xmlns:a16="http://schemas.microsoft.com/office/drawing/2014/main" id="{F9CFFDC0-B41C-384E-8A58-3351C18E197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2510" y="903514"/>
              <a:ext cx="2451237" cy="5127171"/>
            </a:xfrm>
            <a:prstGeom prst="rect">
              <a:avLst/>
            </a:prstGeom>
          </p:spPr>
        </p:pic>
        <p:sp>
          <p:nvSpPr>
            <p:cNvPr id="55" name="Oval 54">
              <a:extLst>
                <a:ext uri="{FF2B5EF4-FFF2-40B4-BE49-F238E27FC236}">
                  <a16:creationId xmlns:a16="http://schemas.microsoft.com/office/drawing/2014/main" id="{1F14C758-5255-4B4F-9062-D9EB970FE7B9}"/>
                </a:ext>
              </a:extLst>
            </p:cNvPr>
            <p:cNvSpPr/>
            <p:nvPr/>
          </p:nvSpPr>
          <p:spPr>
            <a:xfrm>
              <a:off x="7250803" y="5497585"/>
              <a:ext cx="314650" cy="314650"/>
            </a:xfrm>
            <a:prstGeom prst="ellipse">
              <a:avLst/>
            </a:prstGeom>
            <a:solidFill>
              <a:srgbClr val="181C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8" name="Title 7">
            <a:extLst>
              <a:ext uri="{FF2B5EF4-FFF2-40B4-BE49-F238E27FC236}">
                <a16:creationId xmlns:a16="http://schemas.microsoft.com/office/drawing/2014/main" id="{78A506A3-90C8-C14D-99D3-3079A750FF32}"/>
              </a:ext>
            </a:extLst>
          </p:cNvPr>
          <p:cNvSpPr txBox="1">
            <a:spLocks/>
          </p:cNvSpPr>
          <p:nvPr/>
        </p:nvSpPr>
        <p:spPr>
          <a:xfrm>
            <a:off x="427505" y="3192523"/>
            <a:ext cx="5369688" cy="1919941"/>
          </a:xfrm>
          <a:prstGeom prst="rect">
            <a:avLst/>
          </a:prstGeom>
        </p:spPr>
        <p:txBody>
          <a:bodyPr vert="horz" lIns="91440" tIns="45720" rIns="91440" bIns="45720" rtlCol="0" anchor="t">
            <a:normAutofit/>
          </a:bodyPr>
          <a:lstStyle>
            <a:lvl1pPr algn="l" defTabSz="914400" rtl="0" eaLnBrk="1" latinLnBrk="0" hangingPunct="1">
              <a:lnSpc>
                <a:spcPct val="100000"/>
              </a:lnSpc>
              <a:spcBef>
                <a:spcPct val="0"/>
              </a:spcBef>
              <a:buNone/>
              <a:defRPr sz="4400" kern="1200">
                <a:solidFill>
                  <a:schemeClr val="accent1"/>
                </a:solidFill>
                <a:latin typeface="Palatino" pitchFamily="2" charset="77"/>
                <a:ea typeface="Palatino" pitchFamily="2" charset="77"/>
                <a:cs typeface="Palatino" pitchFamily="2" charset="77"/>
              </a:defRPr>
            </a:lvl1pPr>
          </a:lstStyle>
          <a:p>
            <a:pPr algn="r"/>
            <a:r>
              <a:rPr lang="en-US" dirty="0">
                <a:solidFill>
                  <a:schemeClr val="accent2"/>
                </a:solidFill>
              </a:rPr>
              <a:t>Download Media</a:t>
            </a:r>
          </a:p>
        </p:txBody>
      </p:sp>
      <p:sp>
        <p:nvSpPr>
          <p:cNvPr id="59" name="Title 7">
            <a:extLst>
              <a:ext uri="{FF2B5EF4-FFF2-40B4-BE49-F238E27FC236}">
                <a16:creationId xmlns:a16="http://schemas.microsoft.com/office/drawing/2014/main" id="{C2986148-C79B-7244-A6B3-76A443A8DE30}"/>
              </a:ext>
            </a:extLst>
          </p:cNvPr>
          <p:cNvSpPr txBox="1">
            <a:spLocks/>
          </p:cNvSpPr>
          <p:nvPr/>
        </p:nvSpPr>
        <p:spPr>
          <a:xfrm>
            <a:off x="634725" y="3854353"/>
            <a:ext cx="5162467" cy="90362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accent1"/>
                </a:solidFill>
                <a:latin typeface="Zoram ldsLat" charset="0"/>
                <a:ea typeface="Zoram ldsLat" charset="0"/>
                <a:cs typeface="Zoram ldsLat" charset="0"/>
              </a:defRPr>
            </a:lvl1pPr>
          </a:lstStyle>
          <a:p>
            <a:pPr algn="r"/>
            <a:r>
              <a:rPr lang="en-US" sz="2800" i="1" dirty="0">
                <a:solidFill>
                  <a:schemeClr val="tx1"/>
                </a:solidFill>
                <a:latin typeface="Arial" panose="020B0604020202020204" pitchFamily="34" charset="0"/>
                <a:cs typeface="Arial" panose="020B0604020202020204" pitchFamily="34" charset="0"/>
              </a:rPr>
              <a:t>How to view downloads</a:t>
            </a:r>
          </a:p>
        </p:txBody>
      </p:sp>
      <p:pic>
        <p:nvPicPr>
          <p:cNvPr id="20" name="Picture 19">
            <a:extLst>
              <a:ext uri="{FF2B5EF4-FFF2-40B4-BE49-F238E27FC236}">
                <a16:creationId xmlns:a16="http://schemas.microsoft.com/office/drawing/2014/main" id="{6D784ACC-931C-8D4A-8C5C-4E31BD42298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891418" y="903514"/>
            <a:ext cx="2602784" cy="5127172"/>
          </a:xfrm>
          <a:prstGeom prst="rect">
            <a:avLst/>
          </a:prstGeom>
        </p:spPr>
      </p:pic>
      <p:pic>
        <p:nvPicPr>
          <p:cNvPr id="4" name="Picture 3">
            <a:extLst>
              <a:ext uri="{FF2B5EF4-FFF2-40B4-BE49-F238E27FC236}">
                <a16:creationId xmlns:a16="http://schemas.microsoft.com/office/drawing/2014/main" id="{0B5AA61A-305E-A04E-B730-B2E10F1B67B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959569" y="1281449"/>
            <a:ext cx="2463737" cy="4379976"/>
          </a:xfrm>
          <a:prstGeom prst="rect">
            <a:avLst/>
          </a:prstGeom>
        </p:spPr>
      </p:pic>
      <p:pic>
        <p:nvPicPr>
          <p:cNvPr id="29" name="Picture 28">
            <a:extLst>
              <a:ext uri="{FF2B5EF4-FFF2-40B4-BE49-F238E27FC236}">
                <a16:creationId xmlns:a16="http://schemas.microsoft.com/office/drawing/2014/main" id="{6CEE72AB-66A4-AF48-BCF0-75859E0388B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360958" y="1401925"/>
            <a:ext cx="548640" cy="548640"/>
          </a:xfrm>
          <a:prstGeom prst="rect">
            <a:avLst/>
          </a:prstGeom>
        </p:spPr>
      </p:pic>
      <p:pic>
        <p:nvPicPr>
          <p:cNvPr id="30" name="Picture 29">
            <a:extLst>
              <a:ext uri="{FF2B5EF4-FFF2-40B4-BE49-F238E27FC236}">
                <a16:creationId xmlns:a16="http://schemas.microsoft.com/office/drawing/2014/main" id="{D2763D02-C8FD-F246-A040-110E20DD0B2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713837" y="2114066"/>
            <a:ext cx="545374" cy="548640"/>
          </a:xfrm>
          <a:prstGeom prst="rect">
            <a:avLst/>
          </a:prstGeom>
        </p:spPr>
      </p:pic>
      <p:pic>
        <p:nvPicPr>
          <p:cNvPr id="31" name="Picture 30">
            <a:extLst>
              <a:ext uri="{FF2B5EF4-FFF2-40B4-BE49-F238E27FC236}">
                <a16:creationId xmlns:a16="http://schemas.microsoft.com/office/drawing/2014/main" id="{DEFA748C-2FC1-E64B-B483-F82536A6E0C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91908" y="2114066"/>
            <a:ext cx="545375" cy="548640"/>
          </a:xfrm>
          <a:prstGeom prst="rect">
            <a:avLst/>
          </a:prstGeom>
        </p:spPr>
      </p:pic>
      <p:pic>
        <p:nvPicPr>
          <p:cNvPr id="32" name="Picture 31">
            <a:extLst>
              <a:ext uri="{FF2B5EF4-FFF2-40B4-BE49-F238E27FC236}">
                <a16:creationId xmlns:a16="http://schemas.microsoft.com/office/drawing/2014/main" id="{DF4629EF-4CBA-0745-A0F8-7D98AF06BB24}"/>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712203" y="1398353"/>
            <a:ext cx="545374" cy="548640"/>
          </a:xfrm>
          <a:prstGeom prst="rect">
            <a:avLst/>
          </a:prstGeom>
        </p:spPr>
      </p:pic>
      <p:pic>
        <p:nvPicPr>
          <p:cNvPr id="33" name="Picture 32">
            <a:extLst>
              <a:ext uri="{FF2B5EF4-FFF2-40B4-BE49-F238E27FC236}">
                <a16:creationId xmlns:a16="http://schemas.microsoft.com/office/drawing/2014/main" id="{47A31240-4131-274B-A382-25DA68CA5176}"/>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91908" y="1398353"/>
            <a:ext cx="545374" cy="548640"/>
          </a:xfrm>
          <a:prstGeom prst="rect">
            <a:avLst/>
          </a:prstGeom>
        </p:spPr>
      </p:pic>
      <p:pic>
        <p:nvPicPr>
          <p:cNvPr id="34" name="Picture 33">
            <a:extLst>
              <a:ext uri="{FF2B5EF4-FFF2-40B4-BE49-F238E27FC236}">
                <a16:creationId xmlns:a16="http://schemas.microsoft.com/office/drawing/2014/main" id="{B840B8AA-8579-294F-BE96-24BD58F57411}"/>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2535764" y="1398353"/>
            <a:ext cx="548640" cy="548640"/>
          </a:xfrm>
          <a:prstGeom prst="rect">
            <a:avLst/>
          </a:prstGeom>
        </p:spPr>
      </p:pic>
      <p:pic>
        <p:nvPicPr>
          <p:cNvPr id="35" name="Picture 34">
            <a:extLst>
              <a:ext uri="{FF2B5EF4-FFF2-40B4-BE49-F238E27FC236}">
                <a16:creationId xmlns:a16="http://schemas.microsoft.com/office/drawing/2014/main" id="{D1C1FD21-588C-B349-B1AC-856BC6450758}"/>
              </a:ext>
            </a:extLst>
          </p:cNvPr>
          <p:cNvPicPr>
            <a:picLocks noChangeAspect="1"/>
          </p:cNvPicPr>
          <p:nvPr/>
        </p:nvPicPr>
        <p:blipFill>
          <a:blip r:embed="rId12"/>
          <a:stretch>
            <a:fillRect/>
          </a:stretch>
        </p:blipFill>
        <p:spPr>
          <a:xfrm>
            <a:off x="4087264" y="1129808"/>
            <a:ext cx="1709928" cy="1709928"/>
          </a:xfrm>
          <a:prstGeom prst="rect">
            <a:avLst/>
          </a:prstGeom>
        </p:spPr>
      </p:pic>
      <p:pic>
        <p:nvPicPr>
          <p:cNvPr id="36" name="Picture 35">
            <a:extLst>
              <a:ext uri="{FF2B5EF4-FFF2-40B4-BE49-F238E27FC236}">
                <a16:creationId xmlns:a16="http://schemas.microsoft.com/office/drawing/2014/main" id="{B1B7128D-FE8B-E04E-803A-72ADAA821F00}"/>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3360959" y="2114066"/>
            <a:ext cx="548640" cy="548640"/>
          </a:xfrm>
          <a:prstGeom prst="rect">
            <a:avLst/>
          </a:prstGeom>
        </p:spPr>
      </p:pic>
      <p:pic>
        <p:nvPicPr>
          <p:cNvPr id="37" name="Picture 36">
            <a:extLst>
              <a:ext uri="{FF2B5EF4-FFF2-40B4-BE49-F238E27FC236}">
                <a16:creationId xmlns:a16="http://schemas.microsoft.com/office/drawing/2014/main" id="{87C50236-0B1F-8945-9801-1877FB5E19D6}"/>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2535765" y="2114066"/>
            <a:ext cx="548640" cy="548640"/>
          </a:xfrm>
          <a:prstGeom prst="rect">
            <a:avLst/>
          </a:prstGeom>
        </p:spPr>
      </p:pic>
      <p:pic>
        <p:nvPicPr>
          <p:cNvPr id="22" name="Picture 21">
            <a:extLst>
              <a:ext uri="{FF2B5EF4-FFF2-40B4-BE49-F238E27FC236}">
                <a16:creationId xmlns:a16="http://schemas.microsoft.com/office/drawing/2014/main" id="{7F2F4DEE-F9FC-394E-9355-92346B22CD9C}"/>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6458059" y="1481229"/>
            <a:ext cx="2147803" cy="3886826"/>
          </a:xfrm>
          <a:prstGeom prst="rect">
            <a:avLst/>
          </a:prstGeom>
        </p:spPr>
      </p:pic>
    </p:spTree>
    <p:extLst>
      <p:ext uri="{BB962C8B-B14F-4D97-AF65-F5344CB8AC3E}">
        <p14:creationId xmlns:p14="http://schemas.microsoft.com/office/powerpoint/2010/main" val="3850084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Group 52">
            <a:extLst>
              <a:ext uri="{FF2B5EF4-FFF2-40B4-BE49-F238E27FC236}">
                <a16:creationId xmlns:a16="http://schemas.microsoft.com/office/drawing/2014/main" id="{ADEABD16-D748-4541-8EC5-8FBF990038E2}"/>
              </a:ext>
            </a:extLst>
          </p:cNvPr>
          <p:cNvGrpSpPr/>
          <p:nvPr/>
        </p:nvGrpSpPr>
        <p:grpSpPr>
          <a:xfrm>
            <a:off x="6284973" y="903514"/>
            <a:ext cx="2451237" cy="5127171"/>
            <a:chOff x="6182510" y="903514"/>
            <a:chExt cx="2451237" cy="5127171"/>
          </a:xfrm>
        </p:grpSpPr>
        <p:pic>
          <p:nvPicPr>
            <p:cNvPr id="54" name="Picture 53">
              <a:extLst>
                <a:ext uri="{FF2B5EF4-FFF2-40B4-BE49-F238E27FC236}">
                  <a16:creationId xmlns:a16="http://schemas.microsoft.com/office/drawing/2014/main" id="{F9CFFDC0-B41C-384E-8A58-3351C18E197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2510" y="903514"/>
              <a:ext cx="2451237" cy="5127171"/>
            </a:xfrm>
            <a:prstGeom prst="rect">
              <a:avLst/>
            </a:prstGeom>
          </p:spPr>
        </p:pic>
        <p:sp>
          <p:nvSpPr>
            <p:cNvPr id="55" name="Oval 54">
              <a:extLst>
                <a:ext uri="{FF2B5EF4-FFF2-40B4-BE49-F238E27FC236}">
                  <a16:creationId xmlns:a16="http://schemas.microsoft.com/office/drawing/2014/main" id="{1F14C758-5255-4B4F-9062-D9EB970FE7B9}"/>
                </a:ext>
              </a:extLst>
            </p:cNvPr>
            <p:cNvSpPr/>
            <p:nvPr/>
          </p:nvSpPr>
          <p:spPr>
            <a:xfrm>
              <a:off x="7250803" y="5497585"/>
              <a:ext cx="314650" cy="314650"/>
            </a:xfrm>
            <a:prstGeom prst="ellipse">
              <a:avLst/>
            </a:prstGeom>
            <a:solidFill>
              <a:srgbClr val="181C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8" name="Title 7">
            <a:extLst>
              <a:ext uri="{FF2B5EF4-FFF2-40B4-BE49-F238E27FC236}">
                <a16:creationId xmlns:a16="http://schemas.microsoft.com/office/drawing/2014/main" id="{78A506A3-90C8-C14D-99D3-3079A750FF32}"/>
              </a:ext>
            </a:extLst>
          </p:cNvPr>
          <p:cNvSpPr txBox="1">
            <a:spLocks/>
          </p:cNvSpPr>
          <p:nvPr/>
        </p:nvSpPr>
        <p:spPr>
          <a:xfrm>
            <a:off x="427505" y="3192523"/>
            <a:ext cx="5369688" cy="1919941"/>
          </a:xfrm>
          <a:prstGeom prst="rect">
            <a:avLst/>
          </a:prstGeom>
        </p:spPr>
        <p:txBody>
          <a:bodyPr vert="horz" lIns="91440" tIns="45720" rIns="91440" bIns="45720" rtlCol="0" anchor="t">
            <a:normAutofit/>
          </a:bodyPr>
          <a:lstStyle>
            <a:lvl1pPr algn="l" defTabSz="914400" rtl="0" eaLnBrk="1" latinLnBrk="0" hangingPunct="1">
              <a:lnSpc>
                <a:spcPct val="100000"/>
              </a:lnSpc>
              <a:spcBef>
                <a:spcPct val="0"/>
              </a:spcBef>
              <a:buNone/>
              <a:defRPr sz="4400" kern="1200">
                <a:solidFill>
                  <a:schemeClr val="accent1"/>
                </a:solidFill>
                <a:latin typeface="Palatino" pitchFamily="2" charset="77"/>
                <a:ea typeface="Palatino" pitchFamily="2" charset="77"/>
                <a:cs typeface="Palatino" pitchFamily="2" charset="77"/>
              </a:defRPr>
            </a:lvl1pPr>
          </a:lstStyle>
          <a:p>
            <a:pPr algn="r"/>
            <a:r>
              <a:rPr lang="en-US" dirty="0">
                <a:solidFill>
                  <a:schemeClr val="accent2"/>
                </a:solidFill>
              </a:rPr>
              <a:t>Download Media</a:t>
            </a:r>
          </a:p>
        </p:txBody>
      </p:sp>
      <p:sp>
        <p:nvSpPr>
          <p:cNvPr id="59" name="Title 7">
            <a:extLst>
              <a:ext uri="{FF2B5EF4-FFF2-40B4-BE49-F238E27FC236}">
                <a16:creationId xmlns:a16="http://schemas.microsoft.com/office/drawing/2014/main" id="{C2986148-C79B-7244-A6B3-76A443A8DE30}"/>
              </a:ext>
            </a:extLst>
          </p:cNvPr>
          <p:cNvSpPr txBox="1">
            <a:spLocks/>
          </p:cNvSpPr>
          <p:nvPr/>
        </p:nvSpPr>
        <p:spPr>
          <a:xfrm>
            <a:off x="634725" y="3854353"/>
            <a:ext cx="5162467" cy="90362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accent1"/>
                </a:solidFill>
                <a:latin typeface="Zoram ldsLat" charset="0"/>
                <a:ea typeface="Zoram ldsLat" charset="0"/>
                <a:cs typeface="Zoram ldsLat" charset="0"/>
              </a:defRPr>
            </a:lvl1pPr>
          </a:lstStyle>
          <a:p>
            <a:pPr algn="r"/>
            <a:r>
              <a:rPr lang="en-US" sz="2800" i="1" dirty="0">
                <a:solidFill>
                  <a:schemeClr val="tx1"/>
                </a:solidFill>
                <a:latin typeface="Arial" panose="020B0604020202020204" pitchFamily="34" charset="0"/>
                <a:cs typeface="Arial" panose="020B0604020202020204" pitchFamily="34" charset="0"/>
              </a:rPr>
              <a:t>How to view downloads</a:t>
            </a:r>
          </a:p>
        </p:txBody>
      </p:sp>
      <p:pic>
        <p:nvPicPr>
          <p:cNvPr id="23" name="Picture 22">
            <a:extLst>
              <a:ext uri="{FF2B5EF4-FFF2-40B4-BE49-F238E27FC236}">
                <a16:creationId xmlns:a16="http://schemas.microsoft.com/office/drawing/2014/main" id="{DF0257F7-36F6-974F-8386-CD94227E32D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891418" y="903514"/>
            <a:ext cx="2602784" cy="5127172"/>
          </a:xfrm>
          <a:prstGeom prst="rect">
            <a:avLst/>
          </a:prstGeom>
        </p:spPr>
      </p:pic>
      <p:pic>
        <p:nvPicPr>
          <p:cNvPr id="19" name="Picture 18">
            <a:extLst>
              <a:ext uri="{FF2B5EF4-FFF2-40B4-BE49-F238E27FC236}">
                <a16:creationId xmlns:a16="http://schemas.microsoft.com/office/drawing/2014/main" id="{FBE3D945-359B-4842-B3A3-D1738355EF4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959569" y="1281449"/>
            <a:ext cx="2463737" cy="4379976"/>
          </a:xfrm>
          <a:prstGeom prst="rect">
            <a:avLst/>
          </a:prstGeom>
        </p:spPr>
      </p:pic>
      <p:sp>
        <p:nvSpPr>
          <p:cNvPr id="22" name="Freeform 21">
            <a:extLst>
              <a:ext uri="{FF2B5EF4-FFF2-40B4-BE49-F238E27FC236}">
                <a16:creationId xmlns:a16="http://schemas.microsoft.com/office/drawing/2014/main" id="{F4D2B89A-85F7-F148-986D-5C2F8A1C0BE8}"/>
              </a:ext>
            </a:extLst>
          </p:cNvPr>
          <p:cNvSpPr/>
          <p:nvPr/>
        </p:nvSpPr>
        <p:spPr>
          <a:xfrm>
            <a:off x="8959569" y="1281449"/>
            <a:ext cx="2463737" cy="4379976"/>
          </a:xfrm>
          <a:custGeom>
            <a:avLst/>
            <a:gdLst>
              <a:gd name="connsiteX0" fmla="*/ 778156 w 2463737"/>
              <a:gd name="connsiteY0" fmla="*/ 474326 h 4379976"/>
              <a:gd name="connsiteX1" fmla="*/ 778156 w 2463737"/>
              <a:gd name="connsiteY1" fmla="*/ 770375 h 4379976"/>
              <a:gd name="connsiteX2" fmla="*/ 1487497 w 2463737"/>
              <a:gd name="connsiteY2" fmla="*/ 770375 h 4379976"/>
              <a:gd name="connsiteX3" fmla="*/ 1487497 w 2463737"/>
              <a:gd name="connsiteY3" fmla="*/ 474326 h 4379976"/>
              <a:gd name="connsiteX4" fmla="*/ 0 w 2463737"/>
              <a:gd name="connsiteY4" fmla="*/ 0 h 4379976"/>
              <a:gd name="connsiteX5" fmla="*/ 2463737 w 2463737"/>
              <a:gd name="connsiteY5" fmla="*/ 0 h 4379976"/>
              <a:gd name="connsiteX6" fmla="*/ 2463737 w 2463737"/>
              <a:gd name="connsiteY6" fmla="*/ 4379976 h 4379976"/>
              <a:gd name="connsiteX7" fmla="*/ 0 w 2463737"/>
              <a:gd name="connsiteY7" fmla="*/ 4379976 h 4379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63737" h="4379976">
                <a:moveTo>
                  <a:pt x="778156" y="474326"/>
                </a:moveTo>
                <a:lnTo>
                  <a:pt x="778156" y="770375"/>
                </a:lnTo>
                <a:lnTo>
                  <a:pt x="1487497" y="770375"/>
                </a:lnTo>
                <a:lnTo>
                  <a:pt x="1487497" y="474326"/>
                </a:lnTo>
                <a:close/>
                <a:moveTo>
                  <a:pt x="0" y="0"/>
                </a:moveTo>
                <a:lnTo>
                  <a:pt x="2463737" y="0"/>
                </a:lnTo>
                <a:lnTo>
                  <a:pt x="2463737" y="4379976"/>
                </a:lnTo>
                <a:lnTo>
                  <a:pt x="0" y="4379976"/>
                </a:lnTo>
                <a:close/>
              </a:path>
            </a:pathLst>
          </a:cu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33" name="Picture 32">
            <a:extLst>
              <a:ext uri="{FF2B5EF4-FFF2-40B4-BE49-F238E27FC236}">
                <a16:creationId xmlns:a16="http://schemas.microsoft.com/office/drawing/2014/main" id="{5729052A-EB67-6644-8962-BA6939E7A41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360958" y="1401925"/>
            <a:ext cx="548640" cy="548640"/>
          </a:xfrm>
          <a:prstGeom prst="rect">
            <a:avLst/>
          </a:prstGeom>
        </p:spPr>
      </p:pic>
      <p:pic>
        <p:nvPicPr>
          <p:cNvPr id="34" name="Picture 33">
            <a:extLst>
              <a:ext uri="{FF2B5EF4-FFF2-40B4-BE49-F238E27FC236}">
                <a16:creationId xmlns:a16="http://schemas.microsoft.com/office/drawing/2014/main" id="{D4B9C522-F77D-3243-B1B2-61B74EAC774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713837" y="2114066"/>
            <a:ext cx="545374" cy="548640"/>
          </a:xfrm>
          <a:prstGeom prst="rect">
            <a:avLst/>
          </a:prstGeom>
        </p:spPr>
      </p:pic>
      <p:pic>
        <p:nvPicPr>
          <p:cNvPr id="35" name="Picture 34">
            <a:extLst>
              <a:ext uri="{FF2B5EF4-FFF2-40B4-BE49-F238E27FC236}">
                <a16:creationId xmlns:a16="http://schemas.microsoft.com/office/drawing/2014/main" id="{2984C579-73F4-DD40-9D53-BA27B0900FBB}"/>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91908" y="2114066"/>
            <a:ext cx="545375" cy="548640"/>
          </a:xfrm>
          <a:prstGeom prst="rect">
            <a:avLst/>
          </a:prstGeom>
        </p:spPr>
      </p:pic>
      <p:pic>
        <p:nvPicPr>
          <p:cNvPr id="36" name="Picture 35">
            <a:extLst>
              <a:ext uri="{FF2B5EF4-FFF2-40B4-BE49-F238E27FC236}">
                <a16:creationId xmlns:a16="http://schemas.microsoft.com/office/drawing/2014/main" id="{E21A7AE1-630B-6C4C-9D75-582A71226BD9}"/>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712203" y="1398353"/>
            <a:ext cx="545374" cy="548640"/>
          </a:xfrm>
          <a:prstGeom prst="rect">
            <a:avLst/>
          </a:prstGeom>
        </p:spPr>
      </p:pic>
      <p:pic>
        <p:nvPicPr>
          <p:cNvPr id="37" name="Picture 36">
            <a:extLst>
              <a:ext uri="{FF2B5EF4-FFF2-40B4-BE49-F238E27FC236}">
                <a16:creationId xmlns:a16="http://schemas.microsoft.com/office/drawing/2014/main" id="{7D73BFB2-5065-E342-942E-6F9E18094ADE}"/>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91908" y="1398353"/>
            <a:ext cx="545374" cy="548640"/>
          </a:xfrm>
          <a:prstGeom prst="rect">
            <a:avLst/>
          </a:prstGeom>
        </p:spPr>
      </p:pic>
      <p:pic>
        <p:nvPicPr>
          <p:cNvPr id="38" name="Picture 37">
            <a:extLst>
              <a:ext uri="{FF2B5EF4-FFF2-40B4-BE49-F238E27FC236}">
                <a16:creationId xmlns:a16="http://schemas.microsoft.com/office/drawing/2014/main" id="{68852C19-DE0B-4543-9591-EE6678E2748A}"/>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2535764" y="1398353"/>
            <a:ext cx="548640" cy="548640"/>
          </a:xfrm>
          <a:prstGeom prst="rect">
            <a:avLst/>
          </a:prstGeom>
        </p:spPr>
      </p:pic>
      <p:pic>
        <p:nvPicPr>
          <p:cNvPr id="39" name="Picture 38">
            <a:extLst>
              <a:ext uri="{FF2B5EF4-FFF2-40B4-BE49-F238E27FC236}">
                <a16:creationId xmlns:a16="http://schemas.microsoft.com/office/drawing/2014/main" id="{3D3EBA12-A281-0F40-916A-9F229B6AE75C}"/>
              </a:ext>
            </a:extLst>
          </p:cNvPr>
          <p:cNvPicPr>
            <a:picLocks noChangeAspect="1"/>
          </p:cNvPicPr>
          <p:nvPr/>
        </p:nvPicPr>
        <p:blipFill>
          <a:blip r:embed="rId12"/>
          <a:stretch>
            <a:fillRect/>
          </a:stretch>
        </p:blipFill>
        <p:spPr>
          <a:xfrm>
            <a:off x="4087264" y="1129808"/>
            <a:ext cx="1709928" cy="1709928"/>
          </a:xfrm>
          <a:prstGeom prst="rect">
            <a:avLst/>
          </a:prstGeom>
        </p:spPr>
      </p:pic>
      <p:pic>
        <p:nvPicPr>
          <p:cNvPr id="40" name="Picture 39">
            <a:extLst>
              <a:ext uri="{FF2B5EF4-FFF2-40B4-BE49-F238E27FC236}">
                <a16:creationId xmlns:a16="http://schemas.microsoft.com/office/drawing/2014/main" id="{F0B86296-A76E-AA49-A63C-D99410934C48}"/>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3360959" y="2114066"/>
            <a:ext cx="548640" cy="548640"/>
          </a:xfrm>
          <a:prstGeom prst="rect">
            <a:avLst/>
          </a:prstGeom>
        </p:spPr>
      </p:pic>
      <p:pic>
        <p:nvPicPr>
          <p:cNvPr id="43" name="Picture 42">
            <a:extLst>
              <a:ext uri="{FF2B5EF4-FFF2-40B4-BE49-F238E27FC236}">
                <a16:creationId xmlns:a16="http://schemas.microsoft.com/office/drawing/2014/main" id="{AE3D17BB-F70B-544B-B478-EE56F7D43963}"/>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2535765" y="2114066"/>
            <a:ext cx="548640" cy="548640"/>
          </a:xfrm>
          <a:prstGeom prst="rect">
            <a:avLst/>
          </a:prstGeom>
        </p:spPr>
      </p:pic>
      <p:pic>
        <p:nvPicPr>
          <p:cNvPr id="21" name="Picture 20">
            <a:extLst>
              <a:ext uri="{FF2B5EF4-FFF2-40B4-BE49-F238E27FC236}">
                <a16:creationId xmlns:a16="http://schemas.microsoft.com/office/drawing/2014/main" id="{2DAE5B4B-88DC-CC4F-8A92-F062C6B39760}"/>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6458059" y="1481229"/>
            <a:ext cx="2147803" cy="3886826"/>
          </a:xfrm>
          <a:prstGeom prst="rect">
            <a:avLst/>
          </a:prstGeom>
        </p:spPr>
      </p:pic>
      <p:sp>
        <p:nvSpPr>
          <p:cNvPr id="26" name="Freeform 25">
            <a:extLst>
              <a:ext uri="{FF2B5EF4-FFF2-40B4-BE49-F238E27FC236}">
                <a16:creationId xmlns:a16="http://schemas.microsoft.com/office/drawing/2014/main" id="{D0C499AC-C96E-F745-B444-A535F7D8F1D1}"/>
              </a:ext>
            </a:extLst>
          </p:cNvPr>
          <p:cNvSpPr/>
          <p:nvPr/>
        </p:nvSpPr>
        <p:spPr>
          <a:xfrm>
            <a:off x="6458059" y="1447261"/>
            <a:ext cx="2149086" cy="3920793"/>
          </a:xfrm>
          <a:custGeom>
            <a:avLst/>
            <a:gdLst>
              <a:gd name="connsiteX0" fmla="*/ 826056 w 2118063"/>
              <a:gd name="connsiteY0" fmla="*/ 341939 h 3767328"/>
              <a:gd name="connsiteX1" fmla="*/ 826056 w 2118063"/>
              <a:gd name="connsiteY1" fmla="*/ 592260 h 3767328"/>
              <a:gd name="connsiteX2" fmla="*/ 1455070 w 2118063"/>
              <a:gd name="connsiteY2" fmla="*/ 592260 h 3767328"/>
              <a:gd name="connsiteX3" fmla="*/ 1455070 w 2118063"/>
              <a:gd name="connsiteY3" fmla="*/ 341939 h 3767328"/>
              <a:gd name="connsiteX4" fmla="*/ 0 w 2118063"/>
              <a:gd name="connsiteY4" fmla="*/ 0 h 3767328"/>
              <a:gd name="connsiteX5" fmla="*/ 2118063 w 2118063"/>
              <a:gd name="connsiteY5" fmla="*/ 0 h 3767328"/>
              <a:gd name="connsiteX6" fmla="*/ 2118063 w 2118063"/>
              <a:gd name="connsiteY6" fmla="*/ 3767328 h 3767328"/>
              <a:gd name="connsiteX7" fmla="*/ 0 w 2118063"/>
              <a:gd name="connsiteY7" fmla="*/ 3767328 h 3767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18063" h="3767328">
                <a:moveTo>
                  <a:pt x="826056" y="341939"/>
                </a:moveTo>
                <a:lnTo>
                  <a:pt x="826056" y="592260"/>
                </a:lnTo>
                <a:lnTo>
                  <a:pt x="1455070" y="592260"/>
                </a:lnTo>
                <a:lnTo>
                  <a:pt x="1455070" y="341939"/>
                </a:lnTo>
                <a:close/>
                <a:moveTo>
                  <a:pt x="0" y="0"/>
                </a:moveTo>
                <a:lnTo>
                  <a:pt x="2118063" y="0"/>
                </a:lnTo>
                <a:lnTo>
                  <a:pt x="2118063" y="3767328"/>
                </a:lnTo>
                <a:lnTo>
                  <a:pt x="0" y="3767328"/>
                </a:lnTo>
                <a:close/>
              </a:path>
            </a:pathLst>
          </a:cu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1242225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Group 58">
            <a:extLst>
              <a:ext uri="{FF2B5EF4-FFF2-40B4-BE49-F238E27FC236}">
                <a16:creationId xmlns:a16="http://schemas.microsoft.com/office/drawing/2014/main" id="{42CE1113-2955-754F-AF7F-9FBE710B0E53}"/>
              </a:ext>
            </a:extLst>
          </p:cNvPr>
          <p:cNvGrpSpPr/>
          <p:nvPr/>
        </p:nvGrpSpPr>
        <p:grpSpPr>
          <a:xfrm>
            <a:off x="6284973" y="903514"/>
            <a:ext cx="2451237" cy="5127171"/>
            <a:chOff x="6182510" y="903514"/>
            <a:chExt cx="2451237" cy="5127171"/>
          </a:xfrm>
        </p:grpSpPr>
        <p:pic>
          <p:nvPicPr>
            <p:cNvPr id="60" name="Picture 59">
              <a:extLst>
                <a:ext uri="{FF2B5EF4-FFF2-40B4-BE49-F238E27FC236}">
                  <a16:creationId xmlns:a16="http://schemas.microsoft.com/office/drawing/2014/main" id="{A191A985-EBC4-D943-B4A2-21302CBD006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2510" y="903514"/>
              <a:ext cx="2451237" cy="5127171"/>
            </a:xfrm>
            <a:prstGeom prst="rect">
              <a:avLst/>
            </a:prstGeom>
          </p:spPr>
        </p:pic>
        <p:sp>
          <p:nvSpPr>
            <p:cNvPr id="61" name="Oval 60">
              <a:extLst>
                <a:ext uri="{FF2B5EF4-FFF2-40B4-BE49-F238E27FC236}">
                  <a16:creationId xmlns:a16="http://schemas.microsoft.com/office/drawing/2014/main" id="{F6015F97-698B-C345-8BF1-E92650643134}"/>
                </a:ext>
              </a:extLst>
            </p:cNvPr>
            <p:cNvSpPr/>
            <p:nvPr/>
          </p:nvSpPr>
          <p:spPr>
            <a:xfrm>
              <a:off x="7250803" y="5497585"/>
              <a:ext cx="314650" cy="314650"/>
            </a:xfrm>
            <a:prstGeom prst="ellipse">
              <a:avLst/>
            </a:prstGeom>
            <a:solidFill>
              <a:srgbClr val="181C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4" name="Title 7">
            <a:extLst>
              <a:ext uri="{FF2B5EF4-FFF2-40B4-BE49-F238E27FC236}">
                <a16:creationId xmlns:a16="http://schemas.microsoft.com/office/drawing/2014/main" id="{9F990F47-1480-2342-9343-DB001D31417E}"/>
              </a:ext>
            </a:extLst>
          </p:cNvPr>
          <p:cNvSpPr txBox="1">
            <a:spLocks/>
          </p:cNvSpPr>
          <p:nvPr/>
        </p:nvSpPr>
        <p:spPr>
          <a:xfrm>
            <a:off x="427505" y="3192523"/>
            <a:ext cx="5369688" cy="1919941"/>
          </a:xfrm>
          <a:prstGeom prst="rect">
            <a:avLst/>
          </a:prstGeom>
        </p:spPr>
        <p:txBody>
          <a:bodyPr vert="horz" lIns="91440" tIns="45720" rIns="91440" bIns="45720" rtlCol="0" anchor="t">
            <a:normAutofit/>
          </a:bodyPr>
          <a:lstStyle>
            <a:lvl1pPr algn="l" defTabSz="914400" rtl="0" eaLnBrk="1" latinLnBrk="0" hangingPunct="1">
              <a:lnSpc>
                <a:spcPct val="100000"/>
              </a:lnSpc>
              <a:spcBef>
                <a:spcPct val="0"/>
              </a:spcBef>
              <a:buNone/>
              <a:defRPr sz="4400" kern="1200">
                <a:solidFill>
                  <a:schemeClr val="accent1"/>
                </a:solidFill>
                <a:latin typeface="Palatino" pitchFamily="2" charset="77"/>
                <a:ea typeface="Palatino" pitchFamily="2" charset="77"/>
                <a:cs typeface="Palatino" pitchFamily="2" charset="77"/>
              </a:defRPr>
            </a:lvl1pPr>
          </a:lstStyle>
          <a:p>
            <a:pPr algn="r"/>
            <a:r>
              <a:rPr lang="en-US" dirty="0">
                <a:solidFill>
                  <a:schemeClr val="accent2"/>
                </a:solidFill>
              </a:rPr>
              <a:t>Download Media</a:t>
            </a:r>
          </a:p>
        </p:txBody>
      </p:sp>
      <p:sp>
        <p:nvSpPr>
          <p:cNvPr id="65" name="Title 7">
            <a:extLst>
              <a:ext uri="{FF2B5EF4-FFF2-40B4-BE49-F238E27FC236}">
                <a16:creationId xmlns:a16="http://schemas.microsoft.com/office/drawing/2014/main" id="{CB7ACBB8-68DA-AA45-B97C-983E0920F454}"/>
              </a:ext>
            </a:extLst>
          </p:cNvPr>
          <p:cNvSpPr txBox="1">
            <a:spLocks/>
          </p:cNvSpPr>
          <p:nvPr/>
        </p:nvSpPr>
        <p:spPr>
          <a:xfrm>
            <a:off x="634725" y="3854353"/>
            <a:ext cx="5162467" cy="90362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accent1"/>
                </a:solidFill>
                <a:latin typeface="Zoram ldsLat" charset="0"/>
                <a:ea typeface="Zoram ldsLat" charset="0"/>
                <a:cs typeface="Zoram ldsLat" charset="0"/>
              </a:defRPr>
            </a:lvl1pPr>
          </a:lstStyle>
          <a:p>
            <a:pPr algn="r"/>
            <a:r>
              <a:rPr lang="en-US" sz="2800" i="1" dirty="0">
                <a:solidFill>
                  <a:schemeClr val="tx1"/>
                </a:solidFill>
                <a:latin typeface="Arial" panose="020B0604020202020204" pitchFamily="34" charset="0"/>
                <a:cs typeface="Arial" panose="020B0604020202020204" pitchFamily="34" charset="0"/>
              </a:rPr>
              <a:t>How to delete downloads</a:t>
            </a:r>
          </a:p>
        </p:txBody>
      </p:sp>
      <p:pic>
        <p:nvPicPr>
          <p:cNvPr id="25" name="Picture 24">
            <a:extLst>
              <a:ext uri="{FF2B5EF4-FFF2-40B4-BE49-F238E27FC236}">
                <a16:creationId xmlns:a16="http://schemas.microsoft.com/office/drawing/2014/main" id="{5D57AA86-D040-504B-964F-01EEA90DD9E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891418" y="903514"/>
            <a:ext cx="2602784" cy="5127172"/>
          </a:xfrm>
          <a:prstGeom prst="rect">
            <a:avLst/>
          </a:prstGeom>
        </p:spPr>
      </p:pic>
      <p:pic>
        <p:nvPicPr>
          <p:cNvPr id="19" name="Picture 18">
            <a:extLst>
              <a:ext uri="{FF2B5EF4-FFF2-40B4-BE49-F238E27FC236}">
                <a16:creationId xmlns:a16="http://schemas.microsoft.com/office/drawing/2014/main" id="{F4444A0F-0081-AE4D-9F44-509182FEC1F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959569" y="1281449"/>
            <a:ext cx="2463737" cy="4379976"/>
          </a:xfrm>
          <a:prstGeom prst="rect">
            <a:avLst/>
          </a:prstGeom>
        </p:spPr>
      </p:pic>
      <p:sp>
        <p:nvSpPr>
          <p:cNvPr id="22" name="Freeform 21">
            <a:extLst>
              <a:ext uri="{FF2B5EF4-FFF2-40B4-BE49-F238E27FC236}">
                <a16:creationId xmlns:a16="http://schemas.microsoft.com/office/drawing/2014/main" id="{4EB90D95-F4B5-4F44-945C-15918A7256A8}"/>
              </a:ext>
            </a:extLst>
          </p:cNvPr>
          <p:cNvSpPr/>
          <p:nvPr/>
        </p:nvSpPr>
        <p:spPr>
          <a:xfrm>
            <a:off x="8959569" y="1281449"/>
            <a:ext cx="2511319" cy="4294161"/>
          </a:xfrm>
          <a:custGeom>
            <a:avLst/>
            <a:gdLst>
              <a:gd name="connsiteX0" fmla="*/ 2463737 w 2511319"/>
              <a:gd name="connsiteY0" fmla="*/ 2207178 h 4294161"/>
              <a:gd name="connsiteX1" fmla="*/ 2468151 w 2511319"/>
              <a:gd name="connsiteY1" fmla="*/ 2212528 h 4294161"/>
              <a:gd name="connsiteX2" fmla="*/ 2511319 w 2511319"/>
              <a:gd name="connsiteY2" fmla="*/ 2353849 h 4294161"/>
              <a:gd name="connsiteX3" fmla="*/ 2468151 w 2511319"/>
              <a:gd name="connsiteY3" fmla="*/ 2495170 h 4294161"/>
              <a:gd name="connsiteX4" fmla="*/ 2463737 w 2511319"/>
              <a:gd name="connsiteY4" fmla="*/ 2500520 h 4294161"/>
              <a:gd name="connsiteX5" fmla="*/ 0 w 2511319"/>
              <a:gd name="connsiteY5" fmla="*/ 0 h 4294161"/>
              <a:gd name="connsiteX6" fmla="*/ 2463737 w 2511319"/>
              <a:gd name="connsiteY6" fmla="*/ 0 h 4294161"/>
              <a:gd name="connsiteX7" fmla="*/ 2463737 w 2511319"/>
              <a:gd name="connsiteY7" fmla="*/ 2207178 h 4294161"/>
              <a:gd name="connsiteX8" fmla="*/ 2437287 w 2511319"/>
              <a:gd name="connsiteY8" fmla="*/ 2175120 h 4294161"/>
              <a:gd name="connsiteX9" fmla="*/ 2258558 w 2511319"/>
              <a:gd name="connsiteY9" fmla="*/ 2101088 h 4294161"/>
              <a:gd name="connsiteX10" fmla="*/ 2005797 w 2511319"/>
              <a:gd name="connsiteY10" fmla="*/ 2353849 h 4294161"/>
              <a:gd name="connsiteX11" fmla="*/ 2258558 w 2511319"/>
              <a:gd name="connsiteY11" fmla="*/ 2606610 h 4294161"/>
              <a:gd name="connsiteX12" fmla="*/ 2437287 w 2511319"/>
              <a:gd name="connsiteY12" fmla="*/ 2532578 h 4294161"/>
              <a:gd name="connsiteX13" fmla="*/ 2463737 w 2511319"/>
              <a:gd name="connsiteY13" fmla="*/ 2500520 h 4294161"/>
              <a:gd name="connsiteX14" fmla="*/ 2463737 w 2511319"/>
              <a:gd name="connsiteY14" fmla="*/ 4294161 h 4294161"/>
              <a:gd name="connsiteX15" fmla="*/ 0 w 2511319"/>
              <a:gd name="connsiteY15" fmla="*/ 4294161 h 4294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11319" h="4294161">
                <a:moveTo>
                  <a:pt x="2463737" y="2207178"/>
                </a:moveTo>
                <a:lnTo>
                  <a:pt x="2468151" y="2212528"/>
                </a:lnTo>
                <a:cubicBezTo>
                  <a:pt x="2495405" y="2252869"/>
                  <a:pt x="2511319" y="2301501"/>
                  <a:pt x="2511319" y="2353849"/>
                </a:cubicBezTo>
                <a:cubicBezTo>
                  <a:pt x="2511319" y="2406198"/>
                  <a:pt x="2495405" y="2454829"/>
                  <a:pt x="2468151" y="2495170"/>
                </a:cubicBezTo>
                <a:lnTo>
                  <a:pt x="2463737" y="2500520"/>
                </a:lnTo>
                <a:close/>
                <a:moveTo>
                  <a:pt x="0" y="0"/>
                </a:moveTo>
                <a:lnTo>
                  <a:pt x="2463737" y="0"/>
                </a:lnTo>
                <a:lnTo>
                  <a:pt x="2463737" y="2207178"/>
                </a:lnTo>
                <a:lnTo>
                  <a:pt x="2437287" y="2175120"/>
                </a:lnTo>
                <a:cubicBezTo>
                  <a:pt x="2391546" y="2129379"/>
                  <a:pt x="2328356" y="2101088"/>
                  <a:pt x="2258558" y="2101088"/>
                </a:cubicBezTo>
                <a:cubicBezTo>
                  <a:pt x="2118962" y="2101088"/>
                  <a:pt x="2005797" y="2214253"/>
                  <a:pt x="2005797" y="2353849"/>
                </a:cubicBezTo>
                <a:cubicBezTo>
                  <a:pt x="2005797" y="2493445"/>
                  <a:pt x="2118962" y="2606610"/>
                  <a:pt x="2258558" y="2606610"/>
                </a:cubicBezTo>
                <a:cubicBezTo>
                  <a:pt x="2328356" y="2606610"/>
                  <a:pt x="2391546" y="2578319"/>
                  <a:pt x="2437287" y="2532578"/>
                </a:cubicBezTo>
                <a:lnTo>
                  <a:pt x="2463737" y="2500520"/>
                </a:lnTo>
                <a:lnTo>
                  <a:pt x="2463737" y="4294161"/>
                </a:lnTo>
                <a:lnTo>
                  <a:pt x="0" y="4294161"/>
                </a:lnTo>
                <a:close/>
              </a:path>
            </a:pathLst>
          </a:cu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33" name="Picture 32">
            <a:extLst>
              <a:ext uri="{FF2B5EF4-FFF2-40B4-BE49-F238E27FC236}">
                <a16:creationId xmlns:a16="http://schemas.microsoft.com/office/drawing/2014/main" id="{160AFF9F-AD4B-4545-B8FC-B3C12F31869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360958" y="1401925"/>
            <a:ext cx="548640" cy="548640"/>
          </a:xfrm>
          <a:prstGeom prst="rect">
            <a:avLst/>
          </a:prstGeom>
        </p:spPr>
      </p:pic>
      <p:pic>
        <p:nvPicPr>
          <p:cNvPr id="34" name="Picture 33">
            <a:extLst>
              <a:ext uri="{FF2B5EF4-FFF2-40B4-BE49-F238E27FC236}">
                <a16:creationId xmlns:a16="http://schemas.microsoft.com/office/drawing/2014/main" id="{D3D2E687-C56C-6944-A642-A4689009D4B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713837" y="2114066"/>
            <a:ext cx="545374" cy="548640"/>
          </a:xfrm>
          <a:prstGeom prst="rect">
            <a:avLst/>
          </a:prstGeom>
        </p:spPr>
      </p:pic>
      <p:pic>
        <p:nvPicPr>
          <p:cNvPr id="35" name="Picture 34">
            <a:extLst>
              <a:ext uri="{FF2B5EF4-FFF2-40B4-BE49-F238E27FC236}">
                <a16:creationId xmlns:a16="http://schemas.microsoft.com/office/drawing/2014/main" id="{B347E40A-2EA8-B041-959A-B23C8E3FA99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91908" y="2114066"/>
            <a:ext cx="545375" cy="548640"/>
          </a:xfrm>
          <a:prstGeom prst="rect">
            <a:avLst/>
          </a:prstGeom>
        </p:spPr>
      </p:pic>
      <p:pic>
        <p:nvPicPr>
          <p:cNvPr id="36" name="Picture 35">
            <a:extLst>
              <a:ext uri="{FF2B5EF4-FFF2-40B4-BE49-F238E27FC236}">
                <a16:creationId xmlns:a16="http://schemas.microsoft.com/office/drawing/2014/main" id="{22A1A27C-D652-0D4E-A606-1381BD137DBB}"/>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712203" y="1398353"/>
            <a:ext cx="545374" cy="548640"/>
          </a:xfrm>
          <a:prstGeom prst="rect">
            <a:avLst/>
          </a:prstGeom>
        </p:spPr>
      </p:pic>
      <p:pic>
        <p:nvPicPr>
          <p:cNvPr id="37" name="Picture 36">
            <a:extLst>
              <a:ext uri="{FF2B5EF4-FFF2-40B4-BE49-F238E27FC236}">
                <a16:creationId xmlns:a16="http://schemas.microsoft.com/office/drawing/2014/main" id="{BAD9A328-9152-6C47-911D-13893902FB63}"/>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91908" y="1398353"/>
            <a:ext cx="545374" cy="548640"/>
          </a:xfrm>
          <a:prstGeom prst="rect">
            <a:avLst/>
          </a:prstGeom>
        </p:spPr>
      </p:pic>
      <p:pic>
        <p:nvPicPr>
          <p:cNvPr id="38" name="Picture 37">
            <a:extLst>
              <a:ext uri="{FF2B5EF4-FFF2-40B4-BE49-F238E27FC236}">
                <a16:creationId xmlns:a16="http://schemas.microsoft.com/office/drawing/2014/main" id="{FE75106C-6B95-AF4B-B95D-6D9D9CCBD005}"/>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2535764" y="1398353"/>
            <a:ext cx="548640" cy="548640"/>
          </a:xfrm>
          <a:prstGeom prst="rect">
            <a:avLst/>
          </a:prstGeom>
        </p:spPr>
      </p:pic>
      <p:pic>
        <p:nvPicPr>
          <p:cNvPr id="3" name="Picture 2">
            <a:extLst>
              <a:ext uri="{FF2B5EF4-FFF2-40B4-BE49-F238E27FC236}">
                <a16:creationId xmlns:a16="http://schemas.microsoft.com/office/drawing/2014/main" id="{6F3A4ADA-4C04-1649-AB90-1ADB4B51424B}"/>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6458059" y="1481229"/>
            <a:ext cx="2147803" cy="3886826"/>
          </a:xfrm>
          <a:prstGeom prst="rect">
            <a:avLst/>
          </a:prstGeom>
        </p:spPr>
      </p:pic>
      <p:pic>
        <p:nvPicPr>
          <p:cNvPr id="39" name="Picture 38">
            <a:extLst>
              <a:ext uri="{FF2B5EF4-FFF2-40B4-BE49-F238E27FC236}">
                <a16:creationId xmlns:a16="http://schemas.microsoft.com/office/drawing/2014/main" id="{7835459E-ABBD-3A42-9F2D-18AB59C00FA3}"/>
              </a:ext>
            </a:extLst>
          </p:cNvPr>
          <p:cNvPicPr>
            <a:picLocks noChangeAspect="1"/>
          </p:cNvPicPr>
          <p:nvPr/>
        </p:nvPicPr>
        <p:blipFill>
          <a:blip r:embed="rId13"/>
          <a:stretch>
            <a:fillRect/>
          </a:stretch>
        </p:blipFill>
        <p:spPr>
          <a:xfrm>
            <a:off x="4087264" y="1129808"/>
            <a:ext cx="1709928" cy="1709928"/>
          </a:xfrm>
          <a:prstGeom prst="rect">
            <a:avLst/>
          </a:prstGeom>
        </p:spPr>
      </p:pic>
      <p:pic>
        <p:nvPicPr>
          <p:cNvPr id="40" name="Picture 39">
            <a:extLst>
              <a:ext uri="{FF2B5EF4-FFF2-40B4-BE49-F238E27FC236}">
                <a16:creationId xmlns:a16="http://schemas.microsoft.com/office/drawing/2014/main" id="{609C3A47-2B78-4D41-AB2A-5FEF2759000A}"/>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360959" y="2114066"/>
            <a:ext cx="548640" cy="548640"/>
          </a:xfrm>
          <a:prstGeom prst="rect">
            <a:avLst/>
          </a:prstGeom>
        </p:spPr>
      </p:pic>
      <p:pic>
        <p:nvPicPr>
          <p:cNvPr id="41" name="Picture 40">
            <a:extLst>
              <a:ext uri="{FF2B5EF4-FFF2-40B4-BE49-F238E27FC236}">
                <a16:creationId xmlns:a16="http://schemas.microsoft.com/office/drawing/2014/main" id="{B7232C51-7D63-9147-8BC9-04CA33DCAD81}"/>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2535765" y="2114066"/>
            <a:ext cx="548640" cy="548640"/>
          </a:xfrm>
          <a:prstGeom prst="rect">
            <a:avLst/>
          </a:prstGeom>
        </p:spPr>
      </p:pic>
      <p:sp>
        <p:nvSpPr>
          <p:cNvPr id="26" name="Freeform 25">
            <a:extLst>
              <a:ext uri="{FF2B5EF4-FFF2-40B4-BE49-F238E27FC236}">
                <a16:creationId xmlns:a16="http://schemas.microsoft.com/office/drawing/2014/main" id="{5F3CF3C7-EDA1-1845-A5C1-169CD73613FE}"/>
              </a:ext>
            </a:extLst>
          </p:cNvPr>
          <p:cNvSpPr/>
          <p:nvPr/>
        </p:nvSpPr>
        <p:spPr>
          <a:xfrm>
            <a:off x="6307195" y="1262779"/>
            <a:ext cx="2429015" cy="4105276"/>
          </a:xfrm>
          <a:custGeom>
            <a:avLst/>
            <a:gdLst>
              <a:gd name="connsiteX0" fmla="*/ 2118063 w 2189542"/>
              <a:gd name="connsiteY0" fmla="*/ 1942693 h 3767328"/>
              <a:gd name="connsiteX1" fmla="*/ 2134342 w 2189542"/>
              <a:gd name="connsiteY1" fmla="*/ 1953669 h 3767328"/>
              <a:gd name="connsiteX2" fmla="*/ 2189542 w 2189542"/>
              <a:gd name="connsiteY2" fmla="*/ 2086933 h 3767328"/>
              <a:gd name="connsiteX3" fmla="*/ 2134342 w 2189542"/>
              <a:gd name="connsiteY3" fmla="*/ 2220197 h 3767328"/>
              <a:gd name="connsiteX4" fmla="*/ 2118063 w 2189542"/>
              <a:gd name="connsiteY4" fmla="*/ 2231173 h 3767328"/>
              <a:gd name="connsiteX5" fmla="*/ 0 w 2189542"/>
              <a:gd name="connsiteY5" fmla="*/ 0 h 3767328"/>
              <a:gd name="connsiteX6" fmla="*/ 2118063 w 2189542"/>
              <a:gd name="connsiteY6" fmla="*/ 0 h 3767328"/>
              <a:gd name="connsiteX7" fmla="*/ 2118063 w 2189542"/>
              <a:gd name="connsiteY7" fmla="*/ 1942693 h 3767328"/>
              <a:gd name="connsiteX8" fmla="*/ 2074437 w 2189542"/>
              <a:gd name="connsiteY8" fmla="*/ 1913280 h 3767328"/>
              <a:gd name="connsiteX9" fmla="*/ 2001078 w 2189542"/>
              <a:gd name="connsiteY9" fmla="*/ 1898469 h 3767328"/>
              <a:gd name="connsiteX10" fmla="*/ 1812614 w 2189542"/>
              <a:gd name="connsiteY10" fmla="*/ 2086933 h 3767328"/>
              <a:gd name="connsiteX11" fmla="*/ 2001078 w 2189542"/>
              <a:gd name="connsiteY11" fmla="*/ 2275397 h 3767328"/>
              <a:gd name="connsiteX12" fmla="*/ 2074437 w 2189542"/>
              <a:gd name="connsiteY12" fmla="*/ 2260587 h 3767328"/>
              <a:gd name="connsiteX13" fmla="*/ 2118063 w 2189542"/>
              <a:gd name="connsiteY13" fmla="*/ 2231173 h 3767328"/>
              <a:gd name="connsiteX14" fmla="*/ 2118063 w 2189542"/>
              <a:gd name="connsiteY14" fmla="*/ 3767328 h 3767328"/>
              <a:gd name="connsiteX15" fmla="*/ 0 w 2189542"/>
              <a:gd name="connsiteY15" fmla="*/ 3767328 h 3767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89542" h="3767328">
                <a:moveTo>
                  <a:pt x="2118063" y="1942693"/>
                </a:moveTo>
                <a:lnTo>
                  <a:pt x="2134342" y="1953669"/>
                </a:lnTo>
                <a:cubicBezTo>
                  <a:pt x="2168448" y="1987774"/>
                  <a:pt x="2189542" y="2034890"/>
                  <a:pt x="2189542" y="2086933"/>
                </a:cubicBezTo>
                <a:cubicBezTo>
                  <a:pt x="2189542" y="2138976"/>
                  <a:pt x="2168448" y="2186092"/>
                  <a:pt x="2134342" y="2220197"/>
                </a:cubicBezTo>
                <a:lnTo>
                  <a:pt x="2118063" y="2231173"/>
                </a:lnTo>
                <a:close/>
                <a:moveTo>
                  <a:pt x="0" y="0"/>
                </a:moveTo>
                <a:lnTo>
                  <a:pt x="2118063" y="0"/>
                </a:lnTo>
                <a:lnTo>
                  <a:pt x="2118063" y="1942693"/>
                </a:lnTo>
                <a:lnTo>
                  <a:pt x="2074437" y="1913280"/>
                </a:lnTo>
                <a:cubicBezTo>
                  <a:pt x="2051889" y="1903743"/>
                  <a:pt x="2027100" y="1898469"/>
                  <a:pt x="2001078" y="1898469"/>
                </a:cubicBezTo>
                <a:cubicBezTo>
                  <a:pt x="1896992" y="1898469"/>
                  <a:pt x="1812614" y="1982847"/>
                  <a:pt x="1812614" y="2086933"/>
                </a:cubicBezTo>
                <a:cubicBezTo>
                  <a:pt x="1812614" y="2191019"/>
                  <a:pt x="1896992" y="2275397"/>
                  <a:pt x="2001078" y="2275397"/>
                </a:cubicBezTo>
                <a:cubicBezTo>
                  <a:pt x="2027100" y="2275397"/>
                  <a:pt x="2051889" y="2270124"/>
                  <a:pt x="2074437" y="2260587"/>
                </a:cubicBezTo>
                <a:lnTo>
                  <a:pt x="2118063" y="2231173"/>
                </a:lnTo>
                <a:lnTo>
                  <a:pt x="2118063" y="3767328"/>
                </a:lnTo>
                <a:lnTo>
                  <a:pt x="0" y="3767328"/>
                </a:lnTo>
                <a:close/>
              </a:path>
            </a:pathLst>
          </a:cu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520764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Group 58">
            <a:extLst>
              <a:ext uri="{FF2B5EF4-FFF2-40B4-BE49-F238E27FC236}">
                <a16:creationId xmlns:a16="http://schemas.microsoft.com/office/drawing/2014/main" id="{61CEDB5A-7A75-6845-8BAA-DB23DF3E441F}"/>
              </a:ext>
            </a:extLst>
          </p:cNvPr>
          <p:cNvGrpSpPr/>
          <p:nvPr/>
        </p:nvGrpSpPr>
        <p:grpSpPr>
          <a:xfrm>
            <a:off x="6284973" y="903514"/>
            <a:ext cx="2451237" cy="5127171"/>
            <a:chOff x="6182510" y="903514"/>
            <a:chExt cx="2451237" cy="5127171"/>
          </a:xfrm>
        </p:grpSpPr>
        <p:pic>
          <p:nvPicPr>
            <p:cNvPr id="60" name="Picture 59">
              <a:extLst>
                <a:ext uri="{FF2B5EF4-FFF2-40B4-BE49-F238E27FC236}">
                  <a16:creationId xmlns:a16="http://schemas.microsoft.com/office/drawing/2014/main" id="{2087BDC2-C6A0-2548-AEDA-DBF3193F2F6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2510" y="903514"/>
              <a:ext cx="2451237" cy="5127171"/>
            </a:xfrm>
            <a:prstGeom prst="rect">
              <a:avLst/>
            </a:prstGeom>
          </p:spPr>
        </p:pic>
        <p:sp>
          <p:nvSpPr>
            <p:cNvPr id="61" name="Oval 60">
              <a:extLst>
                <a:ext uri="{FF2B5EF4-FFF2-40B4-BE49-F238E27FC236}">
                  <a16:creationId xmlns:a16="http://schemas.microsoft.com/office/drawing/2014/main" id="{52DBE933-B8E5-4642-AC4B-43C2C495BE16}"/>
                </a:ext>
              </a:extLst>
            </p:cNvPr>
            <p:cNvSpPr/>
            <p:nvPr/>
          </p:nvSpPr>
          <p:spPr>
            <a:xfrm>
              <a:off x="7250803" y="5497585"/>
              <a:ext cx="314650" cy="314650"/>
            </a:xfrm>
            <a:prstGeom prst="ellipse">
              <a:avLst/>
            </a:prstGeom>
            <a:solidFill>
              <a:srgbClr val="181C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4" name="Title 7">
            <a:extLst>
              <a:ext uri="{FF2B5EF4-FFF2-40B4-BE49-F238E27FC236}">
                <a16:creationId xmlns:a16="http://schemas.microsoft.com/office/drawing/2014/main" id="{B6D5A4BC-08E7-7642-9A4B-E8B683EB4A30}"/>
              </a:ext>
            </a:extLst>
          </p:cNvPr>
          <p:cNvSpPr txBox="1">
            <a:spLocks/>
          </p:cNvSpPr>
          <p:nvPr/>
        </p:nvSpPr>
        <p:spPr>
          <a:xfrm>
            <a:off x="427505" y="3192523"/>
            <a:ext cx="5369688" cy="1919941"/>
          </a:xfrm>
          <a:prstGeom prst="rect">
            <a:avLst/>
          </a:prstGeom>
        </p:spPr>
        <p:txBody>
          <a:bodyPr vert="horz" lIns="91440" tIns="45720" rIns="91440" bIns="45720" rtlCol="0" anchor="t">
            <a:normAutofit/>
          </a:bodyPr>
          <a:lstStyle>
            <a:lvl1pPr algn="l" defTabSz="914400" rtl="0" eaLnBrk="1" latinLnBrk="0" hangingPunct="1">
              <a:lnSpc>
                <a:spcPct val="100000"/>
              </a:lnSpc>
              <a:spcBef>
                <a:spcPct val="0"/>
              </a:spcBef>
              <a:buNone/>
              <a:defRPr sz="4400" kern="1200">
                <a:solidFill>
                  <a:schemeClr val="accent1"/>
                </a:solidFill>
                <a:latin typeface="Palatino" pitchFamily="2" charset="77"/>
                <a:ea typeface="Palatino" pitchFamily="2" charset="77"/>
                <a:cs typeface="Palatino" pitchFamily="2" charset="77"/>
              </a:defRPr>
            </a:lvl1pPr>
          </a:lstStyle>
          <a:p>
            <a:pPr algn="r"/>
            <a:r>
              <a:rPr lang="en-US" dirty="0">
                <a:solidFill>
                  <a:schemeClr val="accent2"/>
                </a:solidFill>
              </a:rPr>
              <a:t>Download Media</a:t>
            </a:r>
          </a:p>
        </p:txBody>
      </p:sp>
      <p:sp>
        <p:nvSpPr>
          <p:cNvPr id="65" name="Title 7">
            <a:extLst>
              <a:ext uri="{FF2B5EF4-FFF2-40B4-BE49-F238E27FC236}">
                <a16:creationId xmlns:a16="http://schemas.microsoft.com/office/drawing/2014/main" id="{FF38FA93-93AD-0745-AB9C-B3BED55CB00D}"/>
              </a:ext>
            </a:extLst>
          </p:cNvPr>
          <p:cNvSpPr txBox="1">
            <a:spLocks/>
          </p:cNvSpPr>
          <p:nvPr/>
        </p:nvSpPr>
        <p:spPr>
          <a:xfrm>
            <a:off x="634725" y="3854353"/>
            <a:ext cx="5162467" cy="90362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accent1"/>
                </a:solidFill>
                <a:latin typeface="Zoram ldsLat" charset="0"/>
                <a:ea typeface="Zoram ldsLat" charset="0"/>
                <a:cs typeface="Zoram ldsLat" charset="0"/>
              </a:defRPr>
            </a:lvl1pPr>
          </a:lstStyle>
          <a:p>
            <a:pPr algn="r"/>
            <a:r>
              <a:rPr lang="en-US" sz="2800" i="1" dirty="0">
                <a:solidFill>
                  <a:schemeClr val="tx1"/>
                </a:solidFill>
                <a:latin typeface="Arial" panose="020B0604020202020204" pitchFamily="34" charset="0"/>
                <a:cs typeface="Arial" panose="020B0604020202020204" pitchFamily="34" charset="0"/>
              </a:rPr>
              <a:t>How to delete multiple downloads</a:t>
            </a:r>
          </a:p>
        </p:txBody>
      </p:sp>
      <p:pic>
        <p:nvPicPr>
          <p:cNvPr id="25" name="Picture 24">
            <a:extLst>
              <a:ext uri="{FF2B5EF4-FFF2-40B4-BE49-F238E27FC236}">
                <a16:creationId xmlns:a16="http://schemas.microsoft.com/office/drawing/2014/main" id="{359E0FC7-FA88-B94C-A6C5-492E4081AF9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891418" y="903514"/>
            <a:ext cx="2602784" cy="5127172"/>
          </a:xfrm>
          <a:prstGeom prst="rect">
            <a:avLst/>
          </a:prstGeom>
        </p:spPr>
      </p:pic>
      <p:pic>
        <p:nvPicPr>
          <p:cNvPr id="33" name="Picture 32">
            <a:extLst>
              <a:ext uri="{FF2B5EF4-FFF2-40B4-BE49-F238E27FC236}">
                <a16:creationId xmlns:a16="http://schemas.microsoft.com/office/drawing/2014/main" id="{C5ABA5C4-9786-1B46-9ACD-2092D5249A8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360958" y="1401925"/>
            <a:ext cx="548640" cy="548640"/>
          </a:xfrm>
          <a:prstGeom prst="rect">
            <a:avLst/>
          </a:prstGeom>
        </p:spPr>
      </p:pic>
      <p:pic>
        <p:nvPicPr>
          <p:cNvPr id="34" name="Picture 33">
            <a:extLst>
              <a:ext uri="{FF2B5EF4-FFF2-40B4-BE49-F238E27FC236}">
                <a16:creationId xmlns:a16="http://schemas.microsoft.com/office/drawing/2014/main" id="{08C3A423-99C8-734A-B239-2FADEB34A75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713837" y="2114066"/>
            <a:ext cx="545374" cy="548640"/>
          </a:xfrm>
          <a:prstGeom prst="rect">
            <a:avLst/>
          </a:prstGeom>
        </p:spPr>
      </p:pic>
      <p:pic>
        <p:nvPicPr>
          <p:cNvPr id="35" name="Picture 34">
            <a:extLst>
              <a:ext uri="{FF2B5EF4-FFF2-40B4-BE49-F238E27FC236}">
                <a16:creationId xmlns:a16="http://schemas.microsoft.com/office/drawing/2014/main" id="{14D60461-1749-8541-B32D-D7E9387D6D9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91908" y="2114066"/>
            <a:ext cx="545375" cy="548640"/>
          </a:xfrm>
          <a:prstGeom prst="rect">
            <a:avLst/>
          </a:prstGeom>
        </p:spPr>
      </p:pic>
      <p:pic>
        <p:nvPicPr>
          <p:cNvPr id="36" name="Picture 35">
            <a:extLst>
              <a:ext uri="{FF2B5EF4-FFF2-40B4-BE49-F238E27FC236}">
                <a16:creationId xmlns:a16="http://schemas.microsoft.com/office/drawing/2014/main" id="{B7479DAE-4707-CD4A-B25D-86BBA1DA064B}"/>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712203" y="1398353"/>
            <a:ext cx="545374" cy="548640"/>
          </a:xfrm>
          <a:prstGeom prst="rect">
            <a:avLst/>
          </a:prstGeom>
        </p:spPr>
      </p:pic>
      <p:pic>
        <p:nvPicPr>
          <p:cNvPr id="37" name="Picture 36">
            <a:extLst>
              <a:ext uri="{FF2B5EF4-FFF2-40B4-BE49-F238E27FC236}">
                <a16:creationId xmlns:a16="http://schemas.microsoft.com/office/drawing/2014/main" id="{7AB2B52C-FC2A-BA4D-9123-36967491002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91908" y="1398353"/>
            <a:ext cx="545374" cy="548640"/>
          </a:xfrm>
          <a:prstGeom prst="rect">
            <a:avLst/>
          </a:prstGeom>
        </p:spPr>
      </p:pic>
      <p:pic>
        <p:nvPicPr>
          <p:cNvPr id="38" name="Picture 37">
            <a:extLst>
              <a:ext uri="{FF2B5EF4-FFF2-40B4-BE49-F238E27FC236}">
                <a16:creationId xmlns:a16="http://schemas.microsoft.com/office/drawing/2014/main" id="{B18FCF4B-F277-7C47-B0D6-6F2A7260636D}"/>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535764" y="1398353"/>
            <a:ext cx="548640" cy="548640"/>
          </a:xfrm>
          <a:prstGeom prst="rect">
            <a:avLst/>
          </a:prstGeom>
        </p:spPr>
      </p:pic>
      <p:pic>
        <p:nvPicPr>
          <p:cNvPr id="39" name="Picture 38">
            <a:extLst>
              <a:ext uri="{FF2B5EF4-FFF2-40B4-BE49-F238E27FC236}">
                <a16:creationId xmlns:a16="http://schemas.microsoft.com/office/drawing/2014/main" id="{92968B55-7BD6-784B-995F-26A8B02E5FC8}"/>
              </a:ext>
            </a:extLst>
          </p:cNvPr>
          <p:cNvPicPr>
            <a:picLocks noChangeAspect="1"/>
          </p:cNvPicPr>
          <p:nvPr/>
        </p:nvPicPr>
        <p:blipFill>
          <a:blip r:embed="rId11"/>
          <a:stretch>
            <a:fillRect/>
          </a:stretch>
        </p:blipFill>
        <p:spPr>
          <a:xfrm>
            <a:off x="4087264" y="1129808"/>
            <a:ext cx="1709928" cy="1709928"/>
          </a:xfrm>
          <a:prstGeom prst="rect">
            <a:avLst/>
          </a:prstGeom>
        </p:spPr>
      </p:pic>
      <p:pic>
        <p:nvPicPr>
          <p:cNvPr id="40" name="Picture 39">
            <a:extLst>
              <a:ext uri="{FF2B5EF4-FFF2-40B4-BE49-F238E27FC236}">
                <a16:creationId xmlns:a16="http://schemas.microsoft.com/office/drawing/2014/main" id="{B2EB53DD-35CB-F24D-BA23-9EA149DD5006}"/>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3360959" y="2114066"/>
            <a:ext cx="548640" cy="548640"/>
          </a:xfrm>
          <a:prstGeom prst="rect">
            <a:avLst/>
          </a:prstGeom>
        </p:spPr>
      </p:pic>
      <p:pic>
        <p:nvPicPr>
          <p:cNvPr id="41" name="Picture 40">
            <a:extLst>
              <a:ext uri="{FF2B5EF4-FFF2-40B4-BE49-F238E27FC236}">
                <a16:creationId xmlns:a16="http://schemas.microsoft.com/office/drawing/2014/main" id="{CCDEFC40-E30A-2D4E-A7EA-A3F684881F4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2535765" y="2114066"/>
            <a:ext cx="548640" cy="548640"/>
          </a:xfrm>
          <a:prstGeom prst="rect">
            <a:avLst/>
          </a:prstGeom>
        </p:spPr>
      </p:pic>
      <p:pic>
        <p:nvPicPr>
          <p:cNvPr id="23" name="Picture 22">
            <a:extLst>
              <a:ext uri="{FF2B5EF4-FFF2-40B4-BE49-F238E27FC236}">
                <a16:creationId xmlns:a16="http://schemas.microsoft.com/office/drawing/2014/main" id="{B22EA7D9-6F74-1049-9991-9B89AC140E32}"/>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6458059" y="1481229"/>
            <a:ext cx="2147803" cy="3886826"/>
          </a:xfrm>
          <a:prstGeom prst="rect">
            <a:avLst/>
          </a:prstGeom>
        </p:spPr>
      </p:pic>
      <p:pic>
        <p:nvPicPr>
          <p:cNvPr id="24" name="Picture 23">
            <a:extLst>
              <a:ext uri="{FF2B5EF4-FFF2-40B4-BE49-F238E27FC236}">
                <a16:creationId xmlns:a16="http://schemas.microsoft.com/office/drawing/2014/main" id="{F0D290D2-5694-0943-A2C5-95815C4134D7}"/>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8959569" y="1281449"/>
            <a:ext cx="2463737" cy="4379976"/>
          </a:xfrm>
          <a:prstGeom prst="rect">
            <a:avLst/>
          </a:prstGeom>
        </p:spPr>
      </p:pic>
    </p:spTree>
    <p:extLst>
      <p:ext uri="{BB962C8B-B14F-4D97-AF65-F5344CB8AC3E}">
        <p14:creationId xmlns:p14="http://schemas.microsoft.com/office/powerpoint/2010/main" val="2091810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Group 58">
            <a:extLst>
              <a:ext uri="{FF2B5EF4-FFF2-40B4-BE49-F238E27FC236}">
                <a16:creationId xmlns:a16="http://schemas.microsoft.com/office/drawing/2014/main" id="{61CEDB5A-7A75-6845-8BAA-DB23DF3E441F}"/>
              </a:ext>
            </a:extLst>
          </p:cNvPr>
          <p:cNvGrpSpPr/>
          <p:nvPr/>
        </p:nvGrpSpPr>
        <p:grpSpPr>
          <a:xfrm>
            <a:off x="6284973" y="903514"/>
            <a:ext cx="2451237" cy="5127171"/>
            <a:chOff x="6182510" y="903514"/>
            <a:chExt cx="2451237" cy="5127171"/>
          </a:xfrm>
        </p:grpSpPr>
        <p:pic>
          <p:nvPicPr>
            <p:cNvPr id="60" name="Picture 59">
              <a:extLst>
                <a:ext uri="{FF2B5EF4-FFF2-40B4-BE49-F238E27FC236}">
                  <a16:creationId xmlns:a16="http://schemas.microsoft.com/office/drawing/2014/main" id="{2087BDC2-C6A0-2548-AEDA-DBF3193F2F6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2510" y="903514"/>
              <a:ext cx="2451237" cy="5127171"/>
            </a:xfrm>
            <a:prstGeom prst="rect">
              <a:avLst/>
            </a:prstGeom>
          </p:spPr>
        </p:pic>
        <p:sp>
          <p:nvSpPr>
            <p:cNvPr id="61" name="Oval 60">
              <a:extLst>
                <a:ext uri="{FF2B5EF4-FFF2-40B4-BE49-F238E27FC236}">
                  <a16:creationId xmlns:a16="http://schemas.microsoft.com/office/drawing/2014/main" id="{52DBE933-B8E5-4642-AC4B-43C2C495BE16}"/>
                </a:ext>
              </a:extLst>
            </p:cNvPr>
            <p:cNvSpPr/>
            <p:nvPr/>
          </p:nvSpPr>
          <p:spPr>
            <a:xfrm>
              <a:off x="7250803" y="5497585"/>
              <a:ext cx="314650" cy="314650"/>
            </a:xfrm>
            <a:prstGeom prst="ellipse">
              <a:avLst/>
            </a:prstGeom>
            <a:solidFill>
              <a:srgbClr val="181C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4" name="Title 7">
            <a:extLst>
              <a:ext uri="{FF2B5EF4-FFF2-40B4-BE49-F238E27FC236}">
                <a16:creationId xmlns:a16="http://schemas.microsoft.com/office/drawing/2014/main" id="{B6D5A4BC-08E7-7642-9A4B-E8B683EB4A30}"/>
              </a:ext>
            </a:extLst>
          </p:cNvPr>
          <p:cNvSpPr txBox="1">
            <a:spLocks/>
          </p:cNvSpPr>
          <p:nvPr/>
        </p:nvSpPr>
        <p:spPr>
          <a:xfrm>
            <a:off x="427505" y="3192523"/>
            <a:ext cx="5369688" cy="1919941"/>
          </a:xfrm>
          <a:prstGeom prst="rect">
            <a:avLst/>
          </a:prstGeom>
        </p:spPr>
        <p:txBody>
          <a:bodyPr vert="horz" lIns="91440" tIns="45720" rIns="91440" bIns="45720" rtlCol="0" anchor="t">
            <a:normAutofit/>
          </a:bodyPr>
          <a:lstStyle>
            <a:lvl1pPr algn="l" defTabSz="914400" rtl="0" eaLnBrk="1" latinLnBrk="0" hangingPunct="1">
              <a:lnSpc>
                <a:spcPct val="100000"/>
              </a:lnSpc>
              <a:spcBef>
                <a:spcPct val="0"/>
              </a:spcBef>
              <a:buNone/>
              <a:defRPr sz="4400" kern="1200">
                <a:solidFill>
                  <a:schemeClr val="accent1"/>
                </a:solidFill>
                <a:latin typeface="Palatino" pitchFamily="2" charset="77"/>
                <a:ea typeface="Palatino" pitchFamily="2" charset="77"/>
                <a:cs typeface="Palatino" pitchFamily="2" charset="77"/>
              </a:defRPr>
            </a:lvl1pPr>
          </a:lstStyle>
          <a:p>
            <a:pPr algn="r"/>
            <a:r>
              <a:rPr lang="en-US" dirty="0">
                <a:solidFill>
                  <a:schemeClr val="accent2"/>
                </a:solidFill>
              </a:rPr>
              <a:t>Download Media</a:t>
            </a:r>
          </a:p>
        </p:txBody>
      </p:sp>
      <p:sp>
        <p:nvSpPr>
          <p:cNvPr id="65" name="Title 7">
            <a:extLst>
              <a:ext uri="{FF2B5EF4-FFF2-40B4-BE49-F238E27FC236}">
                <a16:creationId xmlns:a16="http://schemas.microsoft.com/office/drawing/2014/main" id="{FF38FA93-93AD-0745-AB9C-B3BED55CB00D}"/>
              </a:ext>
            </a:extLst>
          </p:cNvPr>
          <p:cNvSpPr txBox="1">
            <a:spLocks/>
          </p:cNvSpPr>
          <p:nvPr/>
        </p:nvSpPr>
        <p:spPr>
          <a:xfrm>
            <a:off x="634725" y="3854353"/>
            <a:ext cx="5162467" cy="90362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accent1"/>
                </a:solidFill>
                <a:latin typeface="Zoram ldsLat" charset="0"/>
                <a:ea typeface="Zoram ldsLat" charset="0"/>
                <a:cs typeface="Zoram ldsLat" charset="0"/>
              </a:defRPr>
            </a:lvl1pPr>
          </a:lstStyle>
          <a:p>
            <a:pPr algn="r"/>
            <a:r>
              <a:rPr lang="en-US" sz="2800" i="1" dirty="0">
                <a:solidFill>
                  <a:schemeClr val="tx1"/>
                </a:solidFill>
                <a:latin typeface="Arial" panose="020B0604020202020204" pitchFamily="34" charset="0"/>
                <a:cs typeface="Arial" panose="020B0604020202020204" pitchFamily="34" charset="0"/>
              </a:rPr>
              <a:t>How to delete multiple downloads</a:t>
            </a:r>
          </a:p>
        </p:txBody>
      </p:sp>
      <p:pic>
        <p:nvPicPr>
          <p:cNvPr id="25" name="Picture 24">
            <a:extLst>
              <a:ext uri="{FF2B5EF4-FFF2-40B4-BE49-F238E27FC236}">
                <a16:creationId xmlns:a16="http://schemas.microsoft.com/office/drawing/2014/main" id="{359E0FC7-FA88-B94C-A6C5-492E4081AF9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891418" y="903514"/>
            <a:ext cx="2602784" cy="5127172"/>
          </a:xfrm>
          <a:prstGeom prst="rect">
            <a:avLst/>
          </a:prstGeom>
        </p:spPr>
      </p:pic>
      <p:pic>
        <p:nvPicPr>
          <p:cNvPr id="33" name="Picture 32">
            <a:extLst>
              <a:ext uri="{FF2B5EF4-FFF2-40B4-BE49-F238E27FC236}">
                <a16:creationId xmlns:a16="http://schemas.microsoft.com/office/drawing/2014/main" id="{C5ABA5C4-9786-1B46-9ACD-2092D5249A8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360958" y="1401925"/>
            <a:ext cx="548640" cy="548640"/>
          </a:xfrm>
          <a:prstGeom prst="rect">
            <a:avLst/>
          </a:prstGeom>
        </p:spPr>
      </p:pic>
      <p:pic>
        <p:nvPicPr>
          <p:cNvPr id="34" name="Picture 33">
            <a:extLst>
              <a:ext uri="{FF2B5EF4-FFF2-40B4-BE49-F238E27FC236}">
                <a16:creationId xmlns:a16="http://schemas.microsoft.com/office/drawing/2014/main" id="{08C3A423-99C8-734A-B239-2FADEB34A75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713837" y="2114066"/>
            <a:ext cx="545374" cy="548640"/>
          </a:xfrm>
          <a:prstGeom prst="rect">
            <a:avLst/>
          </a:prstGeom>
        </p:spPr>
      </p:pic>
      <p:pic>
        <p:nvPicPr>
          <p:cNvPr id="35" name="Picture 34">
            <a:extLst>
              <a:ext uri="{FF2B5EF4-FFF2-40B4-BE49-F238E27FC236}">
                <a16:creationId xmlns:a16="http://schemas.microsoft.com/office/drawing/2014/main" id="{14D60461-1749-8541-B32D-D7E9387D6D9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91908" y="2114066"/>
            <a:ext cx="545375" cy="548640"/>
          </a:xfrm>
          <a:prstGeom prst="rect">
            <a:avLst/>
          </a:prstGeom>
        </p:spPr>
      </p:pic>
      <p:pic>
        <p:nvPicPr>
          <p:cNvPr id="36" name="Picture 35">
            <a:extLst>
              <a:ext uri="{FF2B5EF4-FFF2-40B4-BE49-F238E27FC236}">
                <a16:creationId xmlns:a16="http://schemas.microsoft.com/office/drawing/2014/main" id="{B7479DAE-4707-CD4A-B25D-86BBA1DA064B}"/>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712203" y="1398353"/>
            <a:ext cx="545374" cy="548640"/>
          </a:xfrm>
          <a:prstGeom prst="rect">
            <a:avLst/>
          </a:prstGeom>
        </p:spPr>
      </p:pic>
      <p:pic>
        <p:nvPicPr>
          <p:cNvPr id="37" name="Picture 36">
            <a:extLst>
              <a:ext uri="{FF2B5EF4-FFF2-40B4-BE49-F238E27FC236}">
                <a16:creationId xmlns:a16="http://schemas.microsoft.com/office/drawing/2014/main" id="{7AB2B52C-FC2A-BA4D-9123-36967491002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91908" y="1398353"/>
            <a:ext cx="545374" cy="548640"/>
          </a:xfrm>
          <a:prstGeom prst="rect">
            <a:avLst/>
          </a:prstGeom>
        </p:spPr>
      </p:pic>
      <p:pic>
        <p:nvPicPr>
          <p:cNvPr id="38" name="Picture 37">
            <a:extLst>
              <a:ext uri="{FF2B5EF4-FFF2-40B4-BE49-F238E27FC236}">
                <a16:creationId xmlns:a16="http://schemas.microsoft.com/office/drawing/2014/main" id="{B18FCF4B-F277-7C47-B0D6-6F2A7260636D}"/>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535764" y="1398353"/>
            <a:ext cx="548640" cy="548640"/>
          </a:xfrm>
          <a:prstGeom prst="rect">
            <a:avLst/>
          </a:prstGeom>
        </p:spPr>
      </p:pic>
      <p:pic>
        <p:nvPicPr>
          <p:cNvPr id="39" name="Picture 38">
            <a:extLst>
              <a:ext uri="{FF2B5EF4-FFF2-40B4-BE49-F238E27FC236}">
                <a16:creationId xmlns:a16="http://schemas.microsoft.com/office/drawing/2014/main" id="{92968B55-7BD6-784B-995F-26A8B02E5FC8}"/>
              </a:ext>
            </a:extLst>
          </p:cNvPr>
          <p:cNvPicPr>
            <a:picLocks noChangeAspect="1"/>
          </p:cNvPicPr>
          <p:nvPr/>
        </p:nvPicPr>
        <p:blipFill>
          <a:blip r:embed="rId11"/>
          <a:stretch>
            <a:fillRect/>
          </a:stretch>
        </p:blipFill>
        <p:spPr>
          <a:xfrm>
            <a:off x="4087264" y="1129808"/>
            <a:ext cx="1709928" cy="1709928"/>
          </a:xfrm>
          <a:prstGeom prst="rect">
            <a:avLst/>
          </a:prstGeom>
        </p:spPr>
      </p:pic>
      <p:pic>
        <p:nvPicPr>
          <p:cNvPr id="40" name="Picture 39">
            <a:extLst>
              <a:ext uri="{FF2B5EF4-FFF2-40B4-BE49-F238E27FC236}">
                <a16:creationId xmlns:a16="http://schemas.microsoft.com/office/drawing/2014/main" id="{B2EB53DD-35CB-F24D-BA23-9EA149DD5006}"/>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3360959" y="2114066"/>
            <a:ext cx="548640" cy="548640"/>
          </a:xfrm>
          <a:prstGeom prst="rect">
            <a:avLst/>
          </a:prstGeom>
        </p:spPr>
      </p:pic>
      <p:pic>
        <p:nvPicPr>
          <p:cNvPr id="41" name="Picture 40">
            <a:extLst>
              <a:ext uri="{FF2B5EF4-FFF2-40B4-BE49-F238E27FC236}">
                <a16:creationId xmlns:a16="http://schemas.microsoft.com/office/drawing/2014/main" id="{CCDEFC40-E30A-2D4E-A7EA-A3F684881F4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2535765" y="2114066"/>
            <a:ext cx="548640" cy="548640"/>
          </a:xfrm>
          <a:prstGeom prst="rect">
            <a:avLst/>
          </a:prstGeom>
        </p:spPr>
      </p:pic>
      <p:pic>
        <p:nvPicPr>
          <p:cNvPr id="23" name="Picture 22">
            <a:extLst>
              <a:ext uri="{FF2B5EF4-FFF2-40B4-BE49-F238E27FC236}">
                <a16:creationId xmlns:a16="http://schemas.microsoft.com/office/drawing/2014/main" id="{B22EA7D9-6F74-1049-9991-9B89AC140E32}"/>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6458059" y="1481229"/>
            <a:ext cx="2147803" cy="3886826"/>
          </a:xfrm>
          <a:prstGeom prst="rect">
            <a:avLst/>
          </a:prstGeom>
        </p:spPr>
      </p:pic>
      <p:pic>
        <p:nvPicPr>
          <p:cNvPr id="24" name="Picture 23">
            <a:extLst>
              <a:ext uri="{FF2B5EF4-FFF2-40B4-BE49-F238E27FC236}">
                <a16:creationId xmlns:a16="http://schemas.microsoft.com/office/drawing/2014/main" id="{F0D290D2-5694-0943-A2C5-95815C4134D7}"/>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8959569" y="1281449"/>
            <a:ext cx="2463737" cy="4379976"/>
          </a:xfrm>
          <a:prstGeom prst="rect">
            <a:avLst/>
          </a:prstGeom>
        </p:spPr>
      </p:pic>
      <p:sp>
        <p:nvSpPr>
          <p:cNvPr id="22" name="Freeform 21">
            <a:extLst>
              <a:ext uri="{FF2B5EF4-FFF2-40B4-BE49-F238E27FC236}">
                <a16:creationId xmlns:a16="http://schemas.microsoft.com/office/drawing/2014/main" id="{41F8C5DA-EB4B-1249-B3DD-94D9E7027878}"/>
              </a:ext>
            </a:extLst>
          </p:cNvPr>
          <p:cNvSpPr/>
          <p:nvPr/>
        </p:nvSpPr>
        <p:spPr>
          <a:xfrm>
            <a:off x="6458059" y="1398353"/>
            <a:ext cx="2213859" cy="4099232"/>
          </a:xfrm>
          <a:custGeom>
            <a:avLst/>
            <a:gdLst>
              <a:gd name="connsiteX0" fmla="*/ 2147803 w 2213859"/>
              <a:gd name="connsiteY0" fmla="*/ 165419 h 4099232"/>
              <a:gd name="connsiteX1" fmla="*/ 2174086 w 2213859"/>
              <a:gd name="connsiteY1" fmla="*/ 197275 h 4099232"/>
              <a:gd name="connsiteX2" fmla="*/ 2213859 w 2213859"/>
              <a:gd name="connsiteY2" fmla="*/ 327481 h 4099232"/>
              <a:gd name="connsiteX3" fmla="*/ 2174086 w 2213859"/>
              <a:gd name="connsiteY3" fmla="*/ 457688 h 4099232"/>
              <a:gd name="connsiteX4" fmla="*/ 2147803 w 2213859"/>
              <a:gd name="connsiteY4" fmla="*/ 489543 h 4099232"/>
              <a:gd name="connsiteX5" fmla="*/ 0 w 2213859"/>
              <a:gd name="connsiteY5" fmla="*/ 0 h 4099232"/>
              <a:gd name="connsiteX6" fmla="*/ 2147803 w 2213859"/>
              <a:gd name="connsiteY6" fmla="*/ 0 h 4099232"/>
              <a:gd name="connsiteX7" fmla="*/ 2147803 w 2213859"/>
              <a:gd name="connsiteY7" fmla="*/ 165419 h 4099232"/>
              <a:gd name="connsiteX8" fmla="*/ 2145649 w 2213859"/>
              <a:gd name="connsiteY8" fmla="*/ 162809 h 4099232"/>
              <a:gd name="connsiteX9" fmla="*/ 1980977 w 2213859"/>
              <a:gd name="connsiteY9" fmla="*/ 94599 h 4099232"/>
              <a:gd name="connsiteX10" fmla="*/ 1748095 w 2213859"/>
              <a:gd name="connsiteY10" fmla="*/ 327481 h 4099232"/>
              <a:gd name="connsiteX11" fmla="*/ 1980977 w 2213859"/>
              <a:gd name="connsiteY11" fmla="*/ 560363 h 4099232"/>
              <a:gd name="connsiteX12" fmla="*/ 2145649 w 2213859"/>
              <a:gd name="connsiteY12" fmla="*/ 492154 h 4099232"/>
              <a:gd name="connsiteX13" fmla="*/ 2147803 w 2213859"/>
              <a:gd name="connsiteY13" fmla="*/ 489543 h 4099232"/>
              <a:gd name="connsiteX14" fmla="*/ 2147803 w 2213859"/>
              <a:gd name="connsiteY14" fmla="*/ 4099232 h 4099232"/>
              <a:gd name="connsiteX15" fmla="*/ 0 w 2213859"/>
              <a:gd name="connsiteY15" fmla="*/ 4099232 h 4099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3859" h="4099232">
                <a:moveTo>
                  <a:pt x="2147803" y="165419"/>
                </a:moveTo>
                <a:lnTo>
                  <a:pt x="2174086" y="197275"/>
                </a:lnTo>
                <a:cubicBezTo>
                  <a:pt x="2199197" y="234443"/>
                  <a:pt x="2213859" y="279250"/>
                  <a:pt x="2213859" y="327481"/>
                </a:cubicBezTo>
                <a:cubicBezTo>
                  <a:pt x="2213859" y="375712"/>
                  <a:pt x="2199197" y="420519"/>
                  <a:pt x="2174086" y="457688"/>
                </a:cubicBezTo>
                <a:lnTo>
                  <a:pt x="2147803" y="489543"/>
                </a:lnTo>
                <a:close/>
                <a:moveTo>
                  <a:pt x="0" y="0"/>
                </a:moveTo>
                <a:lnTo>
                  <a:pt x="2147803" y="0"/>
                </a:lnTo>
                <a:lnTo>
                  <a:pt x="2147803" y="165419"/>
                </a:lnTo>
                <a:lnTo>
                  <a:pt x="2145649" y="162809"/>
                </a:lnTo>
                <a:cubicBezTo>
                  <a:pt x="2103506" y="120665"/>
                  <a:pt x="2045285" y="94599"/>
                  <a:pt x="1980977" y="94599"/>
                </a:cubicBezTo>
                <a:cubicBezTo>
                  <a:pt x="1852360" y="94599"/>
                  <a:pt x="1748095" y="198864"/>
                  <a:pt x="1748095" y="327481"/>
                </a:cubicBezTo>
                <a:cubicBezTo>
                  <a:pt x="1748095" y="456098"/>
                  <a:pt x="1852360" y="560363"/>
                  <a:pt x="1980977" y="560363"/>
                </a:cubicBezTo>
                <a:cubicBezTo>
                  <a:pt x="2045285" y="560363"/>
                  <a:pt x="2103506" y="534297"/>
                  <a:pt x="2145649" y="492154"/>
                </a:cubicBezTo>
                <a:lnTo>
                  <a:pt x="2147803" y="489543"/>
                </a:lnTo>
                <a:lnTo>
                  <a:pt x="2147803" y="4099232"/>
                </a:lnTo>
                <a:lnTo>
                  <a:pt x="0" y="4099232"/>
                </a:lnTo>
                <a:close/>
              </a:path>
            </a:pathLst>
          </a:cu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6" name="Freeform 25">
            <a:extLst>
              <a:ext uri="{FF2B5EF4-FFF2-40B4-BE49-F238E27FC236}">
                <a16:creationId xmlns:a16="http://schemas.microsoft.com/office/drawing/2014/main" id="{F065A5C6-76A8-634F-B29F-396A9D7C9520}"/>
              </a:ext>
            </a:extLst>
          </p:cNvPr>
          <p:cNvSpPr/>
          <p:nvPr/>
        </p:nvSpPr>
        <p:spPr>
          <a:xfrm>
            <a:off x="8959569" y="1224400"/>
            <a:ext cx="2534633" cy="4273184"/>
          </a:xfrm>
          <a:custGeom>
            <a:avLst/>
            <a:gdLst>
              <a:gd name="connsiteX0" fmla="*/ 1767047 w 2534633"/>
              <a:gd name="connsiteY0" fmla="*/ 173952 h 4273184"/>
              <a:gd name="connsiteX1" fmla="*/ 1567754 w 2534633"/>
              <a:gd name="connsiteY1" fmla="*/ 373245 h 4273184"/>
              <a:gd name="connsiteX2" fmla="*/ 1767047 w 2534633"/>
              <a:gd name="connsiteY2" fmla="*/ 572538 h 4273184"/>
              <a:gd name="connsiteX3" fmla="*/ 1966340 w 2534633"/>
              <a:gd name="connsiteY3" fmla="*/ 373245 h 4273184"/>
              <a:gd name="connsiteX4" fmla="*/ 1767047 w 2534633"/>
              <a:gd name="connsiteY4" fmla="*/ 173952 h 4273184"/>
              <a:gd name="connsiteX5" fmla="*/ 0 w 2534633"/>
              <a:gd name="connsiteY5" fmla="*/ 0 h 4273184"/>
              <a:gd name="connsiteX6" fmla="*/ 2534633 w 2534633"/>
              <a:gd name="connsiteY6" fmla="*/ 0 h 4273184"/>
              <a:gd name="connsiteX7" fmla="*/ 2534633 w 2534633"/>
              <a:gd name="connsiteY7" fmla="*/ 4273184 h 4273184"/>
              <a:gd name="connsiteX8" fmla="*/ 0 w 2534633"/>
              <a:gd name="connsiteY8" fmla="*/ 4273184 h 4273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34633" h="4273184">
                <a:moveTo>
                  <a:pt x="1767047" y="173952"/>
                </a:moveTo>
                <a:cubicBezTo>
                  <a:pt x="1656981" y="173952"/>
                  <a:pt x="1567754" y="263179"/>
                  <a:pt x="1567754" y="373245"/>
                </a:cubicBezTo>
                <a:cubicBezTo>
                  <a:pt x="1567754" y="483311"/>
                  <a:pt x="1656981" y="572538"/>
                  <a:pt x="1767047" y="572538"/>
                </a:cubicBezTo>
                <a:cubicBezTo>
                  <a:pt x="1877113" y="572538"/>
                  <a:pt x="1966340" y="483311"/>
                  <a:pt x="1966340" y="373245"/>
                </a:cubicBezTo>
                <a:cubicBezTo>
                  <a:pt x="1966340" y="263179"/>
                  <a:pt x="1877113" y="173952"/>
                  <a:pt x="1767047" y="173952"/>
                </a:cubicBezTo>
                <a:close/>
                <a:moveTo>
                  <a:pt x="0" y="0"/>
                </a:moveTo>
                <a:lnTo>
                  <a:pt x="2534633" y="0"/>
                </a:lnTo>
                <a:lnTo>
                  <a:pt x="2534633" y="4273184"/>
                </a:lnTo>
                <a:lnTo>
                  <a:pt x="0" y="4273184"/>
                </a:lnTo>
                <a:close/>
              </a:path>
            </a:pathLst>
          </a:cu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2358278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Group 58">
            <a:extLst>
              <a:ext uri="{FF2B5EF4-FFF2-40B4-BE49-F238E27FC236}">
                <a16:creationId xmlns:a16="http://schemas.microsoft.com/office/drawing/2014/main" id="{61CEDB5A-7A75-6845-8BAA-DB23DF3E441F}"/>
              </a:ext>
            </a:extLst>
          </p:cNvPr>
          <p:cNvGrpSpPr/>
          <p:nvPr/>
        </p:nvGrpSpPr>
        <p:grpSpPr>
          <a:xfrm>
            <a:off x="6284973" y="903514"/>
            <a:ext cx="2451237" cy="5127171"/>
            <a:chOff x="6182510" y="903514"/>
            <a:chExt cx="2451237" cy="5127171"/>
          </a:xfrm>
        </p:grpSpPr>
        <p:pic>
          <p:nvPicPr>
            <p:cNvPr id="60" name="Picture 59">
              <a:extLst>
                <a:ext uri="{FF2B5EF4-FFF2-40B4-BE49-F238E27FC236}">
                  <a16:creationId xmlns:a16="http://schemas.microsoft.com/office/drawing/2014/main" id="{2087BDC2-C6A0-2548-AEDA-DBF3193F2F6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2510" y="903514"/>
              <a:ext cx="2451237" cy="5127171"/>
            </a:xfrm>
            <a:prstGeom prst="rect">
              <a:avLst/>
            </a:prstGeom>
          </p:spPr>
        </p:pic>
        <p:sp>
          <p:nvSpPr>
            <p:cNvPr id="61" name="Oval 60">
              <a:extLst>
                <a:ext uri="{FF2B5EF4-FFF2-40B4-BE49-F238E27FC236}">
                  <a16:creationId xmlns:a16="http://schemas.microsoft.com/office/drawing/2014/main" id="{52DBE933-B8E5-4642-AC4B-43C2C495BE16}"/>
                </a:ext>
              </a:extLst>
            </p:cNvPr>
            <p:cNvSpPr/>
            <p:nvPr/>
          </p:nvSpPr>
          <p:spPr>
            <a:xfrm>
              <a:off x="7250803" y="5497585"/>
              <a:ext cx="314650" cy="314650"/>
            </a:xfrm>
            <a:prstGeom prst="ellipse">
              <a:avLst/>
            </a:prstGeom>
            <a:solidFill>
              <a:srgbClr val="181C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4" name="Title 7">
            <a:extLst>
              <a:ext uri="{FF2B5EF4-FFF2-40B4-BE49-F238E27FC236}">
                <a16:creationId xmlns:a16="http://schemas.microsoft.com/office/drawing/2014/main" id="{B6D5A4BC-08E7-7642-9A4B-E8B683EB4A30}"/>
              </a:ext>
            </a:extLst>
          </p:cNvPr>
          <p:cNvSpPr txBox="1">
            <a:spLocks/>
          </p:cNvSpPr>
          <p:nvPr/>
        </p:nvSpPr>
        <p:spPr>
          <a:xfrm>
            <a:off x="427505" y="3192523"/>
            <a:ext cx="5369688" cy="1919941"/>
          </a:xfrm>
          <a:prstGeom prst="rect">
            <a:avLst/>
          </a:prstGeom>
        </p:spPr>
        <p:txBody>
          <a:bodyPr vert="horz" lIns="91440" tIns="45720" rIns="91440" bIns="45720" rtlCol="0" anchor="t">
            <a:normAutofit/>
          </a:bodyPr>
          <a:lstStyle>
            <a:lvl1pPr algn="l" defTabSz="914400" rtl="0" eaLnBrk="1" latinLnBrk="0" hangingPunct="1">
              <a:lnSpc>
                <a:spcPct val="100000"/>
              </a:lnSpc>
              <a:spcBef>
                <a:spcPct val="0"/>
              </a:spcBef>
              <a:buNone/>
              <a:defRPr sz="4400" kern="1200">
                <a:solidFill>
                  <a:schemeClr val="accent1"/>
                </a:solidFill>
                <a:latin typeface="Palatino" pitchFamily="2" charset="77"/>
                <a:ea typeface="Palatino" pitchFamily="2" charset="77"/>
                <a:cs typeface="Palatino" pitchFamily="2" charset="77"/>
              </a:defRPr>
            </a:lvl1pPr>
          </a:lstStyle>
          <a:p>
            <a:pPr algn="r"/>
            <a:r>
              <a:rPr lang="en-US" dirty="0">
                <a:solidFill>
                  <a:schemeClr val="accent2"/>
                </a:solidFill>
              </a:rPr>
              <a:t>Download Media</a:t>
            </a:r>
          </a:p>
        </p:txBody>
      </p:sp>
      <p:sp>
        <p:nvSpPr>
          <p:cNvPr id="65" name="Title 7">
            <a:extLst>
              <a:ext uri="{FF2B5EF4-FFF2-40B4-BE49-F238E27FC236}">
                <a16:creationId xmlns:a16="http://schemas.microsoft.com/office/drawing/2014/main" id="{FF38FA93-93AD-0745-AB9C-B3BED55CB00D}"/>
              </a:ext>
            </a:extLst>
          </p:cNvPr>
          <p:cNvSpPr txBox="1">
            <a:spLocks/>
          </p:cNvSpPr>
          <p:nvPr/>
        </p:nvSpPr>
        <p:spPr>
          <a:xfrm>
            <a:off x="634725" y="3854353"/>
            <a:ext cx="5162467" cy="90362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accent1"/>
                </a:solidFill>
                <a:latin typeface="Zoram ldsLat" charset="0"/>
                <a:ea typeface="Zoram ldsLat" charset="0"/>
                <a:cs typeface="Zoram ldsLat" charset="0"/>
              </a:defRPr>
            </a:lvl1pPr>
          </a:lstStyle>
          <a:p>
            <a:pPr algn="r"/>
            <a:r>
              <a:rPr lang="en-US" sz="2800" i="1" dirty="0">
                <a:solidFill>
                  <a:schemeClr val="tx1"/>
                </a:solidFill>
                <a:latin typeface="Arial" panose="020B0604020202020204" pitchFamily="34" charset="0"/>
                <a:cs typeface="Arial" panose="020B0604020202020204" pitchFamily="34" charset="0"/>
              </a:rPr>
              <a:t>How to delete multiple downloads</a:t>
            </a:r>
          </a:p>
        </p:txBody>
      </p:sp>
      <p:pic>
        <p:nvPicPr>
          <p:cNvPr id="25" name="Picture 24">
            <a:extLst>
              <a:ext uri="{FF2B5EF4-FFF2-40B4-BE49-F238E27FC236}">
                <a16:creationId xmlns:a16="http://schemas.microsoft.com/office/drawing/2014/main" id="{359E0FC7-FA88-B94C-A6C5-492E4081AF9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891418" y="903514"/>
            <a:ext cx="2602784" cy="5127172"/>
          </a:xfrm>
          <a:prstGeom prst="rect">
            <a:avLst/>
          </a:prstGeom>
        </p:spPr>
      </p:pic>
      <p:pic>
        <p:nvPicPr>
          <p:cNvPr id="3" name="Picture 2">
            <a:extLst>
              <a:ext uri="{FF2B5EF4-FFF2-40B4-BE49-F238E27FC236}">
                <a16:creationId xmlns:a16="http://schemas.microsoft.com/office/drawing/2014/main" id="{7C44505C-978A-5A41-9914-FE01ED7D29B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961503" y="1277111"/>
            <a:ext cx="2463737" cy="4379976"/>
          </a:xfrm>
          <a:prstGeom prst="rect">
            <a:avLst/>
          </a:prstGeom>
        </p:spPr>
      </p:pic>
      <p:pic>
        <p:nvPicPr>
          <p:cNvPr id="33" name="Picture 32">
            <a:extLst>
              <a:ext uri="{FF2B5EF4-FFF2-40B4-BE49-F238E27FC236}">
                <a16:creationId xmlns:a16="http://schemas.microsoft.com/office/drawing/2014/main" id="{C5ABA5C4-9786-1B46-9ACD-2092D5249A8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360958" y="1401925"/>
            <a:ext cx="548640" cy="548640"/>
          </a:xfrm>
          <a:prstGeom prst="rect">
            <a:avLst/>
          </a:prstGeom>
        </p:spPr>
      </p:pic>
      <p:pic>
        <p:nvPicPr>
          <p:cNvPr id="34" name="Picture 33">
            <a:extLst>
              <a:ext uri="{FF2B5EF4-FFF2-40B4-BE49-F238E27FC236}">
                <a16:creationId xmlns:a16="http://schemas.microsoft.com/office/drawing/2014/main" id="{08C3A423-99C8-734A-B239-2FADEB34A75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713837" y="2114066"/>
            <a:ext cx="545374" cy="548640"/>
          </a:xfrm>
          <a:prstGeom prst="rect">
            <a:avLst/>
          </a:prstGeom>
        </p:spPr>
      </p:pic>
      <p:pic>
        <p:nvPicPr>
          <p:cNvPr id="35" name="Picture 34">
            <a:extLst>
              <a:ext uri="{FF2B5EF4-FFF2-40B4-BE49-F238E27FC236}">
                <a16:creationId xmlns:a16="http://schemas.microsoft.com/office/drawing/2014/main" id="{14D60461-1749-8541-B32D-D7E9387D6D91}"/>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91908" y="2114066"/>
            <a:ext cx="545375" cy="548640"/>
          </a:xfrm>
          <a:prstGeom prst="rect">
            <a:avLst/>
          </a:prstGeom>
        </p:spPr>
      </p:pic>
      <p:pic>
        <p:nvPicPr>
          <p:cNvPr id="36" name="Picture 35">
            <a:extLst>
              <a:ext uri="{FF2B5EF4-FFF2-40B4-BE49-F238E27FC236}">
                <a16:creationId xmlns:a16="http://schemas.microsoft.com/office/drawing/2014/main" id="{B7479DAE-4707-CD4A-B25D-86BBA1DA064B}"/>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712203" y="1398353"/>
            <a:ext cx="545374" cy="548640"/>
          </a:xfrm>
          <a:prstGeom prst="rect">
            <a:avLst/>
          </a:prstGeom>
        </p:spPr>
      </p:pic>
      <p:pic>
        <p:nvPicPr>
          <p:cNvPr id="37" name="Picture 36">
            <a:extLst>
              <a:ext uri="{FF2B5EF4-FFF2-40B4-BE49-F238E27FC236}">
                <a16:creationId xmlns:a16="http://schemas.microsoft.com/office/drawing/2014/main" id="{7AB2B52C-FC2A-BA4D-9123-36967491002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91908" y="1398353"/>
            <a:ext cx="545374" cy="548640"/>
          </a:xfrm>
          <a:prstGeom prst="rect">
            <a:avLst/>
          </a:prstGeom>
        </p:spPr>
      </p:pic>
      <p:pic>
        <p:nvPicPr>
          <p:cNvPr id="38" name="Picture 37">
            <a:extLst>
              <a:ext uri="{FF2B5EF4-FFF2-40B4-BE49-F238E27FC236}">
                <a16:creationId xmlns:a16="http://schemas.microsoft.com/office/drawing/2014/main" id="{B18FCF4B-F277-7C47-B0D6-6F2A7260636D}"/>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2535764" y="1398353"/>
            <a:ext cx="548640" cy="548640"/>
          </a:xfrm>
          <a:prstGeom prst="rect">
            <a:avLst/>
          </a:prstGeom>
        </p:spPr>
      </p:pic>
      <p:pic>
        <p:nvPicPr>
          <p:cNvPr id="39" name="Picture 38">
            <a:extLst>
              <a:ext uri="{FF2B5EF4-FFF2-40B4-BE49-F238E27FC236}">
                <a16:creationId xmlns:a16="http://schemas.microsoft.com/office/drawing/2014/main" id="{92968B55-7BD6-784B-995F-26A8B02E5FC8}"/>
              </a:ext>
            </a:extLst>
          </p:cNvPr>
          <p:cNvPicPr>
            <a:picLocks noChangeAspect="1"/>
          </p:cNvPicPr>
          <p:nvPr/>
        </p:nvPicPr>
        <p:blipFill>
          <a:blip r:embed="rId12"/>
          <a:stretch>
            <a:fillRect/>
          </a:stretch>
        </p:blipFill>
        <p:spPr>
          <a:xfrm>
            <a:off x="4087264" y="1129808"/>
            <a:ext cx="1709928" cy="1709928"/>
          </a:xfrm>
          <a:prstGeom prst="rect">
            <a:avLst/>
          </a:prstGeom>
        </p:spPr>
      </p:pic>
      <p:pic>
        <p:nvPicPr>
          <p:cNvPr id="40" name="Picture 39">
            <a:extLst>
              <a:ext uri="{FF2B5EF4-FFF2-40B4-BE49-F238E27FC236}">
                <a16:creationId xmlns:a16="http://schemas.microsoft.com/office/drawing/2014/main" id="{B2EB53DD-35CB-F24D-BA23-9EA149DD5006}"/>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3360959" y="2114066"/>
            <a:ext cx="548640" cy="548640"/>
          </a:xfrm>
          <a:prstGeom prst="rect">
            <a:avLst/>
          </a:prstGeom>
        </p:spPr>
      </p:pic>
      <p:pic>
        <p:nvPicPr>
          <p:cNvPr id="41" name="Picture 40">
            <a:extLst>
              <a:ext uri="{FF2B5EF4-FFF2-40B4-BE49-F238E27FC236}">
                <a16:creationId xmlns:a16="http://schemas.microsoft.com/office/drawing/2014/main" id="{CCDEFC40-E30A-2D4E-A7EA-A3F684881F4A}"/>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2535765" y="2114066"/>
            <a:ext cx="548640" cy="548640"/>
          </a:xfrm>
          <a:prstGeom prst="rect">
            <a:avLst/>
          </a:prstGeom>
        </p:spPr>
      </p:pic>
      <p:pic>
        <p:nvPicPr>
          <p:cNvPr id="6" name="Picture 5">
            <a:extLst>
              <a:ext uri="{FF2B5EF4-FFF2-40B4-BE49-F238E27FC236}">
                <a16:creationId xmlns:a16="http://schemas.microsoft.com/office/drawing/2014/main" id="{9BEDADE3-C835-FC45-916A-345AF88F36E2}"/>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6460879" y="1524000"/>
            <a:ext cx="2111208" cy="3755135"/>
          </a:xfrm>
          <a:prstGeom prst="rect">
            <a:avLst/>
          </a:prstGeom>
        </p:spPr>
      </p:pic>
    </p:spTree>
    <p:extLst>
      <p:ext uri="{BB962C8B-B14F-4D97-AF65-F5344CB8AC3E}">
        <p14:creationId xmlns:p14="http://schemas.microsoft.com/office/powerpoint/2010/main" val="4113475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Group 59">
            <a:extLst>
              <a:ext uri="{FF2B5EF4-FFF2-40B4-BE49-F238E27FC236}">
                <a16:creationId xmlns:a16="http://schemas.microsoft.com/office/drawing/2014/main" id="{F6BBE5AE-AC38-E246-AB4F-1F4CB14338C5}"/>
              </a:ext>
            </a:extLst>
          </p:cNvPr>
          <p:cNvGrpSpPr/>
          <p:nvPr/>
        </p:nvGrpSpPr>
        <p:grpSpPr>
          <a:xfrm>
            <a:off x="6284973" y="903514"/>
            <a:ext cx="2451237" cy="5127171"/>
            <a:chOff x="6182510" y="903514"/>
            <a:chExt cx="2451237" cy="5127171"/>
          </a:xfrm>
        </p:grpSpPr>
        <p:pic>
          <p:nvPicPr>
            <p:cNvPr id="61" name="Picture 60">
              <a:extLst>
                <a:ext uri="{FF2B5EF4-FFF2-40B4-BE49-F238E27FC236}">
                  <a16:creationId xmlns:a16="http://schemas.microsoft.com/office/drawing/2014/main" id="{D7A69E86-22EA-8246-9195-532C22CAF6F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2510" y="903514"/>
              <a:ext cx="2451237" cy="5127171"/>
            </a:xfrm>
            <a:prstGeom prst="rect">
              <a:avLst/>
            </a:prstGeom>
          </p:spPr>
        </p:pic>
        <p:sp>
          <p:nvSpPr>
            <p:cNvPr id="62" name="Oval 61">
              <a:extLst>
                <a:ext uri="{FF2B5EF4-FFF2-40B4-BE49-F238E27FC236}">
                  <a16:creationId xmlns:a16="http://schemas.microsoft.com/office/drawing/2014/main" id="{CBE42E05-A575-C846-AC93-2DFE83BA5ADE}"/>
                </a:ext>
              </a:extLst>
            </p:cNvPr>
            <p:cNvSpPr/>
            <p:nvPr/>
          </p:nvSpPr>
          <p:spPr>
            <a:xfrm>
              <a:off x="7250803" y="5497585"/>
              <a:ext cx="314650" cy="314650"/>
            </a:xfrm>
            <a:prstGeom prst="ellipse">
              <a:avLst/>
            </a:prstGeom>
            <a:solidFill>
              <a:srgbClr val="181C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5" name="Title 7">
            <a:extLst>
              <a:ext uri="{FF2B5EF4-FFF2-40B4-BE49-F238E27FC236}">
                <a16:creationId xmlns:a16="http://schemas.microsoft.com/office/drawing/2014/main" id="{08CF39D0-C785-1940-9DA9-8E76E3D84D6E}"/>
              </a:ext>
            </a:extLst>
          </p:cNvPr>
          <p:cNvSpPr txBox="1">
            <a:spLocks/>
          </p:cNvSpPr>
          <p:nvPr/>
        </p:nvSpPr>
        <p:spPr>
          <a:xfrm>
            <a:off x="427505" y="3192523"/>
            <a:ext cx="5369688" cy="1919941"/>
          </a:xfrm>
          <a:prstGeom prst="rect">
            <a:avLst/>
          </a:prstGeom>
        </p:spPr>
        <p:txBody>
          <a:bodyPr vert="horz" lIns="91440" tIns="45720" rIns="91440" bIns="45720" rtlCol="0" anchor="t">
            <a:normAutofit/>
          </a:bodyPr>
          <a:lstStyle>
            <a:lvl1pPr algn="l" defTabSz="914400" rtl="0" eaLnBrk="1" latinLnBrk="0" hangingPunct="1">
              <a:lnSpc>
                <a:spcPct val="100000"/>
              </a:lnSpc>
              <a:spcBef>
                <a:spcPct val="0"/>
              </a:spcBef>
              <a:buNone/>
              <a:defRPr sz="4400" kern="1200">
                <a:solidFill>
                  <a:schemeClr val="accent1"/>
                </a:solidFill>
                <a:latin typeface="Palatino" pitchFamily="2" charset="77"/>
                <a:ea typeface="Palatino" pitchFamily="2" charset="77"/>
                <a:cs typeface="Palatino" pitchFamily="2" charset="77"/>
              </a:defRPr>
            </a:lvl1pPr>
          </a:lstStyle>
          <a:p>
            <a:pPr algn="r"/>
            <a:r>
              <a:rPr lang="en-US" dirty="0">
                <a:solidFill>
                  <a:schemeClr val="accent2"/>
                </a:solidFill>
              </a:rPr>
              <a:t>Create Presentations</a:t>
            </a:r>
          </a:p>
        </p:txBody>
      </p:sp>
      <p:sp>
        <p:nvSpPr>
          <p:cNvPr id="66" name="Title 7">
            <a:extLst>
              <a:ext uri="{FF2B5EF4-FFF2-40B4-BE49-F238E27FC236}">
                <a16:creationId xmlns:a16="http://schemas.microsoft.com/office/drawing/2014/main" id="{6FAF2A49-2384-7540-8B48-64B7BEA27E62}"/>
              </a:ext>
            </a:extLst>
          </p:cNvPr>
          <p:cNvSpPr txBox="1">
            <a:spLocks/>
          </p:cNvSpPr>
          <p:nvPr/>
        </p:nvSpPr>
        <p:spPr>
          <a:xfrm>
            <a:off x="634725" y="3854353"/>
            <a:ext cx="5162467" cy="90362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accent1"/>
                </a:solidFill>
                <a:latin typeface="Zoram ldsLat" charset="0"/>
                <a:ea typeface="Zoram ldsLat" charset="0"/>
                <a:cs typeface="Zoram ldsLat" charset="0"/>
              </a:defRPr>
            </a:lvl1pPr>
          </a:lstStyle>
          <a:p>
            <a:pPr algn="r"/>
            <a:r>
              <a:rPr lang="en-US" sz="2800" i="1" dirty="0">
                <a:solidFill>
                  <a:schemeClr val="tx1"/>
                </a:solidFill>
                <a:latin typeface="Arial" panose="020B0604020202020204" pitchFamily="34" charset="0"/>
                <a:cs typeface="Arial" panose="020B0604020202020204" pitchFamily="34" charset="0"/>
              </a:rPr>
              <a:t>How to create a new presentation</a:t>
            </a:r>
          </a:p>
        </p:txBody>
      </p:sp>
      <p:pic>
        <p:nvPicPr>
          <p:cNvPr id="25" name="Picture 24">
            <a:extLst>
              <a:ext uri="{FF2B5EF4-FFF2-40B4-BE49-F238E27FC236}">
                <a16:creationId xmlns:a16="http://schemas.microsoft.com/office/drawing/2014/main" id="{22771F41-4DD0-CA47-9BE0-DCC00372BC0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891418" y="903514"/>
            <a:ext cx="2602784" cy="5127172"/>
          </a:xfrm>
          <a:prstGeom prst="rect">
            <a:avLst/>
          </a:prstGeom>
        </p:spPr>
      </p:pic>
      <p:pic>
        <p:nvPicPr>
          <p:cNvPr id="19" name="Picture 18">
            <a:extLst>
              <a:ext uri="{FF2B5EF4-FFF2-40B4-BE49-F238E27FC236}">
                <a16:creationId xmlns:a16="http://schemas.microsoft.com/office/drawing/2014/main" id="{F64A3D11-9713-AB4C-8B68-BDD3423103D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960379" y="1277111"/>
            <a:ext cx="2463737" cy="4379976"/>
          </a:xfrm>
          <a:prstGeom prst="rect">
            <a:avLst/>
          </a:prstGeom>
        </p:spPr>
      </p:pic>
      <p:pic>
        <p:nvPicPr>
          <p:cNvPr id="37" name="Picture 36">
            <a:extLst>
              <a:ext uri="{FF2B5EF4-FFF2-40B4-BE49-F238E27FC236}">
                <a16:creationId xmlns:a16="http://schemas.microsoft.com/office/drawing/2014/main" id="{34B465A8-A6C7-814B-9F67-B4BB5FD035CC}"/>
              </a:ext>
            </a:extLst>
          </p:cNvPr>
          <p:cNvPicPr>
            <a:picLocks noChangeAspect="1"/>
          </p:cNvPicPr>
          <p:nvPr/>
        </p:nvPicPr>
        <p:blipFill>
          <a:blip r:embed="rId6"/>
          <a:stretch>
            <a:fillRect/>
          </a:stretch>
        </p:blipFill>
        <p:spPr>
          <a:xfrm>
            <a:off x="4086980" y="1128771"/>
            <a:ext cx="1709928" cy="1709928"/>
          </a:xfrm>
          <a:prstGeom prst="rect">
            <a:avLst/>
          </a:prstGeom>
        </p:spPr>
      </p:pic>
      <p:pic>
        <p:nvPicPr>
          <p:cNvPr id="38" name="Picture 37">
            <a:extLst>
              <a:ext uri="{FF2B5EF4-FFF2-40B4-BE49-F238E27FC236}">
                <a16:creationId xmlns:a16="http://schemas.microsoft.com/office/drawing/2014/main" id="{8B7C6290-15FA-BF48-ACF9-8363902FC61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530508" y="1398353"/>
            <a:ext cx="545374" cy="548640"/>
          </a:xfrm>
          <a:prstGeom prst="rect">
            <a:avLst/>
          </a:prstGeom>
        </p:spPr>
      </p:pic>
      <p:pic>
        <p:nvPicPr>
          <p:cNvPr id="39" name="Picture 38">
            <a:extLst>
              <a:ext uri="{FF2B5EF4-FFF2-40B4-BE49-F238E27FC236}">
                <a16:creationId xmlns:a16="http://schemas.microsoft.com/office/drawing/2014/main" id="{D38D6941-E6F9-AC40-B6A7-9209BDAA6F42}"/>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703681" y="1398353"/>
            <a:ext cx="545374" cy="548640"/>
          </a:xfrm>
          <a:prstGeom prst="rect">
            <a:avLst/>
          </a:prstGeom>
        </p:spPr>
      </p:pic>
      <p:pic>
        <p:nvPicPr>
          <p:cNvPr id="40" name="Picture 39">
            <a:extLst>
              <a:ext uri="{FF2B5EF4-FFF2-40B4-BE49-F238E27FC236}">
                <a16:creationId xmlns:a16="http://schemas.microsoft.com/office/drawing/2014/main" id="{07EBF5D8-8A6B-5549-B250-3B2CE7B3DB8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355415" y="1398353"/>
            <a:ext cx="548640" cy="548640"/>
          </a:xfrm>
          <a:prstGeom prst="rect">
            <a:avLst/>
          </a:prstGeom>
        </p:spPr>
      </p:pic>
      <p:pic>
        <p:nvPicPr>
          <p:cNvPr id="41" name="Picture 40">
            <a:extLst>
              <a:ext uri="{FF2B5EF4-FFF2-40B4-BE49-F238E27FC236}">
                <a16:creationId xmlns:a16="http://schemas.microsoft.com/office/drawing/2014/main" id="{A56997E2-80D0-2C45-B039-EBEE000FEAF1}"/>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91908" y="1403055"/>
            <a:ext cx="545375" cy="548640"/>
          </a:xfrm>
          <a:prstGeom prst="rect">
            <a:avLst/>
          </a:prstGeom>
        </p:spPr>
      </p:pic>
      <p:pic>
        <p:nvPicPr>
          <p:cNvPr id="42" name="Picture 41">
            <a:extLst>
              <a:ext uri="{FF2B5EF4-FFF2-40B4-BE49-F238E27FC236}">
                <a16:creationId xmlns:a16="http://schemas.microsoft.com/office/drawing/2014/main" id="{2962E89C-4BD8-E14D-B6F2-3F9F9BDFE77A}"/>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880120" y="2119615"/>
            <a:ext cx="545374" cy="548640"/>
          </a:xfrm>
          <a:prstGeom prst="rect">
            <a:avLst/>
          </a:prstGeom>
        </p:spPr>
      </p:pic>
      <p:pic>
        <p:nvPicPr>
          <p:cNvPr id="43" name="Picture 42">
            <a:extLst>
              <a:ext uri="{FF2B5EF4-FFF2-40B4-BE49-F238E27FC236}">
                <a16:creationId xmlns:a16="http://schemas.microsoft.com/office/drawing/2014/main" id="{8EF19351-6317-3947-94AF-F57717078514}"/>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2527242" y="2119615"/>
            <a:ext cx="548640" cy="548640"/>
          </a:xfrm>
          <a:prstGeom prst="rect">
            <a:avLst/>
          </a:prstGeom>
        </p:spPr>
      </p:pic>
      <p:pic>
        <p:nvPicPr>
          <p:cNvPr id="44" name="Picture 43">
            <a:extLst>
              <a:ext uri="{FF2B5EF4-FFF2-40B4-BE49-F238E27FC236}">
                <a16:creationId xmlns:a16="http://schemas.microsoft.com/office/drawing/2014/main" id="{19BA72B6-CABD-0643-AB8C-FF47268B86C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02048" y="2119615"/>
            <a:ext cx="548640" cy="548640"/>
          </a:xfrm>
          <a:prstGeom prst="rect">
            <a:avLst/>
          </a:prstGeom>
        </p:spPr>
      </p:pic>
      <p:pic>
        <p:nvPicPr>
          <p:cNvPr id="45" name="Picture 44">
            <a:extLst>
              <a:ext uri="{FF2B5EF4-FFF2-40B4-BE49-F238E27FC236}">
                <a16:creationId xmlns:a16="http://schemas.microsoft.com/office/drawing/2014/main" id="{1AFAD829-8456-954A-BEC9-9FE1B3BF09D0}"/>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360958" y="2094294"/>
            <a:ext cx="548640" cy="548640"/>
          </a:xfrm>
          <a:prstGeom prst="rect">
            <a:avLst/>
          </a:prstGeom>
        </p:spPr>
      </p:pic>
      <p:pic>
        <p:nvPicPr>
          <p:cNvPr id="20" name="Picture 19">
            <a:extLst>
              <a:ext uri="{FF2B5EF4-FFF2-40B4-BE49-F238E27FC236}">
                <a16:creationId xmlns:a16="http://schemas.microsoft.com/office/drawing/2014/main" id="{EE21FA5E-864E-294D-9C05-CD6D1FCDBDD8}"/>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6418921" y="1511807"/>
            <a:ext cx="2216975" cy="3767328"/>
          </a:xfrm>
          <a:prstGeom prst="rect">
            <a:avLst/>
          </a:prstGeom>
        </p:spPr>
      </p:pic>
    </p:spTree>
    <p:extLst>
      <p:ext uri="{BB962C8B-B14F-4D97-AF65-F5344CB8AC3E}">
        <p14:creationId xmlns:p14="http://schemas.microsoft.com/office/powerpoint/2010/main" val="34427066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Group 59">
            <a:extLst>
              <a:ext uri="{FF2B5EF4-FFF2-40B4-BE49-F238E27FC236}">
                <a16:creationId xmlns:a16="http://schemas.microsoft.com/office/drawing/2014/main" id="{F6BBE5AE-AC38-E246-AB4F-1F4CB14338C5}"/>
              </a:ext>
            </a:extLst>
          </p:cNvPr>
          <p:cNvGrpSpPr/>
          <p:nvPr/>
        </p:nvGrpSpPr>
        <p:grpSpPr>
          <a:xfrm>
            <a:off x="6284973" y="903514"/>
            <a:ext cx="2451237" cy="5127171"/>
            <a:chOff x="6182510" y="903514"/>
            <a:chExt cx="2451237" cy="5127171"/>
          </a:xfrm>
        </p:grpSpPr>
        <p:pic>
          <p:nvPicPr>
            <p:cNvPr id="61" name="Picture 60">
              <a:extLst>
                <a:ext uri="{FF2B5EF4-FFF2-40B4-BE49-F238E27FC236}">
                  <a16:creationId xmlns:a16="http://schemas.microsoft.com/office/drawing/2014/main" id="{D7A69E86-22EA-8246-9195-532C22CAF6F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2510" y="903514"/>
              <a:ext cx="2451237" cy="5127171"/>
            </a:xfrm>
            <a:prstGeom prst="rect">
              <a:avLst/>
            </a:prstGeom>
          </p:spPr>
        </p:pic>
        <p:sp>
          <p:nvSpPr>
            <p:cNvPr id="62" name="Oval 61">
              <a:extLst>
                <a:ext uri="{FF2B5EF4-FFF2-40B4-BE49-F238E27FC236}">
                  <a16:creationId xmlns:a16="http://schemas.microsoft.com/office/drawing/2014/main" id="{CBE42E05-A575-C846-AC93-2DFE83BA5ADE}"/>
                </a:ext>
              </a:extLst>
            </p:cNvPr>
            <p:cNvSpPr/>
            <p:nvPr/>
          </p:nvSpPr>
          <p:spPr>
            <a:xfrm>
              <a:off x="7250803" y="5497585"/>
              <a:ext cx="314650" cy="314650"/>
            </a:xfrm>
            <a:prstGeom prst="ellipse">
              <a:avLst/>
            </a:prstGeom>
            <a:solidFill>
              <a:srgbClr val="181C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5" name="Title 7">
            <a:extLst>
              <a:ext uri="{FF2B5EF4-FFF2-40B4-BE49-F238E27FC236}">
                <a16:creationId xmlns:a16="http://schemas.microsoft.com/office/drawing/2014/main" id="{08CF39D0-C785-1940-9DA9-8E76E3D84D6E}"/>
              </a:ext>
            </a:extLst>
          </p:cNvPr>
          <p:cNvSpPr txBox="1">
            <a:spLocks/>
          </p:cNvSpPr>
          <p:nvPr/>
        </p:nvSpPr>
        <p:spPr>
          <a:xfrm>
            <a:off x="427505" y="3192523"/>
            <a:ext cx="5369688" cy="1919941"/>
          </a:xfrm>
          <a:prstGeom prst="rect">
            <a:avLst/>
          </a:prstGeom>
        </p:spPr>
        <p:txBody>
          <a:bodyPr vert="horz" lIns="91440" tIns="45720" rIns="91440" bIns="45720" rtlCol="0" anchor="t">
            <a:normAutofit/>
          </a:bodyPr>
          <a:lstStyle>
            <a:lvl1pPr algn="l" defTabSz="914400" rtl="0" eaLnBrk="1" latinLnBrk="0" hangingPunct="1">
              <a:lnSpc>
                <a:spcPct val="100000"/>
              </a:lnSpc>
              <a:spcBef>
                <a:spcPct val="0"/>
              </a:spcBef>
              <a:buNone/>
              <a:defRPr sz="4400" kern="1200">
                <a:solidFill>
                  <a:schemeClr val="accent1"/>
                </a:solidFill>
                <a:latin typeface="Palatino" pitchFamily="2" charset="77"/>
                <a:ea typeface="Palatino" pitchFamily="2" charset="77"/>
                <a:cs typeface="Palatino" pitchFamily="2" charset="77"/>
              </a:defRPr>
            </a:lvl1pPr>
          </a:lstStyle>
          <a:p>
            <a:pPr algn="r"/>
            <a:r>
              <a:rPr lang="en-US" dirty="0">
                <a:solidFill>
                  <a:schemeClr val="accent2"/>
                </a:solidFill>
              </a:rPr>
              <a:t>Create Presentations</a:t>
            </a:r>
          </a:p>
        </p:txBody>
      </p:sp>
      <p:sp>
        <p:nvSpPr>
          <p:cNvPr id="66" name="Title 7">
            <a:extLst>
              <a:ext uri="{FF2B5EF4-FFF2-40B4-BE49-F238E27FC236}">
                <a16:creationId xmlns:a16="http://schemas.microsoft.com/office/drawing/2014/main" id="{6FAF2A49-2384-7540-8B48-64B7BEA27E62}"/>
              </a:ext>
            </a:extLst>
          </p:cNvPr>
          <p:cNvSpPr txBox="1">
            <a:spLocks/>
          </p:cNvSpPr>
          <p:nvPr/>
        </p:nvSpPr>
        <p:spPr>
          <a:xfrm>
            <a:off x="634725" y="3854353"/>
            <a:ext cx="5162467" cy="90362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accent1"/>
                </a:solidFill>
                <a:latin typeface="Zoram ldsLat" charset="0"/>
                <a:ea typeface="Zoram ldsLat" charset="0"/>
                <a:cs typeface="Zoram ldsLat" charset="0"/>
              </a:defRPr>
            </a:lvl1pPr>
          </a:lstStyle>
          <a:p>
            <a:pPr algn="r"/>
            <a:r>
              <a:rPr lang="en-US" sz="2800" i="1" dirty="0">
                <a:solidFill>
                  <a:schemeClr val="tx1"/>
                </a:solidFill>
                <a:latin typeface="Arial" panose="020B0604020202020204" pitchFamily="34" charset="0"/>
                <a:cs typeface="Arial" panose="020B0604020202020204" pitchFamily="34" charset="0"/>
              </a:rPr>
              <a:t>How to create a new presentation</a:t>
            </a:r>
          </a:p>
        </p:txBody>
      </p:sp>
      <p:pic>
        <p:nvPicPr>
          <p:cNvPr id="24" name="Picture 23">
            <a:extLst>
              <a:ext uri="{FF2B5EF4-FFF2-40B4-BE49-F238E27FC236}">
                <a16:creationId xmlns:a16="http://schemas.microsoft.com/office/drawing/2014/main" id="{762784ED-31C9-F94D-9F33-90662502C66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891418" y="903514"/>
            <a:ext cx="2602784" cy="5127172"/>
          </a:xfrm>
          <a:prstGeom prst="rect">
            <a:avLst/>
          </a:prstGeom>
        </p:spPr>
      </p:pic>
      <p:pic>
        <p:nvPicPr>
          <p:cNvPr id="5" name="Picture 4">
            <a:extLst>
              <a:ext uri="{FF2B5EF4-FFF2-40B4-BE49-F238E27FC236}">
                <a16:creationId xmlns:a16="http://schemas.microsoft.com/office/drawing/2014/main" id="{C71ADFC3-C78B-AE4E-9DEB-8533F6C0409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960379" y="1277111"/>
            <a:ext cx="2463737" cy="4379976"/>
          </a:xfrm>
          <a:prstGeom prst="rect">
            <a:avLst/>
          </a:prstGeom>
        </p:spPr>
      </p:pic>
      <p:sp>
        <p:nvSpPr>
          <p:cNvPr id="28" name="Freeform 27">
            <a:extLst>
              <a:ext uri="{FF2B5EF4-FFF2-40B4-BE49-F238E27FC236}">
                <a16:creationId xmlns:a16="http://schemas.microsoft.com/office/drawing/2014/main" id="{FC0DBEC6-802A-0643-A52F-E408CFBD0FA9}"/>
              </a:ext>
            </a:extLst>
          </p:cNvPr>
          <p:cNvSpPr/>
          <p:nvPr/>
        </p:nvSpPr>
        <p:spPr>
          <a:xfrm>
            <a:off x="8960378" y="1277111"/>
            <a:ext cx="2478636" cy="4377799"/>
          </a:xfrm>
          <a:custGeom>
            <a:avLst/>
            <a:gdLst>
              <a:gd name="connsiteX0" fmla="*/ 2463737 w 2478636"/>
              <a:gd name="connsiteY0" fmla="*/ 3409587 h 4377799"/>
              <a:gd name="connsiteX1" fmla="*/ 2472940 w 2478636"/>
              <a:gd name="connsiteY1" fmla="*/ 3439235 h 4377799"/>
              <a:gd name="connsiteX2" fmla="*/ 2478636 w 2478636"/>
              <a:gd name="connsiteY2" fmla="*/ 3495737 h 4377799"/>
              <a:gd name="connsiteX3" fmla="*/ 2472940 w 2478636"/>
              <a:gd name="connsiteY3" fmla="*/ 3552240 h 4377799"/>
              <a:gd name="connsiteX4" fmla="*/ 2463737 w 2478636"/>
              <a:gd name="connsiteY4" fmla="*/ 3581887 h 4377799"/>
              <a:gd name="connsiteX5" fmla="*/ 0 w 2478636"/>
              <a:gd name="connsiteY5" fmla="*/ 0 h 4377799"/>
              <a:gd name="connsiteX6" fmla="*/ 2463737 w 2478636"/>
              <a:gd name="connsiteY6" fmla="*/ 0 h 4377799"/>
              <a:gd name="connsiteX7" fmla="*/ 2463737 w 2478636"/>
              <a:gd name="connsiteY7" fmla="*/ 3409587 h 4377799"/>
              <a:gd name="connsiteX8" fmla="*/ 2456604 w 2478636"/>
              <a:gd name="connsiteY8" fmla="*/ 3386608 h 4377799"/>
              <a:gd name="connsiteX9" fmla="*/ 2198275 w 2478636"/>
              <a:gd name="connsiteY9" fmla="*/ 3215376 h 4377799"/>
              <a:gd name="connsiteX10" fmla="*/ 1917914 w 2478636"/>
              <a:gd name="connsiteY10" fmla="*/ 3495737 h 4377799"/>
              <a:gd name="connsiteX11" fmla="*/ 2198275 w 2478636"/>
              <a:gd name="connsiteY11" fmla="*/ 3776098 h 4377799"/>
              <a:gd name="connsiteX12" fmla="*/ 2456604 w 2478636"/>
              <a:gd name="connsiteY12" fmla="*/ 3604866 h 4377799"/>
              <a:gd name="connsiteX13" fmla="*/ 2463737 w 2478636"/>
              <a:gd name="connsiteY13" fmla="*/ 3581887 h 4377799"/>
              <a:gd name="connsiteX14" fmla="*/ 2463737 w 2478636"/>
              <a:gd name="connsiteY14" fmla="*/ 4377799 h 4377799"/>
              <a:gd name="connsiteX15" fmla="*/ 0 w 2478636"/>
              <a:gd name="connsiteY15" fmla="*/ 4377799 h 4377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478636" h="4377799">
                <a:moveTo>
                  <a:pt x="2463737" y="3409587"/>
                </a:moveTo>
                <a:lnTo>
                  <a:pt x="2472940" y="3439235"/>
                </a:lnTo>
                <a:cubicBezTo>
                  <a:pt x="2476675" y="3457486"/>
                  <a:pt x="2478636" y="3476382"/>
                  <a:pt x="2478636" y="3495737"/>
                </a:cubicBezTo>
                <a:cubicBezTo>
                  <a:pt x="2478636" y="3515092"/>
                  <a:pt x="2476675" y="3533989"/>
                  <a:pt x="2472940" y="3552240"/>
                </a:cubicBezTo>
                <a:lnTo>
                  <a:pt x="2463737" y="3581887"/>
                </a:lnTo>
                <a:close/>
                <a:moveTo>
                  <a:pt x="0" y="0"/>
                </a:moveTo>
                <a:lnTo>
                  <a:pt x="2463737" y="0"/>
                </a:lnTo>
                <a:lnTo>
                  <a:pt x="2463737" y="3409587"/>
                </a:lnTo>
                <a:lnTo>
                  <a:pt x="2456604" y="3386608"/>
                </a:lnTo>
                <a:cubicBezTo>
                  <a:pt x="2414043" y="3285982"/>
                  <a:pt x="2314404" y="3215376"/>
                  <a:pt x="2198275" y="3215376"/>
                </a:cubicBezTo>
                <a:cubicBezTo>
                  <a:pt x="2043436" y="3215376"/>
                  <a:pt x="1917914" y="3340898"/>
                  <a:pt x="1917914" y="3495737"/>
                </a:cubicBezTo>
                <a:cubicBezTo>
                  <a:pt x="1917914" y="3650576"/>
                  <a:pt x="2043436" y="3776098"/>
                  <a:pt x="2198275" y="3776098"/>
                </a:cubicBezTo>
                <a:cubicBezTo>
                  <a:pt x="2314404" y="3776098"/>
                  <a:pt x="2414043" y="3705492"/>
                  <a:pt x="2456604" y="3604866"/>
                </a:cubicBezTo>
                <a:lnTo>
                  <a:pt x="2463737" y="3581887"/>
                </a:lnTo>
                <a:lnTo>
                  <a:pt x="2463737" y="4377799"/>
                </a:lnTo>
                <a:lnTo>
                  <a:pt x="0" y="4377799"/>
                </a:lnTo>
                <a:close/>
              </a:path>
            </a:pathLst>
          </a:cu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47" name="Picture 46">
            <a:extLst>
              <a:ext uri="{FF2B5EF4-FFF2-40B4-BE49-F238E27FC236}">
                <a16:creationId xmlns:a16="http://schemas.microsoft.com/office/drawing/2014/main" id="{5628F9C7-C926-3441-ACBE-FBFE7D68BF08}"/>
              </a:ext>
            </a:extLst>
          </p:cNvPr>
          <p:cNvPicPr>
            <a:picLocks noChangeAspect="1"/>
          </p:cNvPicPr>
          <p:nvPr/>
        </p:nvPicPr>
        <p:blipFill>
          <a:blip r:embed="rId6"/>
          <a:stretch>
            <a:fillRect/>
          </a:stretch>
        </p:blipFill>
        <p:spPr>
          <a:xfrm>
            <a:off x="4086980" y="1128771"/>
            <a:ext cx="1709928" cy="1709928"/>
          </a:xfrm>
          <a:prstGeom prst="rect">
            <a:avLst/>
          </a:prstGeom>
        </p:spPr>
      </p:pic>
      <p:pic>
        <p:nvPicPr>
          <p:cNvPr id="48" name="Picture 47">
            <a:extLst>
              <a:ext uri="{FF2B5EF4-FFF2-40B4-BE49-F238E27FC236}">
                <a16:creationId xmlns:a16="http://schemas.microsoft.com/office/drawing/2014/main" id="{B6BBE176-9AD9-7C46-A8AC-789614BB2F5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530508" y="1398353"/>
            <a:ext cx="545374" cy="548640"/>
          </a:xfrm>
          <a:prstGeom prst="rect">
            <a:avLst/>
          </a:prstGeom>
        </p:spPr>
      </p:pic>
      <p:pic>
        <p:nvPicPr>
          <p:cNvPr id="49" name="Picture 48">
            <a:extLst>
              <a:ext uri="{FF2B5EF4-FFF2-40B4-BE49-F238E27FC236}">
                <a16:creationId xmlns:a16="http://schemas.microsoft.com/office/drawing/2014/main" id="{A0785947-6708-B242-A533-3A4F3692B7A6}"/>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703681" y="1398353"/>
            <a:ext cx="545374" cy="548640"/>
          </a:xfrm>
          <a:prstGeom prst="rect">
            <a:avLst/>
          </a:prstGeom>
        </p:spPr>
      </p:pic>
      <p:pic>
        <p:nvPicPr>
          <p:cNvPr id="50" name="Picture 49">
            <a:extLst>
              <a:ext uri="{FF2B5EF4-FFF2-40B4-BE49-F238E27FC236}">
                <a16:creationId xmlns:a16="http://schemas.microsoft.com/office/drawing/2014/main" id="{BC372EC8-9C1A-DA4A-A0B5-82C865B7CB09}"/>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355415" y="1398353"/>
            <a:ext cx="548640" cy="548640"/>
          </a:xfrm>
          <a:prstGeom prst="rect">
            <a:avLst/>
          </a:prstGeom>
        </p:spPr>
      </p:pic>
      <p:pic>
        <p:nvPicPr>
          <p:cNvPr id="51" name="Picture 50">
            <a:extLst>
              <a:ext uri="{FF2B5EF4-FFF2-40B4-BE49-F238E27FC236}">
                <a16:creationId xmlns:a16="http://schemas.microsoft.com/office/drawing/2014/main" id="{532BAF24-ABBC-3C40-BEB7-2F88180A932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91908" y="1403055"/>
            <a:ext cx="545375" cy="548640"/>
          </a:xfrm>
          <a:prstGeom prst="rect">
            <a:avLst/>
          </a:prstGeom>
        </p:spPr>
      </p:pic>
      <p:pic>
        <p:nvPicPr>
          <p:cNvPr id="52" name="Picture 51">
            <a:extLst>
              <a:ext uri="{FF2B5EF4-FFF2-40B4-BE49-F238E27FC236}">
                <a16:creationId xmlns:a16="http://schemas.microsoft.com/office/drawing/2014/main" id="{D254DAF9-9E5A-2448-8748-F102BC3A2A1E}"/>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880120" y="2119615"/>
            <a:ext cx="545374" cy="548640"/>
          </a:xfrm>
          <a:prstGeom prst="rect">
            <a:avLst/>
          </a:prstGeom>
        </p:spPr>
      </p:pic>
      <p:pic>
        <p:nvPicPr>
          <p:cNvPr id="53" name="Picture 52">
            <a:extLst>
              <a:ext uri="{FF2B5EF4-FFF2-40B4-BE49-F238E27FC236}">
                <a16:creationId xmlns:a16="http://schemas.microsoft.com/office/drawing/2014/main" id="{0E649CEB-A6BE-104F-86A5-25D651B1C8EB}"/>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2527242" y="2119615"/>
            <a:ext cx="548640" cy="548640"/>
          </a:xfrm>
          <a:prstGeom prst="rect">
            <a:avLst/>
          </a:prstGeom>
        </p:spPr>
      </p:pic>
      <p:pic>
        <p:nvPicPr>
          <p:cNvPr id="54" name="Picture 53">
            <a:extLst>
              <a:ext uri="{FF2B5EF4-FFF2-40B4-BE49-F238E27FC236}">
                <a16:creationId xmlns:a16="http://schemas.microsoft.com/office/drawing/2014/main" id="{1071481C-E9D9-A845-A801-83B2FAF5CDAE}"/>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02048" y="2119615"/>
            <a:ext cx="548640" cy="548640"/>
          </a:xfrm>
          <a:prstGeom prst="rect">
            <a:avLst/>
          </a:prstGeom>
        </p:spPr>
      </p:pic>
      <p:pic>
        <p:nvPicPr>
          <p:cNvPr id="55" name="Picture 54">
            <a:extLst>
              <a:ext uri="{FF2B5EF4-FFF2-40B4-BE49-F238E27FC236}">
                <a16:creationId xmlns:a16="http://schemas.microsoft.com/office/drawing/2014/main" id="{10B6F2E4-2926-7546-AC8C-687DBEFE2201}"/>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360958" y="2094294"/>
            <a:ext cx="548640" cy="548640"/>
          </a:xfrm>
          <a:prstGeom prst="rect">
            <a:avLst/>
          </a:prstGeom>
        </p:spPr>
      </p:pic>
      <p:pic>
        <p:nvPicPr>
          <p:cNvPr id="3" name="Picture 2">
            <a:extLst>
              <a:ext uri="{FF2B5EF4-FFF2-40B4-BE49-F238E27FC236}">
                <a16:creationId xmlns:a16="http://schemas.microsoft.com/office/drawing/2014/main" id="{F2C424E6-7B71-0D48-8535-CCE2C864AFDB}"/>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6418921" y="1511807"/>
            <a:ext cx="2216975" cy="3767328"/>
          </a:xfrm>
          <a:prstGeom prst="rect">
            <a:avLst/>
          </a:prstGeom>
        </p:spPr>
      </p:pic>
      <p:sp>
        <p:nvSpPr>
          <p:cNvPr id="31" name="Freeform 30">
            <a:extLst>
              <a:ext uri="{FF2B5EF4-FFF2-40B4-BE49-F238E27FC236}">
                <a16:creationId xmlns:a16="http://schemas.microsoft.com/office/drawing/2014/main" id="{D95991E4-9687-A14B-8FEC-3DDB4A36A3F7}"/>
              </a:ext>
            </a:extLst>
          </p:cNvPr>
          <p:cNvSpPr/>
          <p:nvPr/>
        </p:nvSpPr>
        <p:spPr>
          <a:xfrm>
            <a:off x="6342857" y="1511807"/>
            <a:ext cx="2293039" cy="3767328"/>
          </a:xfrm>
          <a:custGeom>
            <a:avLst/>
            <a:gdLst>
              <a:gd name="connsiteX0" fmla="*/ 478974 w 2183370"/>
              <a:gd name="connsiteY0" fmla="*/ 2168451 h 3767328"/>
              <a:gd name="connsiteX1" fmla="*/ 478974 w 2183370"/>
              <a:gd name="connsiteY1" fmla="*/ 2560337 h 3767328"/>
              <a:gd name="connsiteX2" fmla="*/ 1774374 w 2183370"/>
              <a:gd name="connsiteY2" fmla="*/ 2560337 h 3767328"/>
              <a:gd name="connsiteX3" fmla="*/ 1774374 w 2183370"/>
              <a:gd name="connsiteY3" fmla="*/ 2168451 h 3767328"/>
              <a:gd name="connsiteX4" fmla="*/ 65307 w 2183370"/>
              <a:gd name="connsiteY4" fmla="*/ 108885 h 3767328"/>
              <a:gd name="connsiteX5" fmla="*/ 65307 w 2183370"/>
              <a:gd name="connsiteY5" fmla="*/ 374475 h 3767328"/>
              <a:gd name="connsiteX6" fmla="*/ 51013 w 2183370"/>
              <a:gd name="connsiteY6" fmla="*/ 364839 h 3767328"/>
              <a:gd name="connsiteX7" fmla="*/ 0 w 2183370"/>
              <a:gd name="connsiteY7" fmla="*/ 241680 h 3767328"/>
              <a:gd name="connsiteX8" fmla="*/ 51013 w 2183370"/>
              <a:gd name="connsiteY8" fmla="*/ 118522 h 3767328"/>
              <a:gd name="connsiteX9" fmla="*/ 65307 w 2183370"/>
              <a:gd name="connsiteY9" fmla="*/ 0 h 3767328"/>
              <a:gd name="connsiteX10" fmla="*/ 2183370 w 2183370"/>
              <a:gd name="connsiteY10" fmla="*/ 0 h 3767328"/>
              <a:gd name="connsiteX11" fmla="*/ 2183370 w 2183370"/>
              <a:gd name="connsiteY11" fmla="*/ 3767328 h 3767328"/>
              <a:gd name="connsiteX12" fmla="*/ 65307 w 2183370"/>
              <a:gd name="connsiteY12" fmla="*/ 3767328 h 3767328"/>
              <a:gd name="connsiteX13" fmla="*/ 65307 w 2183370"/>
              <a:gd name="connsiteY13" fmla="*/ 374475 h 3767328"/>
              <a:gd name="connsiteX14" fmla="*/ 106376 w 2183370"/>
              <a:gd name="connsiteY14" fmla="*/ 402165 h 3767328"/>
              <a:gd name="connsiteX15" fmla="*/ 174172 w 2183370"/>
              <a:gd name="connsiteY15" fmla="*/ 415852 h 3767328"/>
              <a:gd name="connsiteX16" fmla="*/ 348344 w 2183370"/>
              <a:gd name="connsiteY16" fmla="*/ 241680 h 3767328"/>
              <a:gd name="connsiteX17" fmla="*/ 174172 w 2183370"/>
              <a:gd name="connsiteY17" fmla="*/ 67508 h 3767328"/>
              <a:gd name="connsiteX18" fmla="*/ 106376 w 2183370"/>
              <a:gd name="connsiteY18" fmla="*/ 81195 h 3767328"/>
              <a:gd name="connsiteX19" fmla="*/ 65307 w 2183370"/>
              <a:gd name="connsiteY19" fmla="*/ 108885 h 3767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83370" h="3767328">
                <a:moveTo>
                  <a:pt x="478974" y="2168451"/>
                </a:moveTo>
                <a:lnTo>
                  <a:pt x="478974" y="2560337"/>
                </a:lnTo>
                <a:lnTo>
                  <a:pt x="1774374" y="2560337"/>
                </a:lnTo>
                <a:lnTo>
                  <a:pt x="1774374" y="2168451"/>
                </a:lnTo>
                <a:close/>
                <a:moveTo>
                  <a:pt x="65307" y="108885"/>
                </a:moveTo>
                <a:lnTo>
                  <a:pt x="65307" y="374475"/>
                </a:lnTo>
                <a:lnTo>
                  <a:pt x="51013" y="364839"/>
                </a:lnTo>
                <a:cubicBezTo>
                  <a:pt x="19495" y="333320"/>
                  <a:pt x="0" y="289777"/>
                  <a:pt x="0" y="241680"/>
                </a:cubicBezTo>
                <a:cubicBezTo>
                  <a:pt x="0" y="193584"/>
                  <a:pt x="19495" y="150041"/>
                  <a:pt x="51013" y="118522"/>
                </a:cubicBezTo>
                <a:close/>
                <a:moveTo>
                  <a:pt x="65307" y="0"/>
                </a:moveTo>
                <a:lnTo>
                  <a:pt x="2183370" y="0"/>
                </a:lnTo>
                <a:lnTo>
                  <a:pt x="2183370" y="3767328"/>
                </a:lnTo>
                <a:lnTo>
                  <a:pt x="65307" y="3767328"/>
                </a:lnTo>
                <a:lnTo>
                  <a:pt x="65307" y="374475"/>
                </a:lnTo>
                <a:lnTo>
                  <a:pt x="106376" y="402165"/>
                </a:lnTo>
                <a:cubicBezTo>
                  <a:pt x="127214" y="410978"/>
                  <a:pt x="150124" y="415852"/>
                  <a:pt x="174172" y="415852"/>
                </a:cubicBezTo>
                <a:cubicBezTo>
                  <a:pt x="270365" y="415852"/>
                  <a:pt x="348344" y="337873"/>
                  <a:pt x="348344" y="241680"/>
                </a:cubicBezTo>
                <a:cubicBezTo>
                  <a:pt x="348344" y="145487"/>
                  <a:pt x="270365" y="67508"/>
                  <a:pt x="174172" y="67508"/>
                </a:cubicBezTo>
                <a:cubicBezTo>
                  <a:pt x="150124" y="67508"/>
                  <a:pt x="127214" y="72382"/>
                  <a:pt x="106376" y="81195"/>
                </a:cubicBezTo>
                <a:lnTo>
                  <a:pt x="65307" y="108885"/>
                </a:lnTo>
                <a:close/>
              </a:path>
            </a:pathLst>
          </a:cu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4" name="Picture 3">
            <a:extLst>
              <a:ext uri="{FF2B5EF4-FFF2-40B4-BE49-F238E27FC236}">
                <a16:creationId xmlns:a16="http://schemas.microsoft.com/office/drawing/2014/main" id="{309C0F72-64C4-2A4D-9EAB-B2E3DAF954E4}"/>
              </a:ext>
            </a:extLst>
          </p:cNvPr>
          <p:cNvPicPr>
            <a:picLocks noChangeAspect="1"/>
          </p:cNvPicPr>
          <p:nvPr/>
        </p:nvPicPr>
        <p:blipFill>
          <a:blip r:embed="rId16"/>
          <a:stretch>
            <a:fillRect/>
          </a:stretch>
        </p:blipFill>
        <p:spPr>
          <a:xfrm>
            <a:off x="6436464" y="3581312"/>
            <a:ext cx="2171700" cy="571500"/>
          </a:xfrm>
          <a:prstGeom prst="rect">
            <a:avLst/>
          </a:prstGeom>
        </p:spPr>
      </p:pic>
    </p:spTree>
    <p:extLst>
      <p:ext uri="{BB962C8B-B14F-4D97-AF65-F5344CB8AC3E}">
        <p14:creationId xmlns:p14="http://schemas.microsoft.com/office/powerpoint/2010/main" val="1245424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Group 59">
            <a:extLst>
              <a:ext uri="{FF2B5EF4-FFF2-40B4-BE49-F238E27FC236}">
                <a16:creationId xmlns:a16="http://schemas.microsoft.com/office/drawing/2014/main" id="{F6BBE5AE-AC38-E246-AB4F-1F4CB14338C5}"/>
              </a:ext>
            </a:extLst>
          </p:cNvPr>
          <p:cNvGrpSpPr/>
          <p:nvPr/>
        </p:nvGrpSpPr>
        <p:grpSpPr>
          <a:xfrm>
            <a:off x="6284973" y="903514"/>
            <a:ext cx="2451237" cy="5127171"/>
            <a:chOff x="6182510" y="903514"/>
            <a:chExt cx="2451237" cy="5127171"/>
          </a:xfrm>
        </p:grpSpPr>
        <p:pic>
          <p:nvPicPr>
            <p:cNvPr id="61" name="Picture 60">
              <a:extLst>
                <a:ext uri="{FF2B5EF4-FFF2-40B4-BE49-F238E27FC236}">
                  <a16:creationId xmlns:a16="http://schemas.microsoft.com/office/drawing/2014/main" id="{D7A69E86-22EA-8246-9195-532C22CAF6F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2510" y="903514"/>
              <a:ext cx="2451237" cy="5127171"/>
            </a:xfrm>
            <a:prstGeom prst="rect">
              <a:avLst/>
            </a:prstGeom>
          </p:spPr>
        </p:pic>
        <p:sp>
          <p:nvSpPr>
            <p:cNvPr id="62" name="Oval 61">
              <a:extLst>
                <a:ext uri="{FF2B5EF4-FFF2-40B4-BE49-F238E27FC236}">
                  <a16:creationId xmlns:a16="http://schemas.microsoft.com/office/drawing/2014/main" id="{CBE42E05-A575-C846-AC93-2DFE83BA5ADE}"/>
                </a:ext>
              </a:extLst>
            </p:cNvPr>
            <p:cNvSpPr/>
            <p:nvPr/>
          </p:nvSpPr>
          <p:spPr>
            <a:xfrm>
              <a:off x="7250803" y="5497585"/>
              <a:ext cx="314650" cy="314650"/>
            </a:xfrm>
            <a:prstGeom prst="ellipse">
              <a:avLst/>
            </a:prstGeom>
            <a:solidFill>
              <a:srgbClr val="181C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a:extLst>
              <a:ext uri="{FF2B5EF4-FFF2-40B4-BE49-F238E27FC236}">
                <a16:creationId xmlns:a16="http://schemas.microsoft.com/office/drawing/2014/main" id="{7A9CD02F-72FD-3D4D-BAB3-78545462654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62638" y="1521806"/>
            <a:ext cx="2118063" cy="3767328"/>
          </a:xfrm>
          <a:prstGeom prst="rect">
            <a:avLst/>
          </a:prstGeom>
        </p:spPr>
      </p:pic>
      <p:sp>
        <p:nvSpPr>
          <p:cNvPr id="65" name="Title 7">
            <a:extLst>
              <a:ext uri="{FF2B5EF4-FFF2-40B4-BE49-F238E27FC236}">
                <a16:creationId xmlns:a16="http://schemas.microsoft.com/office/drawing/2014/main" id="{08CF39D0-C785-1940-9DA9-8E76E3D84D6E}"/>
              </a:ext>
            </a:extLst>
          </p:cNvPr>
          <p:cNvSpPr txBox="1">
            <a:spLocks/>
          </p:cNvSpPr>
          <p:nvPr/>
        </p:nvSpPr>
        <p:spPr>
          <a:xfrm>
            <a:off x="427505" y="3192523"/>
            <a:ext cx="5369688" cy="1919941"/>
          </a:xfrm>
          <a:prstGeom prst="rect">
            <a:avLst/>
          </a:prstGeom>
        </p:spPr>
        <p:txBody>
          <a:bodyPr vert="horz" lIns="91440" tIns="45720" rIns="91440" bIns="45720" rtlCol="0" anchor="t">
            <a:normAutofit/>
          </a:bodyPr>
          <a:lstStyle>
            <a:lvl1pPr algn="l" defTabSz="914400" rtl="0" eaLnBrk="1" latinLnBrk="0" hangingPunct="1">
              <a:lnSpc>
                <a:spcPct val="100000"/>
              </a:lnSpc>
              <a:spcBef>
                <a:spcPct val="0"/>
              </a:spcBef>
              <a:buNone/>
              <a:defRPr sz="4400" kern="1200">
                <a:solidFill>
                  <a:schemeClr val="accent1"/>
                </a:solidFill>
                <a:latin typeface="Palatino" pitchFamily="2" charset="77"/>
                <a:ea typeface="Palatino" pitchFamily="2" charset="77"/>
                <a:cs typeface="Palatino" pitchFamily="2" charset="77"/>
              </a:defRPr>
            </a:lvl1pPr>
          </a:lstStyle>
          <a:p>
            <a:pPr algn="r"/>
            <a:r>
              <a:rPr lang="en-US" dirty="0">
                <a:solidFill>
                  <a:schemeClr val="accent2"/>
                </a:solidFill>
              </a:rPr>
              <a:t>Create Presentations</a:t>
            </a:r>
          </a:p>
        </p:txBody>
      </p:sp>
      <p:sp>
        <p:nvSpPr>
          <p:cNvPr id="66" name="Title 7">
            <a:extLst>
              <a:ext uri="{FF2B5EF4-FFF2-40B4-BE49-F238E27FC236}">
                <a16:creationId xmlns:a16="http://schemas.microsoft.com/office/drawing/2014/main" id="{6FAF2A49-2384-7540-8B48-64B7BEA27E62}"/>
              </a:ext>
            </a:extLst>
          </p:cNvPr>
          <p:cNvSpPr txBox="1">
            <a:spLocks/>
          </p:cNvSpPr>
          <p:nvPr/>
        </p:nvSpPr>
        <p:spPr>
          <a:xfrm>
            <a:off x="634725" y="3854353"/>
            <a:ext cx="5162467" cy="90362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accent1"/>
                </a:solidFill>
                <a:latin typeface="Zoram ldsLat" charset="0"/>
                <a:ea typeface="Zoram ldsLat" charset="0"/>
                <a:cs typeface="Zoram ldsLat" charset="0"/>
              </a:defRPr>
            </a:lvl1pPr>
          </a:lstStyle>
          <a:p>
            <a:pPr algn="r"/>
            <a:r>
              <a:rPr lang="en-US" sz="2800" i="1" dirty="0">
                <a:solidFill>
                  <a:schemeClr val="tx1"/>
                </a:solidFill>
                <a:latin typeface="Arial" panose="020B0604020202020204" pitchFamily="34" charset="0"/>
                <a:cs typeface="Arial" panose="020B0604020202020204" pitchFamily="34" charset="0"/>
              </a:rPr>
              <a:t>How to create a new presentation</a:t>
            </a:r>
          </a:p>
        </p:txBody>
      </p:sp>
      <p:pic>
        <p:nvPicPr>
          <p:cNvPr id="21" name="Picture 20">
            <a:extLst>
              <a:ext uri="{FF2B5EF4-FFF2-40B4-BE49-F238E27FC236}">
                <a16:creationId xmlns:a16="http://schemas.microsoft.com/office/drawing/2014/main" id="{4DC670A7-AC11-7445-BCD4-9B535F12B32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891418" y="903514"/>
            <a:ext cx="2602784" cy="5127172"/>
          </a:xfrm>
          <a:prstGeom prst="rect">
            <a:avLst/>
          </a:prstGeom>
        </p:spPr>
      </p:pic>
      <p:pic>
        <p:nvPicPr>
          <p:cNvPr id="3" name="Picture 2">
            <a:extLst>
              <a:ext uri="{FF2B5EF4-FFF2-40B4-BE49-F238E27FC236}">
                <a16:creationId xmlns:a16="http://schemas.microsoft.com/office/drawing/2014/main" id="{68C8D41A-1D15-2041-B998-15F1105F567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960379" y="1277111"/>
            <a:ext cx="2463737" cy="4379976"/>
          </a:xfrm>
          <a:prstGeom prst="rect">
            <a:avLst/>
          </a:prstGeom>
        </p:spPr>
      </p:pic>
      <p:pic>
        <p:nvPicPr>
          <p:cNvPr id="42" name="Picture 41">
            <a:extLst>
              <a:ext uri="{FF2B5EF4-FFF2-40B4-BE49-F238E27FC236}">
                <a16:creationId xmlns:a16="http://schemas.microsoft.com/office/drawing/2014/main" id="{0E89AF41-80C4-314C-8C65-7930D7BDE190}"/>
              </a:ext>
            </a:extLst>
          </p:cNvPr>
          <p:cNvPicPr>
            <a:picLocks noChangeAspect="1"/>
          </p:cNvPicPr>
          <p:nvPr/>
        </p:nvPicPr>
        <p:blipFill>
          <a:blip r:embed="rId7"/>
          <a:stretch>
            <a:fillRect/>
          </a:stretch>
        </p:blipFill>
        <p:spPr>
          <a:xfrm>
            <a:off x="4086980" y="1128771"/>
            <a:ext cx="1709928" cy="1709928"/>
          </a:xfrm>
          <a:prstGeom prst="rect">
            <a:avLst/>
          </a:prstGeom>
        </p:spPr>
      </p:pic>
      <p:pic>
        <p:nvPicPr>
          <p:cNvPr id="43" name="Picture 42">
            <a:extLst>
              <a:ext uri="{FF2B5EF4-FFF2-40B4-BE49-F238E27FC236}">
                <a16:creationId xmlns:a16="http://schemas.microsoft.com/office/drawing/2014/main" id="{D4752C14-7914-194F-B450-49824442F0E7}"/>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530508" y="1398353"/>
            <a:ext cx="545374" cy="548640"/>
          </a:xfrm>
          <a:prstGeom prst="rect">
            <a:avLst/>
          </a:prstGeom>
        </p:spPr>
      </p:pic>
      <p:pic>
        <p:nvPicPr>
          <p:cNvPr id="44" name="Picture 43">
            <a:extLst>
              <a:ext uri="{FF2B5EF4-FFF2-40B4-BE49-F238E27FC236}">
                <a16:creationId xmlns:a16="http://schemas.microsoft.com/office/drawing/2014/main" id="{CE797CF7-1953-F244-8A50-6082364940A2}"/>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703681" y="1398353"/>
            <a:ext cx="545374" cy="548640"/>
          </a:xfrm>
          <a:prstGeom prst="rect">
            <a:avLst/>
          </a:prstGeom>
        </p:spPr>
      </p:pic>
      <p:pic>
        <p:nvPicPr>
          <p:cNvPr id="45" name="Picture 44">
            <a:extLst>
              <a:ext uri="{FF2B5EF4-FFF2-40B4-BE49-F238E27FC236}">
                <a16:creationId xmlns:a16="http://schemas.microsoft.com/office/drawing/2014/main" id="{377E6808-CF9C-0141-BB74-A8D597AAE224}"/>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355415" y="1398353"/>
            <a:ext cx="548640" cy="548640"/>
          </a:xfrm>
          <a:prstGeom prst="rect">
            <a:avLst/>
          </a:prstGeom>
        </p:spPr>
      </p:pic>
      <p:pic>
        <p:nvPicPr>
          <p:cNvPr id="46" name="Picture 45">
            <a:extLst>
              <a:ext uri="{FF2B5EF4-FFF2-40B4-BE49-F238E27FC236}">
                <a16:creationId xmlns:a16="http://schemas.microsoft.com/office/drawing/2014/main" id="{9412E26E-1080-014C-9E58-BC4AFF3F475A}"/>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891908" y="1403055"/>
            <a:ext cx="545375" cy="548640"/>
          </a:xfrm>
          <a:prstGeom prst="rect">
            <a:avLst/>
          </a:prstGeom>
        </p:spPr>
      </p:pic>
      <p:pic>
        <p:nvPicPr>
          <p:cNvPr id="47" name="Picture 46">
            <a:extLst>
              <a:ext uri="{FF2B5EF4-FFF2-40B4-BE49-F238E27FC236}">
                <a16:creationId xmlns:a16="http://schemas.microsoft.com/office/drawing/2014/main" id="{67C15A89-CC91-814B-BA12-6CF8B2809F69}"/>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880120" y="2119615"/>
            <a:ext cx="545374" cy="548640"/>
          </a:xfrm>
          <a:prstGeom prst="rect">
            <a:avLst/>
          </a:prstGeom>
        </p:spPr>
      </p:pic>
      <p:pic>
        <p:nvPicPr>
          <p:cNvPr id="48" name="Picture 47">
            <a:extLst>
              <a:ext uri="{FF2B5EF4-FFF2-40B4-BE49-F238E27FC236}">
                <a16:creationId xmlns:a16="http://schemas.microsoft.com/office/drawing/2014/main" id="{8F55F327-059F-E942-9D52-D1B94E51D998}"/>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2527242" y="2119615"/>
            <a:ext cx="548640" cy="548640"/>
          </a:xfrm>
          <a:prstGeom prst="rect">
            <a:avLst/>
          </a:prstGeom>
        </p:spPr>
      </p:pic>
      <p:pic>
        <p:nvPicPr>
          <p:cNvPr id="49" name="Picture 48">
            <a:extLst>
              <a:ext uri="{FF2B5EF4-FFF2-40B4-BE49-F238E27FC236}">
                <a16:creationId xmlns:a16="http://schemas.microsoft.com/office/drawing/2014/main" id="{B30F95AC-923C-8841-8942-3F2F44DC0F17}"/>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1702048" y="2119615"/>
            <a:ext cx="548640" cy="548640"/>
          </a:xfrm>
          <a:prstGeom prst="rect">
            <a:avLst/>
          </a:prstGeom>
        </p:spPr>
      </p:pic>
      <p:pic>
        <p:nvPicPr>
          <p:cNvPr id="50" name="Picture 49">
            <a:extLst>
              <a:ext uri="{FF2B5EF4-FFF2-40B4-BE49-F238E27FC236}">
                <a16:creationId xmlns:a16="http://schemas.microsoft.com/office/drawing/2014/main" id="{CAA244CD-0F89-0D45-8108-944D71334642}"/>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3360958" y="2094294"/>
            <a:ext cx="548640" cy="548640"/>
          </a:xfrm>
          <a:prstGeom prst="rect">
            <a:avLst/>
          </a:prstGeom>
        </p:spPr>
      </p:pic>
    </p:spTree>
    <p:extLst>
      <p:ext uri="{BB962C8B-B14F-4D97-AF65-F5344CB8AC3E}">
        <p14:creationId xmlns:p14="http://schemas.microsoft.com/office/powerpoint/2010/main" val="80511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847E6FBE-B535-1042-82D5-FCBA7355539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891418" y="903514"/>
            <a:ext cx="2602784" cy="5127172"/>
          </a:xfrm>
          <a:prstGeom prst="rect">
            <a:avLst/>
          </a:prstGeom>
        </p:spPr>
      </p:pic>
      <p:grpSp>
        <p:nvGrpSpPr>
          <p:cNvPr id="60" name="Group 59">
            <a:extLst>
              <a:ext uri="{FF2B5EF4-FFF2-40B4-BE49-F238E27FC236}">
                <a16:creationId xmlns:a16="http://schemas.microsoft.com/office/drawing/2014/main" id="{F6BBE5AE-AC38-E246-AB4F-1F4CB14338C5}"/>
              </a:ext>
            </a:extLst>
          </p:cNvPr>
          <p:cNvGrpSpPr/>
          <p:nvPr/>
        </p:nvGrpSpPr>
        <p:grpSpPr>
          <a:xfrm>
            <a:off x="6284973" y="903514"/>
            <a:ext cx="2451237" cy="5127171"/>
            <a:chOff x="6182510" y="903514"/>
            <a:chExt cx="2451237" cy="5127171"/>
          </a:xfrm>
        </p:grpSpPr>
        <p:pic>
          <p:nvPicPr>
            <p:cNvPr id="61" name="Picture 60">
              <a:extLst>
                <a:ext uri="{FF2B5EF4-FFF2-40B4-BE49-F238E27FC236}">
                  <a16:creationId xmlns:a16="http://schemas.microsoft.com/office/drawing/2014/main" id="{D7A69E86-22EA-8246-9195-532C22CAF6F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182510" y="903514"/>
              <a:ext cx="2451237" cy="5127171"/>
            </a:xfrm>
            <a:prstGeom prst="rect">
              <a:avLst/>
            </a:prstGeom>
          </p:spPr>
        </p:pic>
        <p:sp>
          <p:nvSpPr>
            <p:cNvPr id="62" name="Oval 61">
              <a:extLst>
                <a:ext uri="{FF2B5EF4-FFF2-40B4-BE49-F238E27FC236}">
                  <a16:creationId xmlns:a16="http://schemas.microsoft.com/office/drawing/2014/main" id="{CBE42E05-A575-C846-AC93-2DFE83BA5ADE}"/>
                </a:ext>
              </a:extLst>
            </p:cNvPr>
            <p:cNvSpPr/>
            <p:nvPr/>
          </p:nvSpPr>
          <p:spPr>
            <a:xfrm>
              <a:off x="7250803" y="5497585"/>
              <a:ext cx="314650" cy="314650"/>
            </a:xfrm>
            <a:prstGeom prst="ellipse">
              <a:avLst/>
            </a:prstGeom>
            <a:solidFill>
              <a:srgbClr val="181C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5" name="Title 7">
            <a:extLst>
              <a:ext uri="{FF2B5EF4-FFF2-40B4-BE49-F238E27FC236}">
                <a16:creationId xmlns:a16="http://schemas.microsoft.com/office/drawing/2014/main" id="{08CF39D0-C785-1940-9DA9-8E76E3D84D6E}"/>
              </a:ext>
            </a:extLst>
          </p:cNvPr>
          <p:cNvSpPr txBox="1">
            <a:spLocks/>
          </p:cNvSpPr>
          <p:nvPr/>
        </p:nvSpPr>
        <p:spPr>
          <a:xfrm>
            <a:off x="427505" y="3192523"/>
            <a:ext cx="5369688" cy="1919941"/>
          </a:xfrm>
          <a:prstGeom prst="rect">
            <a:avLst/>
          </a:prstGeom>
        </p:spPr>
        <p:txBody>
          <a:bodyPr vert="horz" lIns="91440" tIns="45720" rIns="91440" bIns="45720" rtlCol="0" anchor="t">
            <a:normAutofit/>
          </a:bodyPr>
          <a:lstStyle>
            <a:lvl1pPr algn="l" defTabSz="914400" rtl="0" eaLnBrk="1" latinLnBrk="0" hangingPunct="1">
              <a:lnSpc>
                <a:spcPct val="100000"/>
              </a:lnSpc>
              <a:spcBef>
                <a:spcPct val="0"/>
              </a:spcBef>
              <a:buNone/>
              <a:defRPr sz="4400" kern="1200">
                <a:solidFill>
                  <a:schemeClr val="accent1"/>
                </a:solidFill>
                <a:latin typeface="Palatino" pitchFamily="2" charset="77"/>
                <a:ea typeface="Palatino" pitchFamily="2" charset="77"/>
                <a:cs typeface="Palatino" pitchFamily="2" charset="77"/>
              </a:defRPr>
            </a:lvl1pPr>
          </a:lstStyle>
          <a:p>
            <a:pPr algn="r"/>
            <a:r>
              <a:rPr lang="en-US" dirty="0">
                <a:solidFill>
                  <a:schemeClr val="accent2"/>
                </a:solidFill>
              </a:rPr>
              <a:t>Create Presentations</a:t>
            </a:r>
          </a:p>
        </p:txBody>
      </p:sp>
      <p:sp>
        <p:nvSpPr>
          <p:cNvPr id="66" name="Title 7">
            <a:extLst>
              <a:ext uri="{FF2B5EF4-FFF2-40B4-BE49-F238E27FC236}">
                <a16:creationId xmlns:a16="http://schemas.microsoft.com/office/drawing/2014/main" id="{6FAF2A49-2384-7540-8B48-64B7BEA27E62}"/>
              </a:ext>
            </a:extLst>
          </p:cNvPr>
          <p:cNvSpPr txBox="1">
            <a:spLocks/>
          </p:cNvSpPr>
          <p:nvPr/>
        </p:nvSpPr>
        <p:spPr>
          <a:xfrm>
            <a:off x="634725" y="3854353"/>
            <a:ext cx="5162467" cy="90362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accent1"/>
                </a:solidFill>
                <a:latin typeface="Zoram ldsLat" charset="0"/>
                <a:ea typeface="Zoram ldsLat" charset="0"/>
                <a:cs typeface="Zoram ldsLat" charset="0"/>
              </a:defRPr>
            </a:lvl1pPr>
          </a:lstStyle>
          <a:p>
            <a:pPr algn="r"/>
            <a:r>
              <a:rPr lang="en-US" sz="2800" i="1" dirty="0">
                <a:solidFill>
                  <a:schemeClr val="tx1"/>
                </a:solidFill>
                <a:latin typeface="Arial" panose="020B0604020202020204" pitchFamily="34" charset="0"/>
                <a:cs typeface="Arial" panose="020B0604020202020204" pitchFamily="34" charset="0"/>
              </a:rPr>
              <a:t>How to create a new presentation</a:t>
            </a:r>
          </a:p>
        </p:txBody>
      </p:sp>
      <p:pic>
        <p:nvPicPr>
          <p:cNvPr id="7" name="Picture 6">
            <a:extLst>
              <a:ext uri="{FF2B5EF4-FFF2-40B4-BE49-F238E27FC236}">
                <a16:creationId xmlns:a16="http://schemas.microsoft.com/office/drawing/2014/main" id="{5A69852C-55AF-8340-BD03-80F42CA29B2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451559" y="1511807"/>
            <a:ext cx="2118063" cy="3767328"/>
          </a:xfrm>
          <a:prstGeom prst="rect">
            <a:avLst/>
          </a:prstGeom>
        </p:spPr>
      </p:pic>
      <p:pic>
        <p:nvPicPr>
          <p:cNvPr id="3" name="Picture 2">
            <a:extLst>
              <a:ext uri="{FF2B5EF4-FFF2-40B4-BE49-F238E27FC236}">
                <a16:creationId xmlns:a16="http://schemas.microsoft.com/office/drawing/2014/main" id="{01737445-846E-634C-BC2A-7223A6BFD7C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960378" y="1277111"/>
            <a:ext cx="2463737" cy="4379976"/>
          </a:xfrm>
          <a:prstGeom prst="rect">
            <a:avLst/>
          </a:prstGeom>
        </p:spPr>
      </p:pic>
      <p:pic>
        <p:nvPicPr>
          <p:cNvPr id="42" name="Picture 41">
            <a:extLst>
              <a:ext uri="{FF2B5EF4-FFF2-40B4-BE49-F238E27FC236}">
                <a16:creationId xmlns:a16="http://schemas.microsoft.com/office/drawing/2014/main" id="{45750082-4082-664C-A2ED-049726C6B2FF}"/>
              </a:ext>
            </a:extLst>
          </p:cNvPr>
          <p:cNvPicPr>
            <a:picLocks noChangeAspect="1"/>
          </p:cNvPicPr>
          <p:nvPr/>
        </p:nvPicPr>
        <p:blipFill>
          <a:blip r:embed="rId7"/>
          <a:stretch>
            <a:fillRect/>
          </a:stretch>
        </p:blipFill>
        <p:spPr>
          <a:xfrm>
            <a:off x="4086980" y="1128771"/>
            <a:ext cx="1709928" cy="1709928"/>
          </a:xfrm>
          <a:prstGeom prst="rect">
            <a:avLst/>
          </a:prstGeom>
        </p:spPr>
      </p:pic>
      <p:pic>
        <p:nvPicPr>
          <p:cNvPr id="43" name="Picture 42">
            <a:extLst>
              <a:ext uri="{FF2B5EF4-FFF2-40B4-BE49-F238E27FC236}">
                <a16:creationId xmlns:a16="http://schemas.microsoft.com/office/drawing/2014/main" id="{83775DC4-FF06-A641-BA36-3D147F2474A2}"/>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530508" y="1398353"/>
            <a:ext cx="545374" cy="548640"/>
          </a:xfrm>
          <a:prstGeom prst="rect">
            <a:avLst/>
          </a:prstGeom>
        </p:spPr>
      </p:pic>
      <p:pic>
        <p:nvPicPr>
          <p:cNvPr id="44" name="Picture 43">
            <a:extLst>
              <a:ext uri="{FF2B5EF4-FFF2-40B4-BE49-F238E27FC236}">
                <a16:creationId xmlns:a16="http://schemas.microsoft.com/office/drawing/2014/main" id="{F56A6918-2D5A-2747-87C4-5C7EDB333C9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703681" y="1398353"/>
            <a:ext cx="545374" cy="548640"/>
          </a:xfrm>
          <a:prstGeom prst="rect">
            <a:avLst/>
          </a:prstGeom>
        </p:spPr>
      </p:pic>
      <p:pic>
        <p:nvPicPr>
          <p:cNvPr id="45" name="Picture 44">
            <a:extLst>
              <a:ext uri="{FF2B5EF4-FFF2-40B4-BE49-F238E27FC236}">
                <a16:creationId xmlns:a16="http://schemas.microsoft.com/office/drawing/2014/main" id="{1E107F42-DF9B-934D-A2E9-3D1E3B9B6C5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355415" y="1398353"/>
            <a:ext cx="548640" cy="548640"/>
          </a:xfrm>
          <a:prstGeom prst="rect">
            <a:avLst/>
          </a:prstGeom>
        </p:spPr>
      </p:pic>
      <p:pic>
        <p:nvPicPr>
          <p:cNvPr id="46" name="Picture 45">
            <a:extLst>
              <a:ext uri="{FF2B5EF4-FFF2-40B4-BE49-F238E27FC236}">
                <a16:creationId xmlns:a16="http://schemas.microsoft.com/office/drawing/2014/main" id="{82205928-D7BC-AC45-B1D5-6ED39EA35609}"/>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891908" y="1403055"/>
            <a:ext cx="545375" cy="548640"/>
          </a:xfrm>
          <a:prstGeom prst="rect">
            <a:avLst/>
          </a:prstGeom>
        </p:spPr>
      </p:pic>
      <p:pic>
        <p:nvPicPr>
          <p:cNvPr id="47" name="Picture 46">
            <a:extLst>
              <a:ext uri="{FF2B5EF4-FFF2-40B4-BE49-F238E27FC236}">
                <a16:creationId xmlns:a16="http://schemas.microsoft.com/office/drawing/2014/main" id="{C5FEC9B0-144E-3C49-899A-D7761276F041}"/>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880120" y="2119615"/>
            <a:ext cx="545374" cy="548640"/>
          </a:xfrm>
          <a:prstGeom prst="rect">
            <a:avLst/>
          </a:prstGeom>
        </p:spPr>
      </p:pic>
      <p:pic>
        <p:nvPicPr>
          <p:cNvPr id="48" name="Picture 47">
            <a:extLst>
              <a:ext uri="{FF2B5EF4-FFF2-40B4-BE49-F238E27FC236}">
                <a16:creationId xmlns:a16="http://schemas.microsoft.com/office/drawing/2014/main" id="{D62D4E6E-CF20-BA49-A1CB-F653BC28A4F2}"/>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2527242" y="2119615"/>
            <a:ext cx="548640" cy="548640"/>
          </a:xfrm>
          <a:prstGeom prst="rect">
            <a:avLst/>
          </a:prstGeom>
        </p:spPr>
      </p:pic>
      <p:pic>
        <p:nvPicPr>
          <p:cNvPr id="49" name="Picture 48">
            <a:extLst>
              <a:ext uri="{FF2B5EF4-FFF2-40B4-BE49-F238E27FC236}">
                <a16:creationId xmlns:a16="http://schemas.microsoft.com/office/drawing/2014/main" id="{B397E905-C597-534C-A014-DC7A53B66359}"/>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1702048" y="2119615"/>
            <a:ext cx="548640" cy="548640"/>
          </a:xfrm>
          <a:prstGeom prst="rect">
            <a:avLst/>
          </a:prstGeom>
        </p:spPr>
      </p:pic>
      <p:pic>
        <p:nvPicPr>
          <p:cNvPr id="50" name="Picture 49">
            <a:extLst>
              <a:ext uri="{FF2B5EF4-FFF2-40B4-BE49-F238E27FC236}">
                <a16:creationId xmlns:a16="http://schemas.microsoft.com/office/drawing/2014/main" id="{F3AA2E9D-D7F0-0B44-B265-1E4E31F37C34}"/>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3360958" y="2094294"/>
            <a:ext cx="548640" cy="548640"/>
          </a:xfrm>
          <a:prstGeom prst="rect">
            <a:avLst/>
          </a:prstGeom>
        </p:spPr>
      </p:pic>
    </p:spTree>
    <p:extLst>
      <p:ext uri="{BB962C8B-B14F-4D97-AF65-F5344CB8AC3E}">
        <p14:creationId xmlns:p14="http://schemas.microsoft.com/office/powerpoint/2010/main" val="610522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Group 59">
            <a:extLst>
              <a:ext uri="{FF2B5EF4-FFF2-40B4-BE49-F238E27FC236}">
                <a16:creationId xmlns:a16="http://schemas.microsoft.com/office/drawing/2014/main" id="{F6BBE5AE-AC38-E246-AB4F-1F4CB14338C5}"/>
              </a:ext>
            </a:extLst>
          </p:cNvPr>
          <p:cNvGrpSpPr/>
          <p:nvPr/>
        </p:nvGrpSpPr>
        <p:grpSpPr>
          <a:xfrm>
            <a:off x="6284973" y="903514"/>
            <a:ext cx="2451237" cy="5127171"/>
            <a:chOff x="6182510" y="903514"/>
            <a:chExt cx="2451237" cy="5127171"/>
          </a:xfrm>
        </p:grpSpPr>
        <p:pic>
          <p:nvPicPr>
            <p:cNvPr id="61" name="Picture 60">
              <a:extLst>
                <a:ext uri="{FF2B5EF4-FFF2-40B4-BE49-F238E27FC236}">
                  <a16:creationId xmlns:a16="http://schemas.microsoft.com/office/drawing/2014/main" id="{D7A69E86-22EA-8246-9195-532C22CAF6F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2510" y="903514"/>
              <a:ext cx="2451237" cy="5127171"/>
            </a:xfrm>
            <a:prstGeom prst="rect">
              <a:avLst/>
            </a:prstGeom>
          </p:spPr>
        </p:pic>
        <p:sp>
          <p:nvSpPr>
            <p:cNvPr id="62" name="Oval 61">
              <a:extLst>
                <a:ext uri="{FF2B5EF4-FFF2-40B4-BE49-F238E27FC236}">
                  <a16:creationId xmlns:a16="http://schemas.microsoft.com/office/drawing/2014/main" id="{CBE42E05-A575-C846-AC93-2DFE83BA5ADE}"/>
                </a:ext>
              </a:extLst>
            </p:cNvPr>
            <p:cNvSpPr/>
            <p:nvPr/>
          </p:nvSpPr>
          <p:spPr>
            <a:xfrm>
              <a:off x="7250803" y="5497585"/>
              <a:ext cx="314650" cy="314650"/>
            </a:xfrm>
            <a:prstGeom prst="ellipse">
              <a:avLst/>
            </a:prstGeom>
            <a:solidFill>
              <a:srgbClr val="181C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5" name="Title 7">
            <a:extLst>
              <a:ext uri="{FF2B5EF4-FFF2-40B4-BE49-F238E27FC236}">
                <a16:creationId xmlns:a16="http://schemas.microsoft.com/office/drawing/2014/main" id="{08CF39D0-C785-1940-9DA9-8E76E3D84D6E}"/>
              </a:ext>
            </a:extLst>
          </p:cNvPr>
          <p:cNvSpPr txBox="1">
            <a:spLocks/>
          </p:cNvSpPr>
          <p:nvPr/>
        </p:nvSpPr>
        <p:spPr>
          <a:xfrm>
            <a:off x="427505" y="3192523"/>
            <a:ext cx="5369688" cy="1919941"/>
          </a:xfrm>
          <a:prstGeom prst="rect">
            <a:avLst/>
          </a:prstGeom>
        </p:spPr>
        <p:txBody>
          <a:bodyPr vert="horz" lIns="91440" tIns="45720" rIns="91440" bIns="45720" rtlCol="0" anchor="t">
            <a:normAutofit/>
          </a:bodyPr>
          <a:lstStyle>
            <a:lvl1pPr algn="l" defTabSz="914400" rtl="0" eaLnBrk="1" latinLnBrk="0" hangingPunct="1">
              <a:lnSpc>
                <a:spcPct val="100000"/>
              </a:lnSpc>
              <a:spcBef>
                <a:spcPct val="0"/>
              </a:spcBef>
              <a:buNone/>
              <a:defRPr sz="4400" kern="1200">
                <a:solidFill>
                  <a:schemeClr val="accent1"/>
                </a:solidFill>
                <a:latin typeface="Palatino" pitchFamily="2" charset="77"/>
                <a:ea typeface="Palatino" pitchFamily="2" charset="77"/>
                <a:cs typeface="Palatino" pitchFamily="2" charset="77"/>
              </a:defRPr>
            </a:lvl1pPr>
          </a:lstStyle>
          <a:p>
            <a:pPr algn="r"/>
            <a:r>
              <a:rPr lang="en-US" dirty="0">
                <a:solidFill>
                  <a:schemeClr val="accent2"/>
                </a:solidFill>
              </a:rPr>
              <a:t>Create Presentations</a:t>
            </a:r>
          </a:p>
        </p:txBody>
      </p:sp>
      <p:sp>
        <p:nvSpPr>
          <p:cNvPr id="66" name="Title 7">
            <a:extLst>
              <a:ext uri="{FF2B5EF4-FFF2-40B4-BE49-F238E27FC236}">
                <a16:creationId xmlns:a16="http://schemas.microsoft.com/office/drawing/2014/main" id="{6FAF2A49-2384-7540-8B48-64B7BEA27E62}"/>
              </a:ext>
            </a:extLst>
          </p:cNvPr>
          <p:cNvSpPr txBox="1">
            <a:spLocks/>
          </p:cNvSpPr>
          <p:nvPr/>
        </p:nvSpPr>
        <p:spPr>
          <a:xfrm>
            <a:off x="634725" y="3854353"/>
            <a:ext cx="5162467" cy="90362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accent1"/>
                </a:solidFill>
                <a:latin typeface="Zoram ldsLat" charset="0"/>
                <a:ea typeface="Zoram ldsLat" charset="0"/>
                <a:cs typeface="Zoram ldsLat" charset="0"/>
              </a:defRPr>
            </a:lvl1pPr>
          </a:lstStyle>
          <a:p>
            <a:pPr algn="r"/>
            <a:r>
              <a:rPr lang="en-US" sz="2800" i="1" dirty="0">
                <a:solidFill>
                  <a:schemeClr val="tx1"/>
                </a:solidFill>
                <a:latin typeface="Arial" panose="020B0604020202020204" pitchFamily="34" charset="0"/>
                <a:cs typeface="Arial" panose="020B0604020202020204" pitchFamily="34" charset="0"/>
              </a:rPr>
              <a:t>How to add media to a presentation</a:t>
            </a:r>
          </a:p>
        </p:txBody>
      </p:sp>
      <p:pic>
        <p:nvPicPr>
          <p:cNvPr id="22" name="Picture 21">
            <a:extLst>
              <a:ext uri="{FF2B5EF4-FFF2-40B4-BE49-F238E27FC236}">
                <a16:creationId xmlns:a16="http://schemas.microsoft.com/office/drawing/2014/main" id="{048C5523-A7FD-FB41-B317-8C63FA8674D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891418" y="903514"/>
            <a:ext cx="2602784" cy="5127172"/>
          </a:xfrm>
          <a:prstGeom prst="rect">
            <a:avLst/>
          </a:prstGeom>
        </p:spPr>
      </p:pic>
      <p:pic>
        <p:nvPicPr>
          <p:cNvPr id="3" name="Picture 2">
            <a:extLst>
              <a:ext uri="{FF2B5EF4-FFF2-40B4-BE49-F238E27FC236}">
                <a16:creationId xmlns:a16="http://schemas.microsoft.com/office/drawing/2014/main" id="{8F9B329A-C667-E54E-8BA2-E7EB169350E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460025" y="1511807"/>
            <a:ext cx="2118063" cy="3767328"/>
          </a:xfrm>
          <a:prstGeom prst="rect">
            <a:avLst/>
          </a:prstGeom>
        </p:spPr>
      </p:pic>
      <p:pic>
        <p:nvPicPr>
          <p:cNvPr id="4" name="Picture 3">
            <a:extLst>
              <a:ext uri="{FF2B5EF4-FFF2-40B4-BE49-F238E27FC236}">
                <a16:creationId xmlns:a16="http://schemas.microsoft.com/office/drawing/2014/main" id="{F2412A4F-4DE4-0141-82E4-A95884D5EFE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960378" y="1277111"/>
            <a:ext cx="2463737" cy="4379976"/>
          </a:xfrm>
          <a:prstGeom prst="rect">
            <a:avLst/>
          </a:prstGeom>
        </p:spPr>
      </p:pic>
      <p:pic>
        <p:nvPicPr>
          <p:cNvPr id="42" name="Picture 41">
            <a:extLst>
              <a:ext uri="{FF2B5EF4-FFF2-40B4-BE49-F238E27FC236}">
                <a16:creationId xmlns:a16="http://schemas.microsoft.com/office/drawing/2014/main" id="{A9E6F2EE-5887-0D47-AEC3-A75AB77529CB}"/>
              </a:ext>
            </a:extLst>
          </p:cNvPr>
          <p:cNvPicPr>
            <a:picLocks noChangeAspect="1"/>
          </p:cNvPicPr>
          <p:nvPr/>
        </p:nvPicPr>
        <p:blipFill>
          <a:blip r:embed="rId7"/>
          <a:stretch>
            <a:fillRect/>
          </a:stretch>
        </p:blipFill>
        <p:spPr>
          <a:xfrm>
            <a:off x="4086980" y="1128771"/>
            <a:ext cx="1709928" cy="1709928"/>
          </a:xfrm>
          <a:prstGeom prst="rect">
            <a:avLst/>
          </a:prstGeom>
        </p:spPr>
      </p:pic>
      <p:pic>
        <p:nvPicPr>
          <p:cNvPr id="43" name="Picture 42">
            <a:extLst>
              <a:ext uri="{FF2B5EF4-FFF2-40B4-BE49-F238E27FC236}">
                <a16:creationId xmlns:a16="http://schemas.microsoft.com/office/drawing/2014/main" id="{93B08451-0C32-BF40-A2AE-4C2EADE0B2BA}"/>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530508" y="1398353"/>
            <a:ext cx="545374" cy="548640"/>
          </a:xfrm>
          <a:prstGeom prst="rect">
            <a:avLst/>
          </a:prstGeom>
        </p:spPr>
      </p:pic>
      <p:pic>
        <p:nvPicPr>
          <p:cNvPr id="44" name="Picture 43">
            <a:extLst>
              <a:ext uri="{FF2B5EF4-FFF2-40B4-BE49-F238E27FC236}">
                <a16:creationId xmlns:a16="http://schemas.microsoft.com/office/drawing/2014/main" id="{51674756-0257-A342-B552-CB64751F6574}"/>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703681" y="1398353"/>
            <a:ext cx="545374" cy="548640"/>
          </a:xfrm>
          <a:prstGeom prst="rect">
            <a:avLst/>
          </a:prstGeom>
        </p:spPr>
      </p:pic>
      <p:pic>
        <p:nvPicPr>
          <p:cNvPr id="45" name="Picture 44">
            <a:extLst>
              <a:ext uri="{FF2B5EF4-FFF2-40B4-BE49-F238E27FC236}">
                <a16:creationId xmlns:a16="http://schemas.microsoft.com/office/drawing/2014/main" id="{F93E1F27-DBFF-F344-A3B9-23FF15D198E3}"/>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355415" y="1398353"/>
            <a:ext cx="548640" cy="548640"/>
          </a:xfrm>
          <a:prstGeom prst="rect">
            <a:avLst/>
          </a:prstGeom>
        </p:spPr>
      </p:pic>
      <p:pic>
        <p:nvPicPr>
          <p:cNvPr id="46" name="Picture 45">
            <a:extLst>
              <a:ext uri="{FF2B5EF4-FFF2-40B4-BE49-F238E27FC236}">
                <a16:creationId xmlns:a16="http://schemas.microsoft.com/office/drawing/2014/main" id="{3EB5AB7E-A7FA-874A-8440-551CFC25B80F}"/>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891908" y="1403055"/>
            <a:ext cx="545375" cy="548640"/>
          </a:xfrm>
          <a:prstGeom prst="rect">
            <a:avLst/>
          </a:prstGeom>
        </p:spPr>
      </p:pic>
      <p:pic>
        <p:nvPicPr>
          <p:cNvPr id="47" name="Picture 46">
            <a:extLst>
              <a:ext uri="{FF2B5EF4-FFF2-40B4-BE49-F238E27FC236}">
                <a16:creationId xmlns:a16="http://schemas.microsoft.com/office/drawing/2014/main" id="{88DD42BD-7B3F-5346-82E7-E26F0F243EA8}"/>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880120" y="2119615"/>
            <a:ext cx="545374" cy="548640"/>
          </a:xfrm>
          <a:prstGeom prst="rect">
            <a:avLst/>
          </a:prstGeom>
        </p:spPr>
      </p:pic>
      <p:pic>
        <p:nvPicPr>
          <p:cNvPr id="48" name="Picture 47">
            <a:extLst>
              <a:ext uri="{FF2B5EF4-FFF2-40B4-BE49-F238E27FC236}">
                <a16:creationId xmlns:a16="http://schemas.microsoft.com/office/drawing/2014/main" id="{0712B175-1F08-8F45-B696-8BA3BD29AD10}"/>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2527242" y="2119615"/>
            <a:ext cx="548640" cy="548640"/>
          </a:xfrm>
          <a:prstGeom prst="rect">
            <a:avLst/>
          </a:prstGeom>
        </p:spPr>
      </p:pic>
      <p:pic>
        <p:nvPicPr>
          <p:cNvPr id="49" name="Picture 48">
            <a:extLst>
              <a:ext uri="{FF2B5EF4-FFF2-40B4-BE49-F238E27FC236}">
                <a16:creationId xmlns:a16="http://schemas.microsoft.com/office/drawing/2014/main" id="{2C1978D5-D66D-0846-8BD0-F532B97ED52E}"/>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1702048" y="2119615"/>
            <a:ext cx="548640" cy="548640"/>
          </a:xfrm>
          <a:prstGeom prst="rect">
            <a:avLst/>
          </a:prstGeom>
        </p:spPr>
      </p:pic>
      <p:pic>
        <p:nvPicPr>
          <p:cNvPr id="50" name="Picture 49">
            <a:extLst>
              <a:ext uri="{FF2B5EF4-FFF2-40B4-BE49-F238E27FC236}">
                <a16:creationId xmlns:a16="http://schemas.microsoft.com/office/drawing/2014/main" id="{671407EA-15B4-3341-ABB8-8965A7A29D20}"/>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3360958" y="2094294"/>
            <a:ext cx="548640" cy="548640"/>
          </a:xfrm>
          <a:prstGeom prst="rect">
            <a:avLst/>
          </a:prstGeom>
        </p:spPr>
      </p:pic>
    </p:spTree>
    <p:extLst>
      <p:ext uri="{BB962C8B-B14F-4D97-AF65-F5344CB8AC3E}">
        <p14:creationId xmlns:p14="http://schemas.microsoft.com/office/powerpoint/2010/main" val="3012143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Group 59">
            <a:extLst>
              <a:ext uri="{FF2B5EF4-FFF2-40B4-BE49-F238E27FC236}">
                <a16:creationId xmlns:a16="http://schemas.microsoft.com/office/drawing/2014/main" id="{F6BBE5AE-AC38-E246-AB4F-1F4CB14338C5}"/>
              </a:ext>
            </a:extLst>
          </p:cNvPr>
          <p:cNvGrpSpPr/>
          <p:nvPr/>
        </p:nvGrpSpPr>
        <p:grpSpPr>
          <a:xfrm>
            <a:off x="6284973" y="903514"/>
            <a:ext cx="2451237" cy="5127171"/>
            <a:chOff x="6182510" y="903514"/>
            <a:chExt cx="2451237" cy="5127171"/>
          </a:xfrm>
        </p:grpSpPr>
        <p:pic>
          <p:nvPicPr>
            <p:cNvPr id="61" name="Picture 60">
              <a:extLst>
                <a:ext uri="{FF2B5EF4-FFF2-40B4-BE49-F238E27FC236}">
                  <a16:creationId xmlns:a16="http://schemas.microsoft.com/office/drawing/2014/main" id="{D7A69E86-22EA-8246-9195-532C22CAF6F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2510" y="903514"/>
              <a:ext cx="2451237" cy="5127171"/>
            </a:xfrm>
            <a:prstGeom prst="rect">
              <a:avLst/>
            </a:prstGeom>
          </p:spPr>
        </p:pic>
        <p:sp>
          <p:nvSpPr>
            <p:cNvPr id="62" name="Oval 61">
              <a:extLst>
                <a:ext uri="{FF2B5EF4-FFF2-40B4-BE49-F238E27FC236}">
                  <a16:creationId xmlns:a16="http://schemas.microsoft.com/office/drawing/2014/main" id="{CBE42E05-A575-C846-AC93-2DFE83BA5ADE}"/>
                </a:ext>
              </a:extLst>
            </p:cNvPr>
            <p:cNvSpPr/>
            <p:nvPr/>
          </p:nvSpPr>
          <p:spPr>
            <a:xfrm>
              <a:off x="7250803" y="5497585"/>
              <a:ext cx="314650" cy="314650"/>
            </a:xfrm>
            <a:prstGeom prst="ellipse">
              <a:avLst/>
            </a:prstGeom>
            <a:solidFill>
              <a:srgbClr val="181C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5" name="Title 7">
            <a:extLst>
              <a:ext uri="{FF2B5EF4-FFF2-40B4-BE49-F238E27FC236}">
                <a16:creationId xmlns:a16="http://schemas.microsoft.com/office/drawing/2014/main" id="{08CF39D0-C785-1940-9DA9-8E76E3D84D6E}"/>
              </a:ext>
            </a:extLst>
          </p:cNvPr>
          <p:cNvSpPr txBox="1">
            <a:spLocks/>
          </p:cNvSpPr>
          <p:nvPr/>
        </p:nvSpPr>
        <p:spPr>
          <a:xfrm>
            <a:off x="427505" y="3192523"/>
            <a:ext cx="5369688" cy="1919941"/>
          </a:xfrm>
          <a:prstGeom prst="rect">
            <a:avLst/>
          </a:prstGeom>
        </p:spPr>
        <p:txBody>
          <a:bodyPr vert="horz" lIns="91440" tIns="45720" rIns="91440" bIns="45720" rtlCol="0" anchor="t">
            <a:normAutofit/>
          </a:bodyPr>
          <a:lstStyle>
            <a:lvl1pPr algn="l" defTabSz="914400" rtl="0" eaLnBrk="1" latinLnBrk="0" hangingPunct="1">
              <a:lnSpc>
                <a:spcPct val="100000"/>
              </a:lnSpc>
              <a:spcBef>
                <a:spcPct val="0"/>
              </a:spcBef>
              <a:buNone/>
              <a:defRPr sz="4400" kern="1200">
                <a:solidFill>
                  <a:schemeClr val="accent1"/>
                </a:solidFill>
                <a:latin typeface="Palatino" pitchFamily="2" charset="77"/>
                <a:ea typeface="Palatino" pitchFamily="2" charset="77"/>
                <a:cs typeface="Palatino" pitchFamily="2" charset="77"/>
              </a:defRPr>
            </a:lvl1pPr>
          </a:lstStyle>
          <a:p>
            <a:pPr algn="r"/>
            <a:r>
              <a:rPr lang="en-US" dirty="0">
                <a:solidFill>
                  <a:schemeClr val="accent2"/>
                </a:solidFill>
              </a:rPr>
              <a:t>Create Presentations</a:t>
            </a:r>
          </a:p>
        </p:txBody>
      </p:sp>
      <p:sp>
        <p:nvSpPr>
          <p:cNvPr id="66" name="Title 7">
            <a:extLst>
              <a:ext uri="{FF2B5EF4-FFF2-40B4-BE49-F238E27FC236}">
                <a16:creationId xmlns:a16="http://schemas.microsoft.com/office/drawing/2014/main" id="{6FAF2A49-2384-7540-8B48-64B7BEA27E62}"/>
              </a:ext>
            </a:extLst>
          </p:cNvPr>
          <p:cNvSpPr txBox="1">
            <a:spLocks/>
          </p:cNvSpPr>
          <p:nvPr/>
        </p:nvSpPr>
        <p:spPr>
          <a:xfrm>
            <a:off x="634725" y="3854353"/>
            <a:ext cx="5162467" cy="90362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accent1"/>
                </a:solidFill>
                <a:latin typeface="Zoram ldsLat" charset="0"/>
                <a:ea typeface="Zoram ldsLat" charset="0"/>
                <a:cs typeface="Zoram ldsLat" charset="0"/>
              </a:defRPr>
            </a:lvl1pPr>
          </a:lstStyle>
          <a:p>
            <a:pPr algn="r"/>
            <a:r>
              <a:rPr lang="en-US" sz="2800" i="1" dirty="0">
                <a:solidFill>
                  <a:schemeClr val="tx1"/>
                </a:solidFill>
                <a:latin typeface="Arial" panose="020B0604020202020204" pitchFamily="34" charset="0"/>
                <a:cs typeface="Arial" panose="020B0604020202020204" pitchFamily="34" charset="0"/>
              </a:rPr>
              <a:t>How to add media to  </a:t>
            </a:r>
            <a:br>
              <a:rPr lang="en-US" sz="2800" i="1" dirty="0">
                <a:solidFill>
                  <a:schemeClr val="tx1"/>
                </a:solidFill>
                <a:latin typeface="Arial" panose="020B0604020202020204" pitchFamily="34" charset="0"/>
                <a:cs typeface="Arial" panose="020B0604020202020204" pitchFamily="34" charset="0"/>
              </a:rPr>
            </a:br>
            <a:r>
              <a:rPr lang="en-US" sz="2800" i="1" dirty="0">
                <a:solidFill>
                  <a:schemeClr val="tx1"/>
                </a:solidFill>
                <a:latin typeface="Arial" panose="020B0604020202020204" pitchFamily="34" charset="0"/>
                <a:cs typeface="Arial" panose="020B0604020202020204" pitchFamily="34" charset="0"/>
              </a:rPr>
              <a:t>a presentation</a:t>
            </a:r>
          </a:p>
        </p:txBody>
      </p:sp>
      <p:pic>
        <p:nvPicPr>
          <p:cNvPr id="25" name="Picture 24">
            <a:extLst>
              <a:ext uri="{FF2B5EF4-FFF2-40B4-BE49-F238E27FC236}">
                <a16:creationId xmlns:a16="http://schemas.microsoft.com/office/drawing/2014/main" id="{439E0B42-7526-3D46-9F1B-BADFB4B9DC9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891418" y="903514"/>
            <a:ext cx="2602784" cy="5127172"/>
          </a:xfrm>
          <a:prstGeom prst="rect">
            <a:avLst/>
          </a:prstGeom>
        </p:spPr>
      </p:pic>
      <p:pic>
        <p:nvPicPr>
          <p:cNvPr id="21" name="Picture 20">
            <a:extLst>
              <a:ext uri="{FF2B5EF4-FFF2-40B4-BE49-F238E27FC236}">
                <a16:creationId xmlns:a16="http://schemas.microsoft.com/office/drawing/2014/main" id="{832A1A5E-A6FD-BD4A-95C2-6FFF6D5D19E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451558" y="1511807"/>
            <a:ext cx="2118063" cy="3767328"/>
          </a:xfrm>
          <a:prstGeom prst="rect">
            <a:avLst/>
          </a:prstGeom>
        </p:spPr>
      </p:pic>
      <p:sp>
        <p:nvSpPr>
          <p:cNvPr id="23" name="Freeform 22">
            <a:extLst>
              <a:ext uri="{FF2B5EF4-FFF2-40B4-BE49-F238E27FC236}">
                <a16:creationId xmlns:a16="http://schemas.microsoft.com/office/drawing/2014/main" id="{598281B1-7674-1944-AEED-5BDACCA0F929}"/>
              </a:ext>
            </a:extLst>
          </p:cNvPr>
          <p:cNvSpPr/>
          <p:nvPr/>
        </p:nvSpPr>
        <p:spPr>
          <a:xfrm>
            <a:off x="6451558" y="1478263"/>
            <a:ext cx="2169928" cy="3800872"/>
          </a:xfrm>
          <a:custGeom>
            <a:avLst/>
            <a:gdLst>
              <a:gd name="connsiteX0" fmla="*/ 0 w 2169928"/>
              <a:gd name="connsiteY0" fmla="*/ 26456 h 3793784"/>
              <a:gd name="connsiteX1" fmla="*/ 1243040 w 2169928"/>
              <a:gd name="connsiteY1" fmla="*/ 26456 h 3793784"/>
              <a:gd name="connsiteX2" fmla="*/ 1170031 w 2169928"/>
              <a:gd name="connsiteY2" fmla="*/ 75681 h 3793784"/>
              <a:gd name="connsiteX3" fmla="*/ 1094350 w 2169928"/>
              <a:gd name="connsiteY3" fmla="*/ 258389 h 3793784"/>
              <a:gd name="connsiteX4" fmla="*/ 1352739 w 2169928"/>
              <a:gd name="connsiteY4" fmla="*/ 516778 h 3793784"/>
              <a:gd name="connsiteX5" fmla="*/ 1611128 w 2169928"/>
              <a:gd name="connsiteY5" fmla="*/ 258389 h 3793784"/>
              <a:gd name="connsiteX6" fmla="*/ 1535448 w 2169928"/>
              <a:gd name="connsiteY6" fmla="*/ 75681 h 3793784"/>
              <a:gd name="connsiteX7" fmla="*/ 1462438 w 2169928"/>
              <a:gd name="connsiteY7" fmla="*/ 26456 h 3793784"/>
              <a:gd name="connsiteX8" fmla="*/ 2169928 w 2169928"/>
              <a:gd name="connsiteY8" fmla="*/ 26456 h 3793784"/>
              <a:gd name="connsiteX9" fmla="*/ 2169928 w 2169928"/>
              <a:gd name="connsiteY9" fmla="*/ 3793784 h 3793784"/>
              <a:gd name="connsiteX10" fmla="*/ 0 w 2169928"/>
              <a:gd name="connsiteY10" fmla="*/ 3793784 h 3793784"/>
              <a:gd name="connsiteX11" fmla="*/ 1352739 w 2169928"/>
              <a:gd name="connsiteY11" fmla="*/ 0 h 3793784"/>
              <a:gd name="connsiteX12" fmla="*/ 1453316 w 2169928"/>
              <a:gd name="connsiteY12" fmla="*/ 20306 h 3793784"/>
              <a:gd name="connsiteX13" fmla="*/ 1462438 w 2169928"/>
              <a:gd name="connsiteY13" fmla="*/ 26456 h 3793784"/>
              <a:gd name="connsiteX14" fmla="*/ 1243040 w 2169928"/>
              <a:gd name="connsiteY14" fmla="*/ 26456 h 3793784"/>
              <a:gd name="connsiteX15" fmla="*/ 1252163 w 2169928"/>
              <a:gd name="connsiteY15" fmla="*/ 20306 h 3793784"/>
              <a:gd name="connsiteX16" fmla="*/ 1352739 w 2169928"/>
              <a:gd name="connsiteY16" fmla="*/ 0 h 3793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169928" h="3793784">
                <a:moveTo>
                  <a:pt x="0" y="26456"/>
                </a:moveTo>
                <a:lnTo>
                  <a:pt x="1243040" y="26456"/>
                </a:lnTo>
                <a:lnTo>
                  <a:pt x="1170031" y="75681"/>
                </a:lnTo>
                <a:cubicBezTo>
                  <a:pt x="1123272" y="122440"/>
                  <a:pt x="1094350" y="187037"/>
                  <a:pt x="1094350" y="258389"/>
                </a:cubicBezTo>
                <a:cubicBezTo>
                  <a:pt x="1094350" y="401093"/>
                  <a:pt x="1210035" y="516778"/>
                  <a:pt x="1352739" y="516778"/>
                </a:cubicBezTo>
                <a:cubicBezTo>
                  <a:pt x="1495443" y="516778"/>
                  <a:pt x="1611128" y="401093"/>
                  <a:pt x="1611128" y="258389"/>
                </a:cubicBezTo>
                <a:cubicBezTo>
                  <a:pt x="1611128" y="187037"/>
                  <a:pt x="1582207" y="122440"/>
                  <a:pt x="1535448" y="75681"/>
                </a:cubicBezTo>
                <a:lnTo>
                  <a:pt x="1462438" y="26456"/>
                </a:lnTo>
                <a:lnTo>
                  <a:pt x="2169928" y="26456"/>
                </a:lnTo>
                <a:lnTo>
                  <a:pt x="2169928" y="3793784"/>
                </a:lnTo>
                <a:lnTo>
                  <a:pt x="0" y="3793784"/>
                </a:lnTo>
                <a:close/>
                <a:moveTo>
                  <a:pt x="1352739" y="0"/>
                </a:moveTo>
                <a:cubicBezTo>
                  <a:pt x="1388415" y="0"/>
                  <a:pt x="1422403" y="7230"/>
                  <a:pt x="1453316" y="20306"/>
                </a:cubicBezTo>
                <a:lnTo>
                  <a:pt x="1462438" y="26456"/>
                </a:lnTo>
                <a:lnTo>
                  <a:pt x="1243040" y="26456"/>
                </a:lnTo>
                <a:lnTo>
                  <a:pt x="1252163" y="20306"/>
                </a:lnTo>
                <a:cubicBezTo>
                  <a:pt x="1283076" y="7230"/>
                  <a:pt x="1317063" y="0"/>
                  <a:pt x="1352739" y="0"/>
                </a:cubicBezTo>
                <a:close/>
              </a:path>
            </a:pathLst>
          </a:cu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19" name="Picture 18">
            <a:extLst>
              <a:ext uri="{FF2B5EF4-FFF2-40B4-BE49-F238E27FC236}">
                <a16:creationId xmlns:a16="http://schemas.microsoft.com/office/drawing/2014/main" id="{85418839-1032-2F4A-840D-4519AFCD63A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960378" y="1277111"/>
            <a:ext cx="2463737" cy="4379976"/>
          </a:xfrm>
          <a:prstGeom prst="rect">
            <a:avLst/>
          </a:prstGeom>
        </p:spPr>
      </p:pic>
      <p:sp>
        <p:nvSpPr>
          <p:cNvPr id="22" name="Freeform 21">
            <a:extLst>
              <a:ext uri="{FF2B5EF4-FFF2-40B4-BE49-F238E27FC236}">
                <a16:creationId xmlns:a16="http://schemas.microsoft.com/office/drawing/2014/main" id="{B500F629-EE6B-1F4A-9390-402201E1EBB5}"/>
              </a:ext>
            </a:extLst>
          </p:cNvPr>
          <p:cNvSpPr/>
          <p:nvPr/>
        </p:nvSpPr>
        <p:spPr>
          <a:xfrm>
            <a:off x="8960377" y="1277111"/>
            <a:ext cx="2463737" cy="4379976"/>
          </a:xfrm>
          <a:custGeom>
            <a:avLst/>
            <a:gdLst>
              <a:gd name="connsiteX0" fmla="*/ 1454861 w 2463737"/>
              <a:gd name="connsiteY0" fmla="*/ 53601 h 4379976"/>
              <a:gd name="connsiteX1" fmla="*/ 1209534 w 2463737"/>
              <a:gd name="connsiteY1" fmla="*/ 298928 h 4379976"/>
              <a:gd name="connsiteX2" fmla="*/ 1454861 w 2463737"/>
              <a:gd name="connsiteY2" fmla="*/ 544255 h 4379976"/>
              <a:gd name="connsiteX3" fmla="*/ 1700188 w 2463737"/>
              <a:gd name="connsiteY3" fmla="*/ 298928 h 4379976"/>
              <a:gd name="connsiteX4" fmla="*/ 1454861 w 2463737"/>
              <a:gd name="connsiteY4" fmla="*/ 53601 h 4379976"/>
              <a:gd name="connsiteX5" fmla="*/ 0 w 2463737"/>
              <a:gd name="connsiteY5" fmla="*/ 0 h 4379976"/>
              <a:gd name="connsiteX6" fmla="*/ 2463737 w 2463737"/>
              <a:gd name="connsiteY6" fmla="*/ 0 h 4379976"/>
              <a:gd name="connsiteX7" fmla="*/ 2463737 w 2463737"/>
              <a:gd name="connsiteY7" fmla="*/ 4379976 h 4379976"/>
              <a:gd name="connsiteX8" fmla="*/ 0 w 2463737"/>
              <a:gd name="connsiteY8" fmla="*/ 4379976 h 4379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63737" h="4379976">
                <a:moveTo>
                  <a:pt x="1454861" y="53601"/>
                </a:moveTo>
                <a:cubicBezTo>
                  <a:pt x="1319371" y="53601"/>
                  <a:pt x="1209534" y="163438"/>
                  <a:pt x="1209534" y="298928"/>
                </a:cubicBezTo>
                <a:cubicBezTo>
                  <a:pt x="1209534" y="434418"/>
                  <a:pt x="1319371" y="544255"/>
                  <a:pt x="1454861" y="544255"/>
                </a:cubicBezTo>
                <a:cubicBezTo>
                  <a:pt x="1590351" y="544255"/>
                  <a:pt x="1700188" y="434418"/>
                  <a:pt x="1700188" y="298928"/>
                </a:cubicBezTo>
                <a:cubicBezTo>
                  <a:pt x="1700188" y="163438"/>
                  <a:pt x="1590351" y="53601"/>
                  <a:pt x="1454861" y="53601"/>
                </a:cubicBezTo>
                <a:close/>
                <a:moveTo>
                  <a:pt x="0" y="0"/>
                </a:moveTo>
                <a:lnTo>
                  <a:pt x="2463737" y="0"/>
                </a:lnTo>
                <a:lnTo>
                  <a:pt x="2463737" y="4379976"/>
                </a:lnTo>
                <a:lnTo>
                  <a:pt x="0" y="4379976"/>
                </a:lnTo>
                <a:close/>
              </a:path>
            </a:pathLst>
          </a:cu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56" name="Picture 55">
            <a:extLst>
              <a:ext uri="{FF2B5EF4-FFF2-40B4-BE49-F238E27FC236}">
                <a16:creationId xmlns:a16="http://schemas.microsoft.com/office/drawing/2014/main" id="{585260D9-75D6-0F46-9662-429DA5468635}"/>
              </a:ext>
            </a:extLst>
          </p:cNvPr>
          <p:cNvPicPr>
            <a:picLocks noChangeAspect="1"/>
          </p:cNvPicPr>
          <p:nvPr/>
        </p:nvPicPr>
        <p:blipFill>
          <a:blip r:embed="rId7"/>
          <a:stretch>
            <a:fillRect/>
          </a:stretch>
        </p:blipFill>
        <p:spPr>
          <a:xfrm>
            <a:off x="4086980" y="1128771"/>
            <a:ext cx="1709928" cy="1709928"/>
          </a:xfrm>
          <a:prstGeom prst="rect">
            <a:avLst/>
          </a:prstGeom>
        </p:spPr>
      </p:pic>
      <p:pic>
        <p:nvPicPr>
          <p:cNvPr id="57" name="Picture 56">
            <a:extLst>
              <a:ext uri="{FF2B5EF4-FFF2-40B4-BE49-F238E27FC236}">
                <a16:creationId xmlns:a16="http://schemas.microsoft.com/office/drawing/2014/main" id="{2B94C81E-6351-054B-8D69-7CC1798D1BCF}"/>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530508" y="1398353"/>
            <a:ext cx="545374" cy="548640"/>
          </a:xfrm>
          <a:prstGeom prst="rect">
            <a:avLst/>
          </a:prstGeom>
        </p:spPr>
      </p:pic>
      <p:pic>
        <p:nvPicPr>
          <p:cNvPr id="58" name="Picture 57">
            <a:extLst>
              <a:ext uri="{FF2B5EF4-FFF2-40B4-BE49-F238E27FC236}">
                <a16:creationId xmlns:a16="http://schemas.microsoft.com/office/drawing/2014/main" id="{C55C5C2B-A791-804F-A59A-9579A02AC42F}"/>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703681" y="1398353"/>
            <a:ext cx="545374" cy="548640"/>
          </a:xfrm>
          <a:prstGeom prst="rect">
            <a:avLst/>
          </a:prstGeom>
        </p:spPr>
      </p:pic>
      <p:pic>
        <p:nvPicPr>
          <p:cNvPr id="59" name="Picture 58">
            <a:extLst>
              <a:ext uri="{FF2B5EF4-FFF2-40B4-BE49-F238E27FC236}">
                <a16:creationId xmlns:a16="http://schemas.microsoft.com/office/drawing/2014/main" id="{10CA2CC7-25BB-3B48-8B6A-2CCD0CCAB00D}"/>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355415" y="1398353"/>
            <a:ext cx="548640" cy="548640"/>
          </a:xfrm>
          <a:prstGeom prst="rect">
            <a:avLst/>
          </a:prstGeom>
        </p:spPr>
      </p:pic>
      <p:pic>
        <p:nvPicPr>
          <p:cNvPr id="63" name="Picture 62">
            <a:extLst>
              <a:ext uri="{FF2B5EF4-FFF2-40B4-BE49-F238E27FC236}">
                <a16:creationId xmlns:a16="http://schemas.microsoft.com/office/drawing/2014/main" id="{3E159A08-782F-5549-AAB7-7F4BC4F9DB1B}"/>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891908" y="1403055"/>
            <a:ext cx="545375" cy="548640"/>
          </a:xfrm>
          <a:prstGeom prst="rect">
            <a:avLst/>
          </a:prstGeom>
        </p:spPr>
      </p:pic>
      <p:pic>
        <p:nvPicPr>
          <p:cNvPr id="64" name="Picture 63">
            <a:extLst>
              <a:ext uri="{FF2B5EF4-FFF2-40B4-BE49-F238E27FC236}">
                <a16:creationId xmlns:a16="http://schemas.microsoft.com/office/drawing/2014/main" id="{7CC45503-8FFA-B945-8A19-E92000A23610}"/>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880120" y="2119615"/>
            <a:ext cx="545374" cy="548640"/>
          </a:xfrm>
          <a:prstGeom prst="rect">
            <a:avLst/>
          </a:prstGeom>
        </p:spPr>
      </p:pic>
      <p:pic>
        <p:nvPicPr>
          <p:cNvPr id="67" name="Picture 66">
            <a:extLst>
              <a:ext uri="{FF2B5EF4-FFF2-40B4-BE49-F238E27FC236}">
                <a16:creationId xmlns:a16="http://schemas.microsoft.com/office/drawing/2014/main" id="{1C14362A-50F8-0A43-B55F-5FA6BFFCE343}"/>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2527242" y="2119615"/>
            <a:ext cx="548640" cy="548640"/>
          </a:xfrm>
          <a:prstGeom prst="rect">
            <a:avLst/>
          </a:prstGeom>
        </p:spPr>
      </p:pic>
      <p:pic>
        <p:nvPicPr>
          <p:cNvPr id="68" name="Picture 67">
            <a:extLst>
              <a:ext uri="{FF2B5EF4-FFF2-40B4-BE49-F238E27FC236}">
                <a16:creationId xmlns:a16="http://schemas.microsoft.com/office/drawing/2014/main" id="{A0780C2D-7A4D-864B-8E47-2C8F55F4FDC6}"/>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1702048" y="2119615"/>
            <a:ext cx="548640" cy="548640"/>
          </a:xfrm>
          <a:prstGeom prst="rect">
            <a:avLst/>
          </a:prstGeom>
        </p:spPr>
      </p:pic>
      <p:pic>
        <p:nvPicPr>
          <p:cNvPr id="69" name="Picture 68">
            <a:extLst>
              <a:ext uri="{FF2B5EF4-FFF2-40B4-BE49-F238E27FC236}">
                <a16:creationId xmlns:a16="http://schemas.microsoft.com/office/drawing/2014/main" id="{34DE8A6B-C824-C64D-841D-B3FD9E5F9465}"/>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3360958" y="2094294"/>
            <a:ext cx="548640" cy="548640"/>
          </a:xfrm>
          <a:prstGeom prst="rect">
            <a:avLst/>
          </a:prstGeom>
        </p:spPr>
      </p:pic>
    </p:spTree>
    <p:extLst>
      <p:ext uri="{BB962C8B-B14F-4D97-AF65-F5344CB8AC3E}">
        <p14:creationId xmlns:p14="http://schemas.microsoft.com/office/powerpoint/2010/main" val="2406815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Group 59">
            <a:extLst>
              <a:ext uri="{FF2B5EF4-FFF2-40B4-BE49-F238E27FC236}">
                <a16:creationId xmlns:a16="http://schemas.microsoft.com/office/drawing/2014/main" id="{F6BBE5AE-AC38-E246-AB4F-1F4CB14338C5}"/>
              </a:ext>
            </a:extLst>
          </p:cNvPr>
          <p:cNvGrpSpPr/>
          <p:nvPr/>
        </p:nvGrpSpPr>
        <p:grpSpPr>
          <a:xfrm>
            <a:off x="6284973" y="903514"/>
            <a:ext cx="2451237" cy="5127171"/>
            <a:chOff x="6182510" y="903514"/>
            <a:chExt cx="2451237" cy="5127171"/>
          </a:xfrm>
        </p:grpSpPr>
        <p:pic>
          <p:nvPicPr>
            <p:cNvPr id="61" name="Picture 60">
              <a:extLst>
                <a:ext uri="{FF2B5EF4-FFF2-40B4-BE49-F238E27FC236}">
                  <a16:creationId xmlns:a16="http://schemas.microsoft.com/office/drawing/2014/main" id="{D7A69E86-22EA-8246-9195-532C22CAF6F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2510" y="903514"/>
              <a:ext cx="2451237" cy="5127171"/>
            </a:xfrm>
            <a:prstGeom prst="rect">
              <a:avLst/>
            </a:prstGeom>
          </p:spPr>
        </p:pic>
        <p:sp>
          <p:nvSpPr>
            <p:cNvPr id="62" name="Oval 61">
              <a:extLst>
                <a:ext uri="{FF2B5EF4-FFF2-40B4-BE49-F238E27FC236}">
                  <a16:creationId xmlns:a16="http://schemas.microsoft.com/office/drawing/2014/main" id="{CBE42E05-A575-C846-AC93-2DFE83BA5ADE}"/>
                </a:ext>
              </a:extLst>
            </p:cNvPr>
            <p:cNvSpPr/>
            <p:nvPr/>
          </p:nvSpPr>
          <p:spPr>
            <a:xfrm>
              <a:off x="7250803" y="5497585"/>
              <a:ext cx="314650" cy="314650"/>
            </a:xfrm>
            <a:prstGeom prst="ellipse">
              <a:avLst/>
            </a:prstGeom>
            <a:solidFill>
              <a:srgbClr val="181C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5" name="Title 7">
            <a:extLst>
              <a:ext uri="{FF2B5EF4-FFF2-40B4-BE49-F238E27FC236}">
                <a16:creationId xmlns:a16="http://schemas.microsoft.com/office/drawing/2014/main" id="{08CF39D0-C785-1940-9DA9-8E76E3D84D6E}"/>
              </a:ext>
            </a:extLst>
          </p:cNvPr>
          <p:cNvSpPr txBox="1">
            <a:spLocks/>
          </p:cNvSpPr>
          <p:nvPr/>
        </p:nvSpPr>
        <p:spPr>
          <a:xfrm>
            <a:off x="427505" y="3192523"/>
            <a:ext cx="5369688" cy="1919941"/>
          </a:xfrm>
          <a:prstGeom prst="rect">
            <a:avLst/>
          </a:prstGeom>
        </p:spPr>
        <p:txBody>
          <a:bodyPr vert="horz" lIns="91440" tIns="45720" rIns="91440" bIns="45720" rtlCol="0" anchor="t">
            <a:normAutofit/>
          </a:bodyPr>
          <a:lstStyle>
            <a:lvl1pPr algn="l" defTabSz="914400" rtl="0" eaLnBrk="1" latinLnBrk="0" hangingPunct="1">
              <a:lnSpc>
                <a:spcPct val="100000"/>
              </a:lnSpc>
              <a:spcBef>
                <a:spcPct val="0"/>
              </a:spcBef>
              <a:buNone/>
              <a:defRPr sz="4400" kern="1200">
                <a:solidFill>
                  <a:schemeClr val="accent1"/>
                </a:solidFill>
                <a:latin typeface="Palatino" pitchFamily="2" charset="77"/>
                <a:ea typeface="Palatino" pitchFamily="2" charset="77"/>
                <a:cs typeface="Palatino" pitchFamily="2" charset="77"/>
              </a:defRPr>
            </a:lvl1pPr>
          </a:lstStyle>
          <a:p>
            <a:pPr algn="r"/>
            <a:r>
              <a:rPr lang="en-US" dirty="0">
                <a:solidFill>
                  <a:schemeClr val="accent2"/>
                </a:solidFill>
              </a:rPr>
              <a:t>Create Presentations</a:t>
            </a:r>
          </a:p>
        </p:txBody>
      </p:sp>
      <p:sp>
        <p:nvSpPr>
          <p:cNvPr id="66" name="Title 7">
            <a:extLst>
              <a:ext uri="{FF2B5EF4-FFF2-40B4-BE49-F238E27FC236}">
                <a16:creationId xmlns:a16="http://schemas.microsoft.com/office/drawing/2014/main" id="{6FAF2A49-2384-7540-8B48-64B7BEA27E62}"/>
              </a:ext>
            </a:extLst>
          </p:cNvPr>
          <p:cNvSpPr txBox="1">
            <a:spLocks/>
          </p:cNvSpPr>
          <p:nvPr/>
        </p:nvSpPr>
        <p:spPr>
          <a:xfrm>
            <a:off x="634725" y="3854353"/>
            <a:ext cx="5162467" cy="90362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accent1"/>
                </a:solidFill>
                <a:latin typeface="Zoram ldsLat" charset="0"/>
                <a:ea typeface="Zoram ldsLat" charset="0"/>
                <a:cs typeface="Zoram ldsLat" charset="0"/>
              </a:defRPr>
            </a:lvl1pPr>
          </a:lstStyle>
          <a:p>
            <a:pPr algn="r"/>
            <a:r>
              <a:rPr lang="en-US" sz="2800" i="1" dirty="0">
                <a:solidFill>
                  <a:schemeClr val="tx1"/>
                </a:solidFill>
                <a:latin typeface="Arial" panose="020B0604020202020204" pitchFamily="34" charset="0"/>
                <a:cs typeface="Arial" panose="020B0604020202020204" pitchFamily="34" charset="0"/>
              </a:rPr>
              <a:t>How to add media to  </a:t>
            </a:r>
            <a:br>
              <a:rPr lang="en-US" sz="2800" i="1" dirty="0">
                <a:solidFill>
                  <a:schemeClr val="tx1"/>
                </a:solidFill>
                <a:latin typeface="Arial" panose="020B0604020202020204" pitchFamily="34" charset="0"/>
                <a:cs typeface="Arial" panose="020B0604020202020204" pitchFamily="34" charset="0"/>
              </a:rPr>
            </a:br>
            <a:r>
              <a:rPr lang="en-US" sz="2800" i="1" dirty="0">
                <a:solidFill>
                  <a:schemeClr val="tx1"/>
                </a:solidFill>
                <a:latin typeface="Arial" panose="020B0604020202020204" pitchFamily="34" charset="0"/>
                <a:cs typeface="Arial" panose="020B0604020202020204" pitchFamily="34" charset="0"/>
              </a:rPr>
              <a:t>a presentation</a:t>
            </a:r>
          </a:p>
        </p:txBody>
      </p:sp>
      <p:pic>
        <p:nvPicPr>
          <p:cNvPr id="25" name="Picture 24">
            <a:extLst>
              <a:ext uri="{FF2B5EF4-FFF2-40B4-BE49-F238E27FC236}">
                <a16:creationId xmlns:a16="http://schemas.microsoft.com/office/drawing/2014/main" id="{439E0B42-7526-3D46-9F1B-BADFB4B9DC9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891418" y="903514"/>
            <a:ext cx="2602784" cy="5127172"/>
          </a:xfrm>
          <a:prstGeom prst="rect">
            <a:avLst/>
          </a:prstGeom>
        </p:spPr>
      </p:pic>
      <p:pic>
        <p:nvPicPr>
          <p:cNvPr id="56" name="Picture 55">
            <a:extLst>
              <a:ext uri="{FF2B5EF4-FFF2-40B4-BE49-F238E27FC236}">
                <a16:creationId xmlns:a16="http://schemas.microsoft.com/office/drawing/2014/main" id="{585260D9-75D6-0F46-9662-429DA5468635}"/>
              </a:ext>
            </a:extLst>
          </p:cNvPr>
          <p:cNvPicPr>
            <a:picLocks noChangeAspect="1"/>
          </p:cNvPicPr>
          <p:nvPr/>
        </p:nvPicPr>
        <p:blipFill>
          <a:blip r:embed="rId5"/>
          <a:stretch>
            <a:fillRect/>
          </a:stretch>
        </p:blipFill>
        <p:spPr>
          <a:xfrm>
            <a:off x="4086980" y="1128771"/>
            <a:ext cx="1709928" cy="1709928"/>
          </a:xfrm>
          <a:prstGeom prst="rect">
            <a:avLst/>
          </a:prstGeom>
        </p:spPr>
      </p:pic>
      <p:pic>
        <p:nvPicPr>
          <p:cNvPr id="57" name="Picture 56">
            <a:extLst>
              <a:ext uri="{FF2B5EF4-FFF2-40B4-BE49-F238E27FC236}">
                <a16:creationId xmlns:a16="http://schemas.microsoft.com/office/drawing/2014/main" id="{2B94C81E-6351-054B-8D69-7CC1798D1BC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530508" y="1398353"/>
            <a:ext cx="545374" cy="548640"/>
          </a:xfrm>
          <a:prstGeom prst="rect">
            <a:avLst/>
          </a:prstGeom>
        </p:spPr>
      </p:pic>
      <p:pic>
        <p:nvPicPr>
          <p:cNvPr id="58" name="Picture 57">
            <a:extLst>
              <a:ext uri="{FF2B5EF4-FFF2-40B4-BE49-F238E27FC236}">
                <a16:creationId xmlns:a16="http://schemas.microsoft.com/office/drawing/2014/main" id="{C55C5C2B-A791-804F-A59A-9579A02AC42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703681" y="1398353"/>
            <a:ext cx="545374" cy="548640"/>
          </a:xfrm>
          <a:prstGeom prst="rect">
            <a:avLst/>
          </a:prstGeom>
        </p:spPr>
      </p:pic>
      <p:pic>
        <p:nvPicPr>
          <p:cNvPr id="59" name="Picture 58">
            <a:extLst>
              <a:ext uri="{FF2B5EF4-FFF2-40B4-BE49-F238E27FC236}">
                <a16:creationId xmlns:a16="http://schemas.microsoft.com/office/drawing/2014/main" id="{10CA2CC7-25BB-3B48-8B6A-2CCD0CCAB00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355415" y="1398353"/>
            <a:ext cx="548640" cy="548640"/>
          </a:xfrm>
          <a:prstGeom prst="rect">
            <a:avLst/>
          </a:prstGeom>
        </p:spPr>
      </p:pic>
      <p:pic>
        <p:nvPicPr>
          <p:cNvPr id="63" name="Picture 62">
            <a:extLst>
              <a:ext uri="{FF2B5EF4-FFF2-40B4-BE49-F238E27FC236}">
                <a16:creationId xmlns:a16="http://schemas.microsoft.com/office/drawing/2014/main" id="{3E159A08-782F-5549-AAB7-7F4BC4F9DB1B}"/>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91908" y="1403055"/>
            <a:ext cx="545375" cy="548640"/>
          </a:xfrm>
          <a:prstGeom prst="rect">
            <a:avLst/>
          </a:prstGeom>
        </p:spPr>
      </p:pic>
      <p:pic>
        <p:nvPicPr>
          <p:cNvPr id="64" name="Picture 63">
            <a:extLst>
              <a:ext uri="{FF2B5EF4-FFF2-40B4-BE49-F238E27FC236}">
                <a16:creationId xmlns:a16="http://schemas.microsoft.com/office/drawing/2014/main" id="{7CC45503-8FFA-B945-8A19-E92000A23610}"/>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80120" y="2119615"/>
            <a:ext cx="545374" cy="548640"/>
          </a:xfrm>
          <a:prstGeom prst="rect">
            <a:avLst/>
          </a:prstGeom>
        </p:spPr>
      </p:pic>
      <p:pic>
        <p:nvPicPr>
          <p:cNvPr id="67" name="Picture 66">
            <a:extLst>
              <a:ext uri="{FF2B5EF4-FFF2-40B4-BE49-F238E27FC236}">
                <a16:creationId xmlns:a16="http://schemas.microsoft.com/office/drawing/2014/main" id="{1C14362A-50F8-0A43-B55F-5FA6BFFCE343}"/>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2527242" y="2119615"/>
            <a:ext cx="548640" cy="548640"/>
          </a:xfrm>
          <a:prstGeom prst="rect">
            <a:avLst/>
          </a:prstGeom>
        </p:spPr>
      </p:pic>
      <p:pic>
        <p:nvPicPr>
          <p:cNvPr id="68" name="Picture 67">
            <a:extLst>
              <a:ext uri="{FF2B5EF4-FFF2-40B4-BE49-F238E27FC236}">
                <a16:creationId xmlns:a16="http://schemas.microsoft.com/office/drawing/2014/main" id="{A0780C2D-7A4D-864B-8E47-2C8F55F4FDC6}"/>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702048" y="2119615"/>
            <a:ext cx="548640" cy="548640"/>
          </a:xfrm>
          <a:prstGeom prst="rect">
            <a:avLst/>
          </a:prstGeom>
        </p:spPr>
      </p:pic>
      <p:pic>
        <p:nvPicPr>
          <p:cNvPr id="69" name="Picture 68">
            <a:extLst>
              <a:ext uri="{FF2B5EF4-FFF2-40B4-BE49-F238E27FC236}">
                <a16:creationId xmlns:a16="http://schemas.microsoft.com/office/drawing/2014/main" id="{34DE8A6B-C824-C64D-841D-B3FD9E5F9465}"/>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3360958" y="2094294"/>
            <a:ext cx="548640" cy="548640"/>
          </a:xfrm>
          <a:prstGeom prst="rect">
            <a:avLst/>
          </a:prstGeom>
        </p:spPr>
      </p:pic>
      <p:pic>
        <p:nvPicPr>
          <p:cNvPr id="26" name="Picture 25">
            <a:extLst>
              <a:ext uri="{FF2B5EF4-FFF2-40B4-BE49-F238E27FC236}">
                <a16:creationId xmlns:a16="http://schemas.microsoft.com/office/drawing/2014/main" id="{6E720680-ED19-3B49-A8F6-F61863A52A41}"/>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8959570" y="1281449"/>
            <a:ext cx="2463737" cy="4379976"/>
          </a:xfrm>
          <a:prstGeom prst="rect">
            <a:avLst/>
          </a:prstGeom>
        </p:spPr>
      </p:pic>
      <p:pic>
        <p:nvPicPr>
          <p:cNvPr id="24" name="Picture 23">
            <a:extLst>
              <a:ext uri="{FF2B5EF4-FFF2-40B4-BE49-F238E27FC236}">
                <a16:creationId xmlns:a16="http://schemas.microsoft.com/office/drawing/2014/main" id="{30CF33F8-F481-C24C-AA55-D2065C14AEBD}"/>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6462638" y="1521806"/>
            <a:ext cx="2118063" cy="3767328"/>
          </a:xfrm>
          <a:prstGeom prst="rect">
            <a:avLst/>
          </a:prstGeom>
        </p:spPr>
      </p:pic>
      <p:sp>
        <p:nvSpPr>
          <p:cNvPr id="30" name="Freeform 29">
            <a:extLst>
              <a:ext uri="{FF2B5EF4-FFF2-40B4-BE49-F238E27FC236}">
                <a16:creationId xmlns:a16="http://schemas.microsoft.com/office/drawing/2014/main" id="{F57B95CD-B075-024F-ACA3-070E41B98275}"/>
              </a:ext>
            </a:extLst>
          </p:cNvPr>
          <p:cNvSpPr/>
          <p:nvPr/>
        </p:nvSpPr>
        <p:spPr>
          <a:xfrm>
            <a:off x="6462638" y="1398353"/>
            <a:ext cx="2118063" cy="4099232"/>
          </a:xfrm>
          <a:custGeom>
            <a:avLst/>
            <a:gdLst>
              <a:gd name="connsiteX0" fmla="*/ 1170562 w 2118063"/>
              <a:gd name="connsiteY0" fmla="*/ 123453 h 4099232"/>
              <a:gd name="connsiteX1" fmla="*/ 925826 w 2118063"/>
              <a:gd name="connsiteY1" fmla="*/ 368189 h 4099232"/>
              <a:gd name="connsiteX2" fmla="*/ 1170562 w 2118063"/>
              <a:gd name="connsiteY2" fmla="*/ 612925 h 4099232"/>
              <a:gd name="connsiteX3" fmla="*/ 1415298 w 2118063"/>
              <a:gd name="connsiteY3" fmla="*/ 368189 h 4099232"/>
              <a:gd name="connsiteX4" fmla="*/ 1170562 w 2118063"/>
              <a:gd name="connsiteY4" fmla="*/ 123453 h 4099232"/>
              <a:gd name="connsiteX5" fmla="*/ 0 w 2118063"/>
              <a:gd name="connsiteY5" fmla="*/ 0 h 4099232"/>
              <a:gd name="connsiteX6" fmla="*/ 2118063 w 2118063"/>
              <a:gd name="connsiteY6" fmla="*/ 0 h 4099232"/>
              <a:gd name="connsiteX7" fmla="*/ 2118063 w 2118063"/>
              <a:gd name="connsiteY7" fmla="*/ 4099232 h 4099232"/>
              <a:gd name="connsiteX8" fmla="*/ 0 w 2118063"/>
              <a:gd name="connsiteY8" fmla="*/ 4099232 h 4099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8063" h="4099232">
                <a:moveTo>
                  <a:pt x="1170562" y="123453"/>
                </a:moveTo>
                <a:cubicBezTo>
                  <a:pt x="1035398" y="123453"/>
                  <a:pt x="925826" y="233025"/>
                  <a:pt x="925826" y="368189"/>
                </a:cubicBezTo>
                <a:cubicBezTo>
                  <a:pt x="925826" y="503353"/>
                  <a:pt x="1035398" y="612925"/>
                  <a:pt x="1170562" y="612925"/>
                </a:cubicBezTo>
                <a:cubicBezTo>
                  <a:pt x="1305726" y="612925"/>
                  <a:pt x="1415298" y="503353"/>
                  <a:pt x="1415298" y="368189"/>
                </a:cubicBezTo>
                <a:cubicBezTo>
                  <a:pt x="1415298" y="233025"/>
                  <a:pt x="1305726" y="123453"/>
                  <a:pt x="1170562" y="123453"/>
                </a:cubicBezTo>
                <a:close/>
                <a:moveTo>
                  <a:pt x="0" y="0"/>
                </a:moveTo>
                <a:lnTo>
                  <a:pt x="2118063" y="0"/>
                </a:lnTo>
                <a:lnTo>
                  <a:pt x="2118063" y="4099232"/>
                </a:lnTo>
                <a:lnTo>
                  <a:pt x="0" y="4099232"/>
                </a:lnTo>
                <a:close/>
              </a:path>
            </a:pathLst>
          </a:cu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1" name="Freeform 30">
            <a:extLst>
              <a:ext uri="{FF2B5EF4-FFF2-40B4-BE49-F238E27FC236}">
                <a16:creationId xmlns:a16="http://schemas.microsoft.com/office/drawing/2014/main" id="{F6F5758D-F2A9-6643-8BB8-5D64D9EFE385}"/>
              </a:ext>
            </a:extLst>
          </p:cNvPr>
          <p:cNvSpPr/>
          <p:nvPr/>
        </p:nvSpPr>
        <p:spPr>
          <a:xfrm>
            <a:off x="8901233" y="1226061"/>
            <a:ext cx="2522074" cy="4271523"/>
          </a:xfrm>
          <a:custGeom>
            <a:avLst/>
            <a:gdLst>
              <a:gd name="connsiteX0" fmla="*/ 1511290 w 2522074"/>
              <a:gd name="connsiteY0" fmla="*/ 148846 h 4271523"/>
              <a:gd name="connsiteX1" fmla="*/ 1278482 w 2522074"/>
              <a:gd name="connsiteY1" fmla="*/ 381654 h 4271523"/>
              <a:gd name="connsiteX2" fmla="*/ 1511290 w 2522074"/>
              <a:gd name="connsiteY2" fmla="*/ 614462 h 4271523"/>
              <a:gd name="connsiteX3" fmla="*/ 1744098 w 2522074"/>
              <a:gd name="connsiteY3" fmla="*/ 381654 h 4271523"/>
              <a:gd name="connsiteX4" fmla="*/ 1511290 w 2522074"/>
              <a:gd name="connsiteY4" fmla="*/ 148846 h 4271523"/>
              <a:gd name="connsiteX5" fmla="*/ 0 w 2522074"/>
              <a:gd name="connsiteY5" fmla="*/ 0 h 4271523"/>
              <a:gd name="connsiteX6" fmla="*/ 2522074 w 2522074"/>
              <a:gd name="connsiteY6" fmla="*/ 0 h 4271523"/>
              <a:gd name="connsiteX7" fmla="*/ 2522074 w 2522074"/>
              <a:gd name="connsiteY7" fmla="*/ 4271523 h 4271523"/>
              <a:gd name="connsiteX8" fmla="*/ 0 w 2522074"/>
              <a:gd name="connsiteY8" fmla="*/ 4271523 h 4271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22074" h="4271523">
                <a:moveTo>
                  <a:pt x="1511290" y="148846"/>
                </a:moveTo>
                <a:cubicBezTo>
                  <a:pt x="1382714" y="148846"/>
                  <a:pt x="1278482" y="253078"/>
                  <a:pt x="1278482" y="381654"/>
                </a:cubicBezTo>
                <a:cubicBezTo>
                  <a:pt x="1278482" y="510230"/>
                  <a:pt x="1382714" y="614462"/>
                  <a:pt x="1511290" y="614462"/>
                </a:cubicBezTo>
                <a:cubicBezTo>
                  <a:pt x="1639866" y="614462"/>
                  <a:pt x="1744098" y="510230"/>
                  <a:pt x="1744098" y="381654"/>
                </a:cubicBezTo>
                <a:cubicBezTo>
                  <a:pt x="1744098" y="253078"/>
                  <a:pt x="1639866" y="148846"/>
                  <a:pt x="1511290" y="148846"/>
                </a:cubicBezTo>
                <a:close/>
                <a:moveTo>
                  <a:pt x="0" y="0"/>
                </a:moveTo>
                <a:lnTo>
                  <a:pt x="2522074" y="0"/>
                </a:lnTo>
                <a:lnTo>
                  <a:pt x="2522074" y="4271523"/>
                </a:lnTo>
                <a:lnTo>
                  <a:pt x="0" y="4271523"/>
                </a:lnTo>
                <a:close/>
              </a:path>
            </a:pathLst>
          </a:cu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2947252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Group 59">
            <a:extLst>
              <a:ext uri="{FF2B5EF4-FFF2-40B4-BE49-F238E27FC236}">
                <a16:creationId xmlns:a16="http://schemas.microsoft.com/office/drawing/2014/main" id="{F6BBE5AE-AC38-E246-AB4F-1F4CB14338C5}"/>
              </a:ext>
            </a:extLst>
          </p:cNvPr>
          <p:cNvGrpSpPr/>
          <p:nvPr/>
        </p:nvGrpSpPr>
        <p:grpSpPr>
          <a:xfrm>
            <a:off x="6284973" y="903514"/>
            <a:ext cx="2451237" cy="5127171"/>
            <a:chOff x="6182510" y="903514"/>
            <a:chExt cx="2451237" cy="5127171"/>
          </a:xfrm>
        </p:grpSpPr>
        <p:pic>
          <p:nvPicPr>
            <p:cNvPr id="61" name="Picture 60">
              <a:extLst>
                <a:ext uri="{FF2B5EF4-FFF2-40B4-BE49-F238E27FC236}">
                  <a16:creationId xmlns:a16="http://schemas.microsoft.com/office/drawing/2014/main" id="{D7A69E86-22EA-8246-9195-532C22CAF6F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2510" y="903514"/>
              <a:ext cx="2451237" cy="5127171"/>
            </a:xfrm>
            <a:prstGeom prst="rect">
              <a:avLst/>
            </a:prstGeom>
          </p:spPr>
        </p:pic>
        <p:sp>
          <p:nvSpPr>
            <p:cNvPr id="62" name="Oval 61">
              <a:extLst>
                <a:ext uri="{FF2B5EF4-FFF2-40B4-BE49-F238E27FC236}">
                  <a16:creationId xmlns:a16="http://schemas.microsoft.com/office/drawing/2014/main" id="{CBE42E05-A575-C846-AC93-2DFE83BA5ADE}"/>
                </a:ext>
              </a:extLst>
            </p:cNvPr>
            <p:cNvSpPr/>
            <p:nvPr/>
          </p:nvSpPr>
          <p:spPr>
            <a:xfrm>
              <a:off x="7250803" y="5497585"/>
              <a:ext cx="314650" cy="314650"/>
            </a:xfrm>
            <a:prstGeom prst="ellipse">
              <a:avLst/>
            </a:prstGeom>
            <a:solidFill>
              <a:srgbClr val="181C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5" name="Title 7">
            <a:extLst>
              <a:ext uri="{FF2B5EF4-FFF2-40B4-BE49-F238E27FC236}">
                <a16:creationId xmlns:a16="http://schemas.microsoft.com/office/drawing/2014/main" id="{08CF39D0-C785-1940-9DA9-8E76E3D84D6E}"/>
              </a:ext>
            </a:extLst>
          </p:cNvPr>
          <p:cNvSpPr txBox="1">
            <a:spLocks/>
          </p:cNvSpPr>
          <p:nvPr/>
        </p:nvSpPr>
        <p:spPr>
          <a:xfrm>
            <a:off x="427505" y="3192523"/>
            <a:ext cx="5369688" cy="1919941"/>
          </a:xfrm>
          <a:prstGeom prst="rect">
            <a:avLst/>
          </a:prstGeom>
        </p:spPr>
        <p:txBody>
          <a:bodyPr vert="horz" lIns="91440" tIns="45720" rIns="91440" bIns="45720" rtlCol="0" anchor="t">
            <a:normAutofit/>
          </a:bodyPr>
          <a:lstStyle>
            <a:lvl1pPr algn="l" defTabSz="914400" rtl="0" eaLnBrk="1" latinLnBrk="0" hangingPunct="1">
              <a:lnSpc>
                <a:spcPct val="100000"/>
              </a:lnSpc>
              <a:spcBef>
                <a:spcPct val="0"/>
              </a:spcBef>
              <a:buNone/>
              <a:defRPr sz="4400" kern="1200">
                <a:solidFill>
                  <a:schemeClr val="accent1"/>
                </a:solidFill>
                <a:latin typeface="Palatino" pitchFamily="2" charset="77"/>
                <a:ea typeface="Palatino" pitchFamily="2" charset="77"/>
                <a:cs typeface="Palatino" pitchFamily="2" charset="77"/>
              </a:defRPr>
            </a:lvl1pPr>
          </a:lstStyle>
          <a:p>
            <a:pPr algn="r"/>
            <a:r>
              <a:rPr lang="en-US" dirty="0">
                <a:solidFill>
                  <a:schemeClr val="accent2"/>
                </a:solidFill>
              </a:rPr>
              <a:t>Create Presentations</a:t>
            </a:r>
          </a:p>
        </p:txBody>
      </p:sp>
      <p:sp>
        <p:nvSpPr>
          <p:cNvPr id="66" name="Title 7">
            <a:extLst>
              <a:ext uri="{FF2B5EF4-FFF2-40B4-BE49-F238E27FC236}">
                <a16:creationId xmlns:a16="http://schemas.microsoft.com/office/drawing/2014/main" id="{6FAF2A49-2384-7540-8B48-64B7BEA27E62}"/>
              </a:ext>
            </a:extLst>
          </p:cNvPr>
          <p:cNvSpPr txBox="1">
            <a:spLocks/>
          </p:cNvSpPr>
          <p:nvPr/>
        </p:nvSpPr>
        <p:spPr>
          <a:xfrm>
            <a:off x="634725" y="3854353"/>
            <a:ext cx="5162467" cy="90362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accent1"/>
                </a:solidFill>
                <a:latin typeface="Zoram ldsLat" charset="0"/>
                <a:ea typeface="Zoram ldsLat" charset="0"/>
                <a:cs typeface="Zoram ldsLat" charset="0"/>
              </a:defRPr>
            </a:lvl1pPr>
          </a:lstStyle>
          <a:p>
            <a:pPr algn="r"/>
            <a:r>
              <a:rPr lang="en-US" sz="2800" i="1" dirty="0">
                <a:solidFill>
                  <a:schemeClr val="tx1"/>
                </a:solidFill>
                <a:latin typeface="Arial" panose="020B0604020202020204" pitchFamily="34" charset="0"/>
                <a:cs typeface="Arial" panose="020B0604020202020204" pitchFamily="34" charset="0"/>
              </a:rPr>
              <a:t>How to edit media in </a:t>
            </a:r>
            <a:br>
              <a:rPr lang="en-US" sz="2800" i="1" dirty="0">
                <a:solidFill>
                  <a:schemeClr val="tx1"/>
                </a:solidFill>
                <a:latin typeface="Arial" panose="020B0604020202020204" pitchFamily="34" charset="0"/>
                <a:cs typeface="Arial" panose="020B0604020202020204" pitchFamily="34" charset="0"/>
              </a:rPr>
            </a:br>
            <a:r>
              <a:rPr lang="en-US" sz="2800" i="1" dirty="0">
                <a:solidFill>
                  <a:schemeClr val="tx1"/>
                </a:solidFill>
                <a:latin typeface="Arial" panose="020B0604020202020204" pitchFamily="34" charset="0"/>
                <a:cs typeface="Arial" panose="020B0604020202020204" pitchFamily="34" charset="0"/>
              </a:rPr>
              <a:t>a presentation</a:t>
            </a:r>
          </a:p>
        </p:txBody>
      </p:sp>
      <p:pic>
        <p:nvPicPr>
          <p:cNvPr id="24" name="Picture 23">
            <a:extLst>
              <a:ext uri="{FF2B5EF4-FFF2-40B4-BE49-F238E27FC236}">
                <a16:creationId xmlns:a16="http://schemas.microsoft.com/office/drawing/2014/main" id="{94D84C86-91E3-5F41-8CC0-A8443ACE0A6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891418" y="903514"/>
            <a:ext cx="2602784" cy="5127172"/>
          </a:xfrm>
          <a:prstGeom prst="rect">
            <a:avLst/>
          </a:prstGeom>
        </p:spPr>
      </p:pic>
      <p:pic>
        <p:nvPicPr>
          <p:cNvPr id="47" name="Picture 46">
            <a:extLst>
              <a:ext uri="{FF2B5EF4-FFF2-40B4-BE49-F238E27FC236}">
                <a16:creationId xmlns:a16="http://schemas.microsoft.com/office/drawing/2014/main" id="{DE474ECB-A7AE-8B46-B6B1-B55E42C2CC32}"/>
              </a:ext>
            </a:extLst>
          </p:cNvPr>
          <p:cNvPicPr>
            <a:picLocks noChangeAspect="1"/>
          </p:cNvPicPr>
          <p:nvPr/>
        </p:nvPicPr>
        <p:blipFill>
          <a:blip r:embed="rId5"/>
          <a:stretch>
            <a:fillRect/>
          </a:stretch>
        </p:blipFill>
        <p:spPr>
          <a:xfrm>
            <a:off x="4086980" y="1128771"/>
            <a:ext cx="1709928" cy="1709928"/>
          </a:xfrm>
          <a:prstGeom prst="rect">
            <a:avLst/>
          </a:prstGeom>
        </p:spPr>
      </p:pic>
      <p:pic>
        <p:nvPicPr>
          <p:cNvPr id="48" name="Picture 47">
            <a:extLst>
              <a:ext uri="{FF2B5EF4-FFF2-40B4-BE49-F238E27FC236}">
                <a16:creationId xmlns:a16="http://schemas.microsoft.com/office/drawing/2014/main" id="{DB051929-61EB-0D4B-872B-72FD25DEFAB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530508" y="1398353"/>
            <a:ext cx="545374" cy="548640"/>
          </a:xfrm>
          <a:prstGeom prst="rect">
            <a:avLst/>
          </a:prstGeom>
        </p:spPr>
      </p:pic>
      <p:pic>
        <p:nvPicPr>
          <p:cNvPr id="49" name="Picture 48">
            <a:extLst>
              <a:ext uri="{FF2B5EF4-FFF2-40B4-BE49-F238E27FC236}">
                <a16:creationId xmlns:a16="http://schemas.microsoft.com/office/drawing/2014/main" id="{72143D43-DD92-8C40-A825-D533B807AD9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703681" y="1398353"/>
            <a:ext cx="545374" cy="548640"/>
          </a:xfrm>
          <a:prstGeom prst="rect">
            <a:avLst/>
          </a:prstGeom>
        </p:spPr>
      </p:pic>
      <p:pic>
        <p:nvPicPr>
          <p:cNvPr id="50" name="Picture 49">
            <a:extLst>
              <a:ext uri="{FF2B5EF4-FFF2-40B4-BE49-F238E27FC236}">
                <a16:creationId xmlns:a16="http://schemas.microsoft.com/office/drawing/2014/main" id="{7629C8C7-5ECD-4643-88D9-728E22A0E94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355415" y="1398353"/>
            <a:ext cx="548640" cy="548640"/>
          </a:xfrm>
          <a:prstGeom prst="rect">
            <a:avLst/>
          </a:prstGeom>
        </p:spPr>
      </p:pic>
      <p:pic>
        <p:nvPicPr>
          <p:cNvPr id="51" name="Picture 50">
            <a:extLst>
              <a:ext uri="{FF2B5EF4-FFF2-40B4-BE49-F238E27FC236}">
                <a16:creationId xmlns:a16="http://schemas.microsoft.com/office/drawing/2014/main" id="{7DF9304D-D052-9C40-AAB4-7A6BF76F01E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91908" y="1403055"/>
            <a:ext cx="545375" cy="548640"/>
          </a:xfrm>
          <a:prstGeom prst="rect">
            <a:avLst/>
          </a:prstGeom>
        </p:spPr>
      </p:pic>
      <p:pic>
        <p:nvPicPr>
          <p:cNvPr id="52" name="Picture 51">
            <a:extLst>
              <a:ext uri="{FF2B5EF4-FFF2-40B4-BE49-F238E27FC236}">
                <a16:creationId xmlns:a16="http://schemas.microsoft.com/office/drawing/2014/main" id="{8E2A60BF-AB7C-A949-A648-27F17B54DA06}"/>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80120" y="2119615"/>
            <a:ext cx="545374" cy="548640"/>
          </a:xfrm>
          <a:prstGeom prst="rect">
            <a:avLst/>
          </a:prstGeom>
        </p:spPr>
      </p:pic>
      <p:pic>
        <p:nvPicPr>
          <p:cNvPr id="53" name="Picture 52">
            <a:extLst>
              <a:ext uri="{FF2B5EF4-FFF2-40B4-BE49-F238E27FC236}">
                <a16:creationId xmlns:a16="http://schemas.microsoft.com/office/drawing/2014/main" id="{B68E2121-9774-5346-9754-8FCE23777B53}"/>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2527242" y="2119615"/>
            <a:ext cx="548640" cy="548640"/>
          </a:xfrm>
          <a:prstGeom prst="rect">
            <a:avLst/>
          </a:prstGeom>
        </p:spPr>
      </p:pic>
      <p:pic>
        <p:nvPicPr>
          <p:cNvPr id="54" name="Picture 53">
            <a:extLst>
              <a:ext uri="{FF2B5EF4-FFF2-40B4-BE49-F238E27FC236}">
                <a16:creationId xmlns:a16="http://schemas.microsoft.com/office/drawing/2014/main" id="{C0E37DB2-40FD-354C-B269-2D8B8F2B3617}"/>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702048" y="2119615"/>
            <a:ext cx="548640" cy="548640"/>
          </a:xfrm>
          <a:prstGeom prst="rect">
            <a:avLst/>
          </a:prstGeom>
        </p:spPr>
      </p:pic>
      <p:pic>
        <p:nvPicPr>
          <p:cNvPr id="55" name="Picture 54">
            <a:extLst>
              <a:ext uri="{FF2B5EF4-FFF2-40B4-BE49-F238E27FC236}">
                <a16:creationId xmlns:a16="http://schemas.microsoft.com/office/drawing/2014/main" id="{8D3E6682-921D-F344-91BC-B71CF3FFC44D}"/>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3360958" y="2094294"/>
            <a:ext cx="548640" cy="548640"/>
          </a:xfrm>
          <a:prstGeom prst="rect">
            <a:avLst/>
          </a:prstGeom>
        </p:spPr>
      </p:pic>
      <p:pic>
        <p:nvPicPr>
          <p:cNvPr id="21" name="Picture 20">
            <a:extLst>
              <a:ext uri="{FF2B5EF4-FFF2-40B4-BE49-F238E27FC236}">
                <a16:creationId xmlns:a16="http://schemas.microsoft.com/office/drawing/2014/main" id="{5309A4B4-1A39-2744-8A64-FD50EBD151BD}"/>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6455658" y="1508554"/>
            <a:ext cx="2122438" cy="3767328"/>
          </a:xfrm>
          <a:prstGeom prst="rect">
            <a:avLst/>
          </a:prstGeom>
        </p:spPr>
      </p:pic>
      <p:pic>
        <p:nvPicPr>
          <p:cNvPr id="25" name="Picture 24">
            <a:extLst>
              <a:ext uri="{FF2B5EF4-FFF2-40B4-BE49-F238E27FC236}">
                <a16:creationId xmlns:a16="http://schemas.microsoft.com/office/drawing/2014/main" id="{3EB46EA8-6616-D14B-BE38-9F75D4034021}"/>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8960941" y="1277111"/>
            <a:ext cx="2463737" cy="4535124"/>
          </a:xfrm>
          <a:prstGeom prst="rect">
            <a:avLst/>
          </a:prstGeom>
        </p:spPr>
      </p:pic>
      <p:sp>
        <p:nvSpPr>
          <p:cNvPr id="26" name="Freeform 25">
            <a:extLst>
              <a:ext uri="{FF2B5EF4-FFF2-40B4-BE49-F238E27FC236}">
                <a16:creationId xmlns:a16="http://schemas.microsoft.com/office/drawing/2014/main" id="{FFAA1A7E-1B02-C342-AB5C-7552C9ED1841}"/>
              </a:ext>
            </a:extLst>
          </p:cNvPr>
          <p:cNvSpPr/>
          <p:nvPr/>
        </p:nvSpPr>
        <p:spPr>
          <a:xfrm>
            <a:off x="8926179" y="1277111"/>
            <a:ext cx="2533260" cy="4537301"/>
          </a:xfrm>
          <a:custGeom>
            <a:avLst/>
            <a:gdLst>
              <a:gd name="connsiteX0" fmla="*/ 1744793 w 2463737"/>
              <a:gd name="connsiteY0" fmla="*/ 75903 h 4379976"/>
              <a:gd name="connsiteX1" fmla="*/ 1514334 w 2463737"/>
              <a:gd name="connsiteY1" fmla="*/ 306362 h 4379976"/>
              <a:gd name="connsiteX2" fmla="*/ 1744793 w 2463737"/>
              <a:gd name="connsiteY2" fmla="*/ 536821 h 4379976"/>
              <a:gd name="connsiteX3" fmla="*/ 1975252 w 2463737"/>
              <a:gd name="connsiteY3" fmla="*/ 306362 h 4379976"/>
              <a:gd name="connsiteX4" fmla="*/ 1744793 w 2463737"/>
              <a:gd name="connsiteY4" fmla="*/ 75903 h 4379976"/>
              <a:gd name="connsiteX5" fmla="*/ 0 w 2463737"/>
              <a:gd name="connsiteY5" fmla="*/ 0 h 4379976"/>
              <a:gd name="connsiteX6" fmla="*/ 2463737 w 2463737"/>
              <a:gd name="connsiteY6" fmla="*/ 0 h 4379976"/>
              <a:gd name="connsiteX7" fmla="*/ 2463737 w 2463737"/>
              <a:gd name="connsiteY7" fmla="*/ 4379976 h 4379976"/>
              <a:gd name="connsiteX8" fmla="*/ 0 w 2463737"/>
              <a:gd name="connsiteY8" fmla="*/ 4379976 h 4379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63737" h="4379976">
                <a:moveTo>
                  <a:pt x="1744793" y="75903"/>
                </a:moveTo>
                <a:cubicBezTo>
                  <a:pt x="1617514" y="75903"/>
                  <a:pt x="1514334" y="179083"/>
                  <a:pt x="1514334" y="306362"/>
                </a:cubicBezTo>
                <a:cubicBezTo>
                  <a:pt x="1514334" y="433641"/>
                  <a:pt x="1617514" y="536821"/>
                  <a:pt x="1744793" y="536821"/>
                </a:cubicBezTo>
                <a:cubicBezTo>
                  <a:pt x="1872072" y="536821"/>
                  <a:pt x="1975252" y="433641"/>
                  <a:pt x="1975252" y="306362"/>
                </a:cubicBezTo>
                <a:cubicBezTo>
                  <a:pt x="1975252" y="179083"/>
                  <a:pt x="1872072" y="75903"/>
                  <a:pt x="1744793" y="75903"/>
                </a:cubicBezTo>
                <a:close/>
                <a:moveTo>
                  <a:pt x="0" y="0"/>
                </a:moveTo>
                <a:lnTo>
                  <a:pt x="2463737" y="0"/>
                </a:lnTo>
                <a:lnTo>
                  <a:pt x="2463737" y="4379976"/>
                </a:lnTo>
                <a:lnTo>
                  <a:pt x="0" y="4379976"/>
                </a:lnTo>
                <a:close/>
              </a:path>
            </a:pathLst>
          </a:cu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9" name="Freeform 28">
            <a:extLst>
              <a:ext uri="{FF2B5EF4-FFF2-40B4-BE49-F238E27FC236}">
                <a16:creationId xmlns:a16="http://schemas.microsoft.com/office/drawing/2014/main" id="{01FBE558-01E6-F54D-A395-3EE227FA788A}"/>
              </a:ext>
            </a:extLst>
          </p:cNvPr>
          <p:cNvSpPr/>
          <p:nvPr/>
        </p:nvSpPr>
        <p:spPr>
          <a:xfrm>
            <a:off x="6449372" y="1504309"/>
            <a:ext cx="2286838" cy="3767328"/>
          </a:xfrm>
          <a:custGeom>
            <a:avLst/>
            <a:gdLst>
              <a:gd name="connsiteX0" fmla="*/ 840431 w 2122438"/>
              <a:gd name="connsiteY0" fmla="*/ 56188 h 3767328"/>
              <a:gd name="connsiteX1" fmla="*/ 607920 w 2122438"/>
              <a:gd name="connsiteY1" fmla="*/ 293779 h 3767328"/>
              <a:gd name="connsiteX2" fmla="*/ 840431 w 2122438"/>
              <a:gd name="connsiteY2" fmla="*/ 531370 h 3767328"/>
              <a:gd name="connsiteX3" fmla="*/ 1072942 w 2122438"/>
              <a:gd name="connsiteY3" fmla="*/ 293779 h 3767328"/>
              <a:gd name="connsiteX4" fmla="*/ 840431 w 2122438"/>
              <a:gd name="connsiteY4" fmla="*/ 56188 h 3767328"/>
              <a:gd name="connsiteX5" fmla="*/ 0 w 2122438"/>
              <a:gd name="connsiteY5" fmla="*/ 0 h 3767328"/>
              <a:gd name="connsiteX6" fmla="*/ 2122438 w 2122438"/>
              <a:gd name="connsiteY6" fmla="*/ 0 h 3767328"/>
              <a:gd name="connsiteX7" fmla="*/ 2122438 w 2122438"/>
              <a:gd name="connsiteY7" fmla="*/ 3767328 h 3767328"/>
              <a:gd name="connsiteX8" fmla="*/ 0 w 2122438"/>
              <a:gd name="connsiteY8" fmla="*/ 3767328 h 3767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2438" h="3767328">
                <a:moveTo>
                  <a:pt x="840431" y="56188"/>
                </a:moveTo>
                <a:cubicBezTo>
                  <a:pt x="712019" y="56188"/>
                  <a:pt x="607920" y="162561"/>
                  <a:pt x="607920" y="293779"/>
                </a:cubicBezTo>
                <a:cubicBezTo>
                  <a:pt x="607920" y="424997"/>
                  <a:pt x="712019" y="531370"/>
                  <a:pt x="840431" y="531370"/>
                </a:cubicBezTo>
                <a:cubicBezTo>
                  <a:pt x="968843" y="531370"/>
                  <a:pt x="1072942" y="424997"/>
                  <a:pt x="1072942" y="293779"/>
                </a:cubicBezTo>
                <a:cubicBezTo>
                  <a:pt x="1072942" y="162561"/>
                  <a:pt x="968843" y="56188"/>
                  <a:pt x="840431" y="56188"/>
                </a:cubicBezTo>
                <a:close/>
                <a:moveTo>
                  <a:pt x="0" y="0"/>
                </a:moveTo>
                <a:lnTo>
                  <a:pt x="2122438" y="0"/>
                </a:lnTo>
                <a:lnTo>
                  <a:pt x="2122438" y="3767328"/>
                </a:lnTo>
                <a:lnTo>
                  <a:pt x="0" y="3767328"/>
                </a:lnTo>
                <a:close/>
              </a:path>
            </a:pathLst>
          </a:cu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1211023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 name="Group 60">
            <a:extLst>
              <a:ext uri="{FF2B5EF4-FFF2-40B4-BE49-F238E27FC236}">
                <a16:creationId xmlns:a16="http://schemas.microsoft.com/office/drawing/2014/main" id="{9DFB9FE7-1A44-D54F-8068-87DF564D546A}"/>
              </a:ext>
            </a:extLst>
          </p:cNvPr>
          <p:cNvGrpSpPr/>
          <p:nvPr/>
        </p:nvGrpSpPr>
        <p:grpSpPr>
          <a:xfrm>
            <a:off x="6284973" y="903514"/>
            <a:ext cx="2451237" cy="5127171"/>
            <a:chOff x="6182510" y="903514"/>
            <a:chExt cx="2451237" cy="5127171"/>
          </a:xfrm>
        </p:grpSpPr>
        <p:pic>
          <p:nvPicPr>
            <p:cNvPr id="62" name="Picture 61">
              <a:extLst>
                <a:ext uri="{FF2B5EF4-FFF2-40B4-BE49-F238E27FC236}">
                  <a16:creationId xmlns:a16="http://schemas.microsoft.com/office/drawing/2014/main" id="{A9D08048-2EC2-CC4A-A186-70BAF63C9AD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2510" y="903514"/>
              <a:ext cx="2451237" cy="5127171"/>
            </a:xfrm>
            <a:prstGeom prst="rect">
              <a:avLst/>
            </a:prstGeom>
          </p:spPr>
        </p:pic>
        <p:sp>
          <p:nvSpPr>
            <p:cNvPr id="63" name="Oval 62">
              <a:extLst>
                <a:ext uri="{FF2B5EF4-FFF2-40B4-BE49-F238E27FC236}">
                  <a16:creationId xmlns:a16="http://schemas.microsoft.com/office/drawing/2014/main" id="{49C73B2A-6B91-6145-84C5-B61D9763D302}"/>
                </a:ext>
              </a:extLst>
            </p:cNvPr>
            <p:cNvSpPr/>
            <p:nvPr/>
          </p:nvSpPr>
          <p:spPr>
            <a:xfrm>
              <a:off x="7250803" y="5497585"/>
              <a:ext cx="314650" cy="314650"/>
            </a:xfrm>
            <a:prstGeom prst="ellipse">
              <a:avLst/>
            </a:prstGeom>
            <a:solidFill>
              <a:srgbClr val="181C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a:extLst>
              <a:ext uri="{FF2B5EF4-FFF2-40B4-BE49-F238E27FC236}">
                <a16:creationId xmlns:a16="http://schemas.microsoft.com/office/drawing/2014/main" id="{7D6BA1FD-6BF8-0245-BB05-9DCCBDA907E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62638" y="1521806"/>
            <a:ext cx="2118063" cy="3767328"/>
          </a:xfrm>
          <a:prstGeom prst="rect">
            <a:avLst/>
          </a:prstGeom>
        </p:spPr>
      </p:pic>
      <p:sp>
        <p:nvSpPr>
          <p:cNvPr id="66" name="Title 7">
            <a:extLst>
              <a:ext uri="{FF2B5EF4-FFF2-40B4-BE49-F238E27FC236}">
                <a16:creationId xmlns:a16="http://schemas.microsoft.com/office/drawing/2014/main" id="{8D708793-4BD6-4D4E-99EE-D0284C19ED60}"/>
              </a:ext>
            </a:extLst>
          </p:cNvPr>
          <p:cNvSpPr txBox="1">
            <a:spLocks/>
          </p:cNvSpPr>
          <p:nvPr/>
        </p:nvSpPr>
        <p:spPr>
          <a:xfrm>
            <a:off x="427505" y="3192523"/>
            <a:ext cx="5369688" cy="1919941"/>
          </a:xfrm>
          <a:prstGeom prst="rect">
            <a:avLst/>
          </a:prstGeom>
        </p:spPr>
        <p:txBody>
          <a:bodyPr vert="horz" lIns="91440" tIns="45720" rIns="91440" bIns="45720" rtlCol="0" anchor="t">
            <a:normAutofit/>
          </a:bodyPr>
          <a:lstStyle>
            <a:lvl1pPr algn="l" defTabSz="914400" rtl="0" eaLnBrk="1" latinLnBrk="0" hangingPunct="1">
              <a:lnSpc>
                <a:spcPct val="100000"/>
              </a:lnSpc>
              <a:spcBef>
                <a:spcPct val="0"/>
              </a:spcBef>
              <a:buNone/>
              <a:defRPr sz="4400" kern="1200">
                <a:solidFill>
                  <a:schemeClr val="accent1"/>
                </a:solidFill>
                <a:latin typeface="Palatino" pitchFamily="2" charset="77"/>
                <a:ea typeface="Palatino" pitchFamily="2" charset="77"/>
                <a:cs typeface="Palatino" pitchFamily="2" charset="77"/>
              </a:defRPr>
            </a:lvl1pPr>
          </a:lstStyle>
          <a:p>
            <a:pPr algn="r"/>
            <a:r>
              <a:rPr lang="en-US" dirty="0">
                <a:solidFill>
                  <a:schemeClr val="accent2"/>
                </a:solidFill>
              </a:rPr>
              <a:t>Create Presentations</a:t>
            </a:r>
          </a:p>
        </p:txBody>
      </p:sp>
      <p:sp>
        <p:nvSpPr>
          <p:cNvPr id="67" name="Title 7">
            <a:extLst>
              <a:ext uri="{FF2B5EF4-FFF2-40B4-BE49-F238E27FC236}">
                <a16:creationId xmlns:a16="http://schemas.microsoft.com/office/drawing/2014/main" id="{0A98DF89-D33E-3240-9676-B48E3EE76402}"/>
              </a:ext>
            </a:extLst>
          </p:cNvPr>
          <p:cNvSpPr txBox="1">
            <a:spLocks/>
          </p:cNvSpPr>
          <p:nvPr/>
        </p:nvSpPr>
        <p:spPr>
          <a:xfrm>
            <a:off x="634725" y="3854353"/>
            <a:ext cx="5162467" cy="90362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accent1"/>
                </a:solidFill>
                <a:latin typeface="Zoram ldsLat" charset="0"/>
                <a:ea typeface="Zoram ldsLat" charset="0"/>
                <a:cs typeface="Zoram ldsLat" charset="0"/>
              </a:defRPr>
            </a:lvl1pPr>
          </a:lstStyle>
          <a:p>
            <a:pPr algn="r"/>
            <a:r>
              <a:rPr lang="en-US" sz="2800" i="1" dirty="0">
                <a:solidFill>
                  <a:schemeClr val="tx1"/>
                </a:solidFill>
                <a:latin typeface="Arial" panose="020B0604020202020204" pitchFamily="34" charset="0"/>
                <a:cs typeface="Arial" panose="020B0604020202020204" pitchFamily="34" charset="0"/>
              </a:rPr>
              <a:t>How to move presentation media</a:t>
            </a:r>
          </a:p>
        </p:txBody>
      </p:sp>
      <p:sp>
        <p:nvSpPr>
          <p:cNvPr id="26" name="Freeform 25">
            <a:extLst>
              <a:ext uri="{FF2B5EF4-FFF2-40B4-BE49-F238E27FC236}">
                <a16:creationId xmlns:a16="http://schemas.microsoft.com/office/drawing/2014/main" id="{41B540B1-3863-EF4C-8550-B00BBFFB1C33}"/>
              </a:ext>
            </a:extLst>
          </p:cNvPr>
          <p:cNvSpPr/>
          <p:nvPr/>
        </p:nvSpPr>
        <p:spPr>
          <a:xfrm>
            <a:off x="6462638" y="1521806"/>
            <a:ext cx="2118063" cy="3767328"/>
          </a:xfrm>
          <a:custGeom>
            <a:avLst/>
            <a:gdLst>
              <a:gd name="connsiteX0" fmla="*/ 0 w 2118063"/>
              <a:gd name="connsiteY0" fmla="*/ 2332547 h 3767328"/>
              <a:gd name="connsiteX1" fmla="*/ 2118063 w 2118063"/>
              <a:gd name="connsiteY1" fmla="*/ 2332547 h 3767328"/>
              <a:gd name="connsiteX2" fmla="*/ 2118063 w 2118063"/>
              <a:gd name="connsiteY2" fmla="*/ 3767328 h 3767328"/>
              <a:gd name="connsiteX3" fmla="*/ 0 w 2118063"/>
              <a:gd name="connsiteY3" fmla="*/ 3767328 h 3767328"/>
              <a:gd name="connsiteX4" fmla="*/ 0 w 2118063"/>
              <a:gd name="connsiteY4" fmla="*/ 0 h 3767328"/>
              <a:gd name="connsiteX5" fmla="*/ 2118063 w 2118063"/>
              <a:gd name="connsiteY5" fmla="*/ 0 h 3767328"/>
              <a:gd name="connsiteX6" fmla="*/ 2118063 w 2118063"/>
              <a:gd name="connsiteY6" fmla="*/ 1764534 h 3767328"/>
              <a:gd name="connsiteX7" fmla="*/ 0 w 2118063"/>
              <a:gd name="connsiteY7" fmla="*/ 1764534 h 3767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18063" h="3767328">
                <a:moveTo>
                  <a:pt x="0" y="2332547"/>
                </a:moveTo>
                <a:lnTo>
                  <a:pt x="2118063" y="2332547"/>
                </a:lnTo>
                <a:lnTo>
                  <a:pt x="2118063" y="3767328"/>
                </a:lnTo>
                <a:lnTo>
                  <a:pt x="0" y="3767328"/>
                </a:lnTo>
                <a:close/>
                <a:moveTo>
                  <a:pt x="0" y="0"/>
                </a:moveTo>
                <a:lnTo>
                  <a:pt x="2118063" y="0"/>
                </a:lnTo>
                <a:lnTo>
                  <a:pt x="2118063" y="1764534"/>
                </a:lnTo>
                <a:lnTo>
                  <a:pt x="0" y="1764534"/>
                </a:lnTo>
                <a:close/>
              </a:path>
            </a:pathLst>
          </a:cu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Right Arrow 5">
            <a:extLst>
              <a:ext uri="{FF2B5EF4-FFF2-40B4-BE49-F238E27FC236}">
                <a16:creationId xmlns:a16="http://schemas.microsoft.com/office/drawing/2014/main" id="{253F3D5B-B346-B449-94BB-47428FF5862A}"/>
              </a:ext>
            </a:extLst>
          </p:cNvPr>
          <p:cNvSpPr/>
          <p:nvPr/>
        </p:nvSpPr>
        <p:spPr>
          <a:xfrm rot="16200000">
            <a:off x="7020619" y="2380243"/>
            <a:ext cx="979943" cy="483041"/>
          </a:xfrm>
          <a:prstGeom prst="rightArrow">
            <a:avLst>
              <a:gd name="adj1" fmla="val 37688"/>
              <a:gd name="adj2" fmla="val 752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extLst>
              <a:ext uri="{FF2B5EF4-FFF2-40B4-BE49-F238E27FC236}">
                <a16:creationId xmlns:a16="http://schemas.microsoft.com/office/drawing/2014/main" id="{5C5A103A-4304-3747-AA79-D5326201540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891418" y="903514"/>
            <a:ext cx="2602784" cy="5127172"/>
          </a:xfrm>
          <a:prstGeom prst="rect">
            <a:avLst/>
          </a:prstGeom>
        </p:spPr>
      </p:pic>
      <p:pic>
        <p:nvPicPr>
          <p:cNvPr id="3" name="Picture 2">
            <a:extLst>
              <a:ext uri="{FF2B5EF4-FFF2-40B4-BE49-F238E27FC236}">
                <a16:creationId xmlns:a16="http://schemas.microsoft.com/office/drawing/2014/main" id="{14DE0DDA-7216-A34B-8333-0FC14C3588B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960377" y="1282368"/>
            <a:ext cx="2463737" cy="4379976"/>
          </a:xfrm>
          <a:prstGeom prst="rect">
            <a:avLst/>
          </a:prstGeom>
        </p:spPr>
      </p:pic>
      <p:sp>
        <p:nvSpPr>
          <p:cNvPr id="5" name="Rectangle 4">
            <a:extLst>
              <a:ext uri="{FF2B5EF4-FFF2-40B4-BE49-F238E27FC236}">
                <a16:creationId xmlns:a16="http://schemas.microsoft.com/office/drawing/2014/main" id="{9ADF39DE-1F91-4D4E-85E5-AE01D781399C}"/>
              </a:ext>
            </a:extLst>
          </p:cNvPr>
          <p:cNvSpPr/>
          <p:nvPr/>
        </p:nvSpPr>
        <p:spPr>
          <a:xfrm>
            <a:off x="8960377" y="1282368"/>
            <a:ext cx="2463737" cy="1805825"/>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Rectangle 24">
            <a:extLst>
              <a:ext uri="{FF2B5EF4-FFF2-40B4-BE49-F238E27FC236}">
                <a16:creationId xmlns:a16="http://schemas.microsoft.com/office/drawing/2014/main" id="{FD667B80-7810-D84C-999D-E60620049395}"/>
              </a:ext>
            </a:extLst>
          </p:cNvPr>
          <p:cNvSpPr/>
          <p:nvPr/>
        </p:nvSpPr>
        <p:spPr>
          <a:xfrm>
            <a:off x="8960377" y="3630851"/>
            <a:ext cx="2463737" cy="2031493"/>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7" name="Right Arrow 26">
            <a:extLst>
              <a:ext uri="{FF2B5EF4-FFF2-40B4-BE49-F238E27FC236}">
                <a16:creationId xmlns:a16="http://schemas.microsoft.com/office/drawing/2014/main" id="{AB608A2E-9D96-BD40-8529-EAB4C80FB088}"/>
              </a:ext>
            </a:extLst>
          </p:cNvPr>
          <p:cNvSpPr/>
          <p:nvPr/>
        </p:nvSpPr>
        <p:spPr>
          <a:xfrm rot="16200000">
            <a:off x="9702273" y="2152414"/>
            <a:ext cx="979943" cy="483041"/>
          </a:xfrm>
          <a:prstGeom prst="rightArrow">
            <a:avLst>
              <a:gd name="adj1" fmla="val 37688"/>
              <a:gd name="adj2" fmla="val 752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0" name="Picture 49">
            <a:extLst>
              <a:ext uri="{FF2B5EF4-FFF2-40B4-BE49-F238E27FC236}">
                <a16:creationId xmlns:a16="http://schemas.microsoft.com/office/drawing/2014/main" id="{496283DD-2D01-C74B-97FC-C2089B74CEF0}"/>
              </a:ext>
            </a:extLst>
          </p:cNvPr>
          <p:cNvPicPr>
            <a:picLocks noChangeAspect="1"/>
          </p:cNvPicPr>
          <p:nvPr/>
        </p:nvPicPr>
        <p:blipFill>
          <a:blip r:embed="rId7"/>
          <a:stretch>
            <a:fillRect/>
          </a:stretch>
        </p:blipFill>
        <p:spPr>
          <a:xfrm>
            <a:off x="4086980" y="1128771"/>
            <a:ext cx="1709928" cy="1709928"/>
          </a:xfrm>
          <a:prstGeom prst="rect">
            <a:avLst/>
          </a:prstGeom>
        </p:spPr>
      </p:pic>
      <p:pic>
        <p:nvPicPr>
          <p:cNvPr id="51" name="Picture 50">
            <a:extLst>
              <a:ext uri="{FF2B5EF4-FFF2-40B4-BE49-F238E27FC236}">
                <a16:creationId xmlns:a16="http://schemas.microsoft.com/office/drawing/2014/main" id="{3FAE0F60-35AA-D94A-A2FA-D2C72BC13DF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530508" y="1398353"/>
            <a:ext cx="545374" cy="548640"/>
          </a:xfrm>
          <a:prstGeom prst="rect">
            <a:avLst/>
          </a:prstGeom>
        </p:spPr>
      </p:pic>
      <p:pic>
        <p:nvPicPr>
          <p:cNvPr id="52" name="Picture 51">
            <a:extLst>
              <a:ext uri="{FF2B5EF4-FFF2-40B4-BE49-F238E27FC236}">
                <a16:creationId xmlns:a16="http://schemas.microsoft.com/office/drawing/2014/main" id="{2F5C2E5C-5547-DB4C-AD60-1D9FA2BCFE93}"/>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703681" y="1398353"/>
            <a:ext cx="545374" cy="548640"/>
          </a:xfrm>
          <a:prstGeom prst="rect">
            <a:avLst/>
          </a:prstGeom>
        </p:spPr>
      </p:pic>
      <p:pic>
        <p:nvPicPr>
          <p:cNvPr id="53" name="Picture 52">
            <a:extLst>
              <a:ext uri="{FF2B5EF4-FFF2-40B4-BE49-F238E27FC236}">
                <a16:creationId xmlns:a16="http://schemas.microsoft.com/office/drawing/2014/main" id="{F17E6300-4400-4E48-BE41-7B774940FD09}"/>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355415" y="1398353"/>
            <a:ext cx="548640" cy="548640"/>
          </a:xfrm>
          <a:prstGeom prst="rect">
            <a:avLst/>
          </a:prstGeom>
        </p:spPr>
      </p:pic>
      <p:pic>
        <p:nvPicPr>
          <p:cNvPr id="54" name="Picture 53">
            <a:extLst>
              <a:ext uri="{FF2B5EF4-FFF2-40B4-BE49-F238E27FC236}">
                <a16:creationId xmlns:a16="http://schemas.microsoft.com/office/drawing/2014/main" id="{712C564B-AE8F-C54C-8697-E5BF91E386AD}"/>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891908" y="1403055"/>
            <a:ext cx="545375" cy="548640"/>
          </a:xfrm>
          <a:prstGeom prst="rect">
            <a:avLst/>
          </a:prstGeom>
        </p:spPr>
      </p:pic>
      <p:pic>
        <p:nvPicPr>
          <p:cNvPr id="55" name="Picture 54">
            <a:extLst>
              <a:ext uri="{FF2B5EF4-FFF2-40B4-BE49-F238E27FC236}">
                <a16:creationId xmlns:a16="http://schemas.microsoft.com/office/drawing/2014/main" id="{BF17D185-655D-FF4A-85C2-F82A7398422D}"/>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880120" y="2119615"/>
            <a:ext cx="545374" cy="548640"/>
          </a:xfrm>
          <a:prstGeom prst="rect">
            <a:avLst/>
          </a:prstGeom>
        </p:spPr>
      </p:pic>
      <p:pic>
        <p:nvPicPr>
          <p:cNvPr id="56" name="Picture 55">
            <a:extLst>
              <a:ext uri="{FF2B5EF4-FFF2-40B4-BE49-F238E27FC236}">
                <a16:creationId xmlns:a16="http://schemas.microsoft.com/office/drawing/2014/main" id="{449AFE4F-533F-E241-8B1C-13D6856C540B}"/>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2527242" y="2119615"/>
            <a:ext cx="548640" cy="548640"/>
          </a:xfrm>
          <a:prstGeom prst="rect">
            <a:avLst/>
          </a:prstGeom>
        </p:spPr>
      </p:pic>
      <p:pic>
        <p:nvPicPr>
          <p:cNvPr id="57" name="Picture 56">
            <a:extLst>
              <a:ext uri="{FF2B5EF4-FFF2-40B4-BE49-F238E27FC236}">
                <a16:creationId xmlns:a16="http://schemas.microsoft.com/office/drawing/2014/main" id="{C59090DD-B2C6-7546-A4C4-ABED3AE09C0B}"/>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1702048" y="2119615"/>
            <a:ext cx="548640" cy="548640"/>
          </a:xfrm>
          <a:prstGeom prst="rect">
            <a:avLst/>
          </a:prstGeom>
        </p:spPr>
      </p:pic>
      <p:pic>
        <p:nvPicPr>
          <p:cNvPr id="58" name="Picture 57">
            <a:extLst>
              <a:ext uri="{FF2B5EF4-FFF2-40B4-BE49-F238E27FC236}">
                <a16:creationId xmlns:a16="http://schemas.microsoft.com/office/drawing/2014/main" id="{6943FE2A-A4DE-FC4C-8B9C-59EF813D5BBC}"/>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3360958" y="2094294"/>
            <a:ext cx="548640" cy="548640"/>
          </a:xfrm>
          <a:prstGeom prst="rect">
            <a:avLst/>
          </a:prstGeom>
        </p:spPr>
      </p:pic>
    </p:spTree>
    <p:extLst>
      <p:ext uri="{BB962C8B-B14F-4D97-AF65-F5344CB8AC3E}">
        <p14:creationId xmlns:p14="http://schemas.microsoft.com/office/powerpoint/2010/main" val="732412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75D1E3F-E0AF-1C40-B360-9E613340A451}"/>
              </a:ext>
            </a:extLst>
          </p:cNvPr>
          <p:cNvGrpSpPr/>
          <p:nvPr/>
        </p:nvGrpSpPr>
        <p:grpSpPr>
          <a:xfrm>
            <a:off x="6284973" y="903514"/>
            <a:ext cx="2451237" cy="5127171"/>
            <a:chOff x="6182510" y="903514"/>
            <a:chExt cx="2451237" cy="5127171"/>
          </a:xfrm>
        </p:grpSpPr>
        <p:pic>
          <p:nvPicPr>
            <p:cNvPr id="5" name="Picture 4">
              <a:extLst>
                <a:ext uri="{FF2B5EF4-FFF2-40B4-BE49-F238E27FC236}">
                  <a16:creationId xmlns:a16="http://schemas.microsoft.com/office/drawing/2014/main" id="{BB5B3DB0-206C-2341-B62B-C0356DFE45C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2510" y="903514"/>
              <a:ext cx="2451237" cy="5127171"/>
            </a:xfrm>
            <a:prstGeom prst="rect">
              <a:avLst/>
            </a:prstGeom>
          </p:spPr>
        </p:pic>
        <p:sp>
          <p:nvSpPr>
            <p:cNvPr id="6" name="Oval 5">
              <a:extLst>
                <a:ext uri="{FF2B5EF4-FFF2-40B4-BE49-F238E27FC236}">
                  <a16:creationId xmlns:a16="http://schemas.microsoft.com/office/drawing/2014/main" id="{4A22EC47-B2CD-0A47-927C-6EFA952C5428}"/>
                </a:ext>
              </a:extLst>
            </p:cNvPr>
            <p:cNvSpPr/>
            <p:nvPr/>
          </p:nvSpPr>
          <p:spPr>
            <a:xfrm>
              <a:off x="7250803" y="5497585"/>
              <a:ext cx="314650" cy="314650"/>
            </a:xfrm>
            <a:prstGeom prst="ellipse">
              <a:avLst/>
            </a:prstGeom>
            <a:solidFill>
              <a:srgbClr val="181C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Title 7">
            <a:extLst>
              <a:ext uri="{FF2B5EF4-FFF2-40B4-BE49-F238E27FC236}">
                <a16:creationId xmlns:a16="http://schemas.microsoft.com/office/drawing/2014/main" id="{24C3A34D-1820-774D-B594-7C4A48725F3A}"/>
              </a:ext>
            </a:extLst>
          </p:cNvPr>
          <p:cNvSpPr txBox="1">
            <a:spLocks/>
          </p:cNvSpPr>
          <p:nvPr/>
        </p:nvSpPr>
        <p:spPr>
          <a:xfrm>
            <a:off x="427505" y="3192523"/>
            <a:ext cx="5369688" cy="1919941"/>
          </a:xfrm>
          <a:prstGeom prst="rect">
            <a:avLst/>
          </a:prstGeom>
        </p:spPr>
        <p:txBody>
          <a:bodyPr vert="horz" lIns="91440" tIns="45720" rIns="91440" bIns="45720" rtlCol="0" anchor="t">
            <a:normAutofit/>
          </a:bodyPr>
          <a:lstStyle>
            <a:lvl1pPr algn="l" defTabSz="914400" rtl="0" eaLnBrk="1" latinLnBrk="0" hangingPunct="1">
              <a:lnSpc>
                <a:spcPct val="100000"/>
              </a:lnSpc>
              <a:spcBef>
                <a:spcPct val="0"/>
              </a:spcBef>
              <a:buNone/>
              <a:defRPr sz="4400" kern="1200">
                <a:solidFill>
                  <a:schemeClr val="accent1"/>
                </a:solidFill>
                <a:latin typeface="Palatino" pitchFamily="2" charset="77"/>
                <a:ea typeface="Palatino" pitchFamily="2" charset="77"/>
                <a:cs typeface="Palatino" pitchFamily="2" charset="77"/>
              </a:defRPr>
            </a:lvl1pPr>
          </a:lstStyle>
          <a:p>
            <a:pPr algn="r"/>
            <a:r>
              <a:rPr lang="en-US" dirty="0">
                <a:solidFill>
                  <a:schemeClr val="accent2"/>
                </a:solidFill>
              </a:rPr>
              <a:t>Add Speaker Notes</a:t>
            </a:r>
          </a:p>
        </p:txBody>
      </p:sp>
      <p:pic>
        <p:nvPicPr>
          <p:cNvPr id="8" name="Picture 7">
            <a:extLst>
              <a:ext uri="{FF2B5EF4-FFF2-40B4-BE49-F238E27FC236}">
                <a16:creationId xmlns:a16="http://schemas.microsoft.com/office/drawing/2014/main" id="{27BA249B-F435-3146-A669-F9C777B006C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55658" y="1508554"/>
            <a:ext cx="2122438" cy="3767328"/>
          </a:xfrm>
          <a:prstGeom prst="rect">
            <a:avLst/>
          </a:prstGeom>
        </p:spPr>
      </p:pic>
      <p:pic>
        <p:nvPicPr>
          <p:cNvPr id="9" name="Picture 8">
            <a:extLst>
              <a:ext uri="{FF2B5EF4-FFF2-40B4-BE49-F238E27FC236}">
                <a16:creationId xmlns:a16="http://schemas.microsoft.com/office/drawing/2014/main" id="{81CA6032-E616-3F43-A17A-0F490003154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891418" y="903514"/>
            <a:ext cx="2602784" cy="5127172"/>
          </a:xfrm>
          <a:prstGeom prst="rect">
            <a:avLst/>
          </a:prstGeom>
        </p:spPr>
      </p:pic>
      <p:pic>
        <p:nvPicPr>
          <p:cNvPr id="10" name="Picture 9">
            <a:extLst>
              <a:ext uri="{FF2B5EF4-FFF2-40B4-BE49-F238E27FC236}">
                <a16:creationId xmlns:a16="http://schemas.microsoft.com/office/drawing/2014/main" id="{148D6C68-484B-E04E-B42F-73B9447EEF9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960941" y="1277111"/>
            <a:ext cx="2463737" cy="4379976"/>
          </a:xfrm>
          <a:prstGeom prst="rect">
            <a:avLst/>
          </a:prstGeom>
        </p:spPr>
      </p:pic>
      <p:pic>
        <p:nvPicPr>
          <p:cNvPr id="11" name="Picture 10">
            <a:extLst>
              <a:ext uri="{FF2B5EF4-FFF2-40B4-BE49-F238E27FC236}">
                <a16:creationId xmlns:a16="http://schemas.microsoft.com/office/drawing/2014/main" id="{A768FA5F-F6EB-5249-9B3C-2F9A5758E513}"/>
              </a:ext>
            </a:extLst>
          </p:cNvPr>
          <p:cNvPicPr>
            <a:picLocks noChangeAspect="1"/>
          </p:cNvPicPr>
          <p:nvPr/>
        </p:nvPicPr>
        <p:blipFill>
          <a:blip r:embed="rId7"/>
          <a:stretch>
            <a:fillRect/>
          </a:stretch>
        </p:blipFill>
        <p:spPr>
          <a:xfrm>
            <a:off x="4091216" y="1120016"/>
            <a:ext cx="1709928" cy="1709928"/>
          </a:xfrm>
          <a:prstGeom prst="rect">
            <a:avLst/>
          </a:prstGeom>
        </p:spPr>
      </p:pic>
      <p:pic>
        <p:nvPicPr>
          <p:cNvPr id="12" name="Picture 11">
            <a:extLst>
              <a:ext uri="{FF2B5EF4-FFF2-40B4-BE49-F238E27FC236}">
                <a16:creationId xmlns:a16="http://schemas.microsoft.com/office/drawing/2014/main" id="{F58A3F72-08CC-7D46-B847-EE881BBB3D2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353138" y="1398353"/>
            <a:ext cx="545374" cy="548640"/>
          </a:xfrm>
          <a:prstGeom prst="rect">
            <a:avLst/>
          </a:prstGeom>
        </p:spPr>
      </p:pic>
      <p:pic>
        <p:nvPicPr>
          <p:cNvPr id="13" name="Picture 12">
            <a:extLst>
              <a:ext uri="{FF2B5EF4-FFF2-40B4-BE49-F238E27FC236}">
                <a16:creationId xmlns:a16="http://schemas.microsoft.com/office/drawing/2014/main" id="{E2D68B5E-C341-A049-A7F7-C51C8BD45A44}"/>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544899" y="1398353"/>
            <a:ext cx="545374" cy="548640"/>
          </a:xfrm>
          <a:prstGeom prst="rect">
            <a:avLst/>
          </a:prstGeom>
        </p:spPr>
      </p:pic>
      <p:pic>
        <p:nvPicPr>
          <p:cNvPr id="14" name="Picture 13">
            <a:extLst>
              <a:ext uri="{FF2B5EF4-FFF2-40B4-BE49-F238E27FC236}">
                <a16:creationId xmlns:a16="http://schemas.microsoft.com/office/drawing/2014/main" id="{2E668E9F-712C-D346-AE73-43D5DB97D89C}"/>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711559" y="1403055"/>
            <a:ext cx="545375" cy="548640"/>
          </a:xfrm>
          <a:prstGeom prst="rect">
            <a:avLst/>
          </a:prstGeom>
        </p:spPr>
      </p:pic>
      <p:pic>
        <p:nvPicPr>
          <p:cNvPr id="15" name="Picture 14">
            <a:extLst>
              <a:ext uri="{FF2B5EF4-FFF2-40B4-BE49-F238E27FC236}">
                <a16:creationId xmlns:a16="http://schemas.microsoft.com/office/drawing/2014/main" id="{72F92F22-31F6-2D4E-96EC-123C163B0B92}"/>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891910" y="1393473"/>
            <a:ext cx="545374" cy="548640"/>
          </a:xfrm>
          <a:prstGeom prst="rect">
            <a:avLst/>
          </a:prstGeom>
        </p:spPr>
      </p:pic>
      <p:pic>
        <p:nvPicPr>
          <p:cNvPr id="16" name="Picture 15">
            <a:extLst>
              <a:ext uri="{FF2B5EF4-FFF2-40B4-BE49-F238E27FC236}">
                <a16:creationId xmlns:a16="http://schemas.microsoft.com/office/drawing/2014/main" id="{54FD0514-772F-4042-B92E-9CFB4C849B1A}"/>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711183" y="2119615"/>
            <a:ext cx="548640" cy="548640"/>
          </a:xfrm>
          <a:prstGeom prst="rect">
            <a:avLst/>
          </a:prstGeom>
        </p:spPr>
      </p:pic>
      <p:pic>
        <p:nvPicPr>
          <p:cNvPr id="17" name="Picture 16">
            <a:extLst>
              <a:ext uri="{FF2B5EF4-FFF2-40B4-BE49-F238E27FC236}">
                <a16:creationId xmlns:a16="http://schemas.microsoft.com/office/drawing/2014/main" id="{525A0044-35A0-CC4C-8E23-B530E8B27C66}"/>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885989" y="2119615"/>
            <a:ext cx="548640" cy="548640"/>
          </a:xfrm>
          <a:prstGeom prst="rect">
            <a:avLst/>
          </a:prstGeom>
        </p:spPr>
      </p:pic>
      <p:pic>
        <p:nvPicPr>
          <p:cNvPr id="18" name="Picture 17">
            <a:extLst>
              <a:ext uri="{FF2B5EF4-FFF2-40B4-BE49-F238E27FC236}">
                <a16:creationId xmlns:a16="http://schemas.microsoft.com/office/drawing/2014/main" id="{C59EEDED-B268-904F-92AD-FBE2CF6CE8D1}"/>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2544899" y="2094294"/>
            <a:ext cx="548640" cy="548640"/>
          </a:xfrm>
          <a:prstGeom prst="rect">
            <a:avLst/>
          </a:prstGeom>
        </p:spPr>
      </p:pic>
      <p:pic>
        <p:nvPicPr>
          <p:cNvPr id="19" name="Picture 18">
            <a:extLst>
              <a:ext uri="{FF2B5EF4-FFF2-40B4-BE49-F238E27FC236}">
                <a16:creationId xmlns:a16="http://schemas.microsoft.com/office/drawing/2014/main" id="{6474CA80-23D9-BA43-92A0-92816CE33724}"/>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3360958" y="2114066"/>
            <a:ext cx="548640" cy="548640"/>
          </a:xfrm>
          <a:prstGeom prst="rect">
            <a:avLst/>
          </a:prstGeom>
        </p:spPr>
      </p:pic>
      <p:sp>
        <p:nvSpPr>
          <p:cNvPr id="20" name="Title 7">
            <a:extLst>
              <a:ext uri="{FF2B5EF4-FFF2-40B4-BE49-F238E27FC236}">
                <a16:creationId xmlns:a16="http://schemas.microsoft.com/office/drawing/2014/main" id="{738BFBE6-04F9-1F41-B295-88EC3E07B12A}"/>
              </a:ext>
            </a:extLst>
          </p:cNvPr>
          <p:cNvSpPr txBox="1">
            <a:spLocks/>
          </p:cNvSpPr>
          <p:nvPr/>
        </p:nvSpPr>
        <p:spPr>
          <a:xfrm>
            <a:off x="634725" y="3854353"/>
            <a:ext cx="5162467" cy="90362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accent1"/>
                </a:solidFill>
                <a:latin typeface="Zoram ldsLat" charset="0"/>
                <a:ea typeface="Zoram ldsLat" charset="0"/>
                <a:cs typeface="Zoram ldsLat" charset="0"/>
              </a:defRPr>
            </a:lvl1pPr>
          </a:lstStyle>
          <a:p>
            <a:pPr algn="r"/>
            <a:r>
              <a:rPr lang="en-US" sz="2800" i="1" dirty="0">
                <a:solidFill>
                  <a:schemeClr val="tx1"/>
                </a:solidFill>
                <a:latin typeface="Arial" panose="020B0604020202020204" pitchFamily="34" charset="0"/>
                <a:cs typeface="Arial" panose="020B0604020202020204" pitchFamily="34" charset="0"/>
              </a:rPr>
              <a:t>How to add speaker notes</a:t>
            </a:r>
          </a:p>
        </p:txBody>
      </p:sp>
    </p:spTree>
    <p:extLst>
      <p:ext uri="{BB962C8B-B14F-4D97-AF65-F5344CB8AC3E}">
        <p14:creationId xmlns:p14="http://schemas.microsoft.com/office/powerpoint/2010/main" val="14131394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Title 7">
            <a:extLst>
              <a:ext uri="{FF2B5EF4-FFF2-40B4-BE49-F238E27FC236}">
                <a16:creationId xmlns:a16="http://schemas.microsoft.com/office/drawing/2014/main" id="{08CF39D0-C785-1940-9DA9-8E76E3D84D6E}"/>
              </a:ext>
            </a:extLst>
          </p:cNvPr>
          <p:cNvSpPr txBox="1">
            <a:spLocks/>
          </p:cNvSpPr>
          <p:nvPr/>
        </p:nvSpPr>
        <p:spPr>
          <a:xfrm>
            <a:off x="427505" y="3192523"/>
            <a:ext cx="5369688" cy="1919941"/>
          </a:xfrm>
          <a:prstGeom prst="rect">
            <a:avLst/>
          </a:prstGeom>
        </p:spPr>
        <p:txBody>
          <a:bodyPr vert="horz" lIns="91440" tIns="45720" rIns="91440" bIns="45720" rtlCol="0" anchor="t">
            <a:normAutofit/>
          </a:bodyPr>
          <a:lstStyle>
            <a:lvl1pPr algn="l" defTabSz="914400" rtl="0" eaLnBrk="1" latinLnBrk="0" hangingPunct="1">
              <a:lnSpc>
                <a:spcPct val="100000"/>
              </a:lnSpc>
              <a:spcBef>
                <a:spcPct val="0"/>
              </a:spcBef>
              <a:buNone/>
              <a:defRPr sz="4400" kern="1200">
                <a:solidFill>
                  <a:schemeClr val="accent1"/>
                </a:solidFill>
                <a:latin typeface="Palatino" pitchFamily="2" charset="77"/>
                <a:ea typeface="Palatino" pitchFamily="2" charset="77"/>
                <a:cs typeface="Palatino" pitchFamily="2" charset="77"/>
              </a:defRPr>
            </a:lvl1pPr>
          </a:lstStyle>
          <a:p>
            <a:pPr algn="r"/>
            <a:r>
              <a:rPr lang="en-US" dirty="0">
                <a:solidFill>
                  <a:schemeClr val="accent2"/>
                </a:solidFill>
              </a:rPr>
              <a:t>Add Speaker Notes</a:t>
            </a:r>
          </a:p>
        </p:txBody>
      </p:sp>
      <p:sp>
        <p:nvSpPr>
          <p:cNvPr id="66" name="Title 7">
            <a:extLst>
              <a:ext uri="{FF2B5EF4-FFF2-40B4-BE49-F238E27FC236}">
                <a16:creationId xmlns:a16="http://schemas.microsoft.com/office/drawing/2014/main" id="{6FAF2A49-2384-7540-8B48-64B7BEA27E62}"/>
              </a:ext>
            </a:extLst>
          </p:cNvPr>
          <p:cNvSpPr txBox="1">
            <a:spLocks/>
          </p:cNvSpPr>
          <p:nvPr/>
        </p:nvSpPr>
        <p:spPr>
          <a:xfrm>
            <a:off x="634725" y="3854353"/>
            <a:ext cx="5162467" cy="90362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accent1"/>
                </a:solidFill>
                <a:latin typeface="Zoram ldsLat" charset="0"/>
                <a:ea typeface="Zoram ldsLat" charset="0"/>
                <a:cs typeface="Zoram ldsLat" charset="0"/>
              </a:defRPr>
            </a:lvl1pPr>
          </a:lstStyle>
          <a:p>
            <a:pPr algn="r"/>
            <a:r>
              <a:rPr lang="en-US" sz="2800" i="1" dirty="0">
                <a:solidFill>
                  <a:schemeClr val="tx1"/>
                </a:solidFill>
                <a:latin typeface="Arial" panose="020B0604020202020204" pitchFamily="34" charset="0"/>
                <a:cs typeface="Arial" panose="020B0604020202020204" pitchFamily="34" charset="0"/>
              </a:rPr>
              <a:t>How to add speaker notes</a:t>
            </a:r>
          </a:p>
        </p:txBody>
      </p:sp>
      <p:grpSp>
        <p:nvGrpSpPr>
          <p:cNvPr id="23" name="Group 22">
            <a:extLst>
              <a:ext uri="{FF2B5EF4-FFF2-40B4-BE49-F238E27FC236}">
                <a16:creationId xmlns:a16="http://schemas.microsoft.com/office/drawing/2014/main" id="{23CE1F48-6559-B24F-A1FD-3E81CE1C5D3A}"/>
              </a:ext>
            </a:extLst>
          </p:cNvPr>
          <p:cNvGrpSpPr/>
          <p:nvPr/>
        </p:nvGrpSpPr>
        <p:grpSpPr>
          <a:xfrm>
            <a:off x="6284973" y="903514"/>
            <a:ext cx="2451237" cy="5127171"/>
            <a:chOff x="6182510" y="903514"/>
            <a:chExt cx="2451237" cy="5127171"/>
          </a:xfrm>
        </p:grpSpPr>
        <p:pic>
          <p:nvPicPr>
            <p:cNvPr id="24" name="Picture 23">
              <a:extLst>
                <a:ext uri="{FF2B5EF4-FFF2-40B4-BE49-F238E27FC236}">
                  <a16:creationId xmlns:a16="http://schemas.microsoft.com/office/drawing/2014/main" id="{A43A2D84-0205-0349-BCCD-F6FA8621A63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2510" y="903514"/>
              <a:ext cx="2451237" cy="5127171"/>
            </a:xfrm>
            <a:prstGeom prst="rect">
              <a:avLst/>
            </a:prstGeom>
          </p:spPr>
        </p:pic>
        <p:sp>
          <p:nvSpPr>
            <p:cNvPr id="25" name="Oval 24">
              <a:extLst>
                <a:ext uri="{FF2B5EF4-FFF2-40B4-BE49-F238E27FC236}">
                  <a16:creationId xmlns:a16="http://schemas.microsoft.com/office/drawing/2014/main" id="{08919E9F-92C7-1E49-92BC-503A4DA15891}"/>
                </a:ext>
              </a:extLst>
            </p:cNvPr>
            <p:cNvSpPr/>
            <p:nvPr/>
          </p:nvSpPr>
          <p:spPr>
            <a:xfrm>
              <a:off x="7250803" y="5497585"/>
              <a:ext cx="314650" cy="314650"/>
            </a:xfrm>
            <a:prstGeom prst="ellipse">
              <a:avLst/>
            </a:prstGeom>
            <a:solidFill>
              <a:srgbClr val="181C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6" name="Picture 25">
            <a:extLst>
              <a:ext uri="{FF2B5EF4-FFF2-40B4-BE49-F238E27FC236}">
                <a16:creationId xmlns:a16="http://schemas.microsoft.com/office/drawing/2014/main" id="{8B8FFB4B-D87B-0341-B1DA-80616043223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55658" y="1508554"/>
            <a:ext cx="2122438" cy="3767328"/>
          </a:xfrm>
          <a:prstGeom prst="rect">
            <a:avLst/>
          </a:prstGeom>
        </p:spPr>
      </p:pic>
      <p:pic>
        <p:nvPicPr>
          <p:cNvPr id="27" name="Picture 26">
            <a:extLst>
              <a:ext uri="{FF2B5EF4-FFF2-40B4-BE49-F238E27FC236}">
                <a16:creationId xmlns:a16="http://schemas.microsoft.com/office/drawing/2014/main" id="{3CE2C23D-A2BD-854F-AE52-CE8C01DFFDA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891418" y="903514"/>
            <a:ext cx="2602784" cy="5127172"/>
          </a:xfrm>
          <a:prstGeom prst="rect">
            <a:avLst/>
          </a:prstGeom>
        </p:spPr>
      </p:pic>
      <p:pic>
        <p:nvPicPr>
          <p:cNvPr id="28" name="Picture 27">
            <a:extLst>
              <a:ext uri="{FF2B5EF4-FFF2-40B4-BE49-F238E27FC236}">
                <a16:creationId xmlns:a16="http://schemas.microsoft.com/office/drawing/2014/main" id="{D2382D18-C87C-7140-B08C-3616DB311EB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960941" y="1277111"/>
            <a:ext cx="2463737" cy="4379976"/>
          </a:xfrm>
          <a:prstGeom prst="rect">
            <a:avLst/>
          </a:prstGeom>
        </p:spPr>
      </p:pic>
      <p:sp>
        <p:nvSpPr>
          <p:cNvPr id="32" name="Freeform 31">
            <a:extLst>
              <a:ext uri="{FF2B5EF4-FFF2-40B4-BE49-F238E27FC236}">
                <a16:creationId xmlns:a16="http://schemas.microsoft.com/office/drawing/2014/main" id="{19139EAC-FBC7-B64F-AB9D-5FC2E710A4B9}"/>
              </a:ext>
            </a:extLst>
          </p:cNvPr>
          <p:cNvSpPr/>
          <p:nvPr/>
        </p:nvSpPr>
        <p:spPr>
          <a:xfrm>
            <a:off x="6393366" y="1508554"/>
            <a:ext cx="2185878" cy="3767328"/>
          </a:xfrm>
          <a:custGeom>
            <a:avLst/>
            <a:gdLst>
              <a:gd name="connsiteX0" fmla="*/ 0 w 2122438"/>
              <a:gd name="connsiteY0" fmla="*/ 2162298 h 3767328"/>
              <a:gd name="connsiteX1" fmla="*/ 2122438 w 2122438"/>
              <a:gd name="connsiteY1" fmla="*/ 2162298 h 3767328"/>
              <a:gd name="connsiteX2" fmla="*/ 2122438 w 2122438"/>
              <a:gd name="connsiteY2" fmla="*/ 3767328 h 3767328"/>
              <a:gd name="connsiteX3" fmla="*/ 0 w 2122438"/>
              <a:gd name="connsiteY3" fmla="*/ 3767328 h 3767328"/>
              <a:gd name="connsiteX4" fmla="*/ 0 w 2122438"/>
              <a:gd name="connsiteY4" fmla="*/ 0 h 3767328"/>
              <a:gd name="connsiteX5" fmla="*/ 2122438 w 2122438"/>
              <a:gd name="connsiteY5" fmla="*/ 0 h 3767328"/>
              <a:gd name="connsiteX6" fmla="*/ 2122438 w 2122438"/>
              <a:gd name="connsiteY6" fmla="*/ 1512942 h 3767328"/>
              <a:gd name="connsiteX7" fmla="*/ 0 w 2122438"/>
              <a:gd name="connsiteY7" fmla="*/ 1512942 h 3767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22438" h="3767328">
                <a:moveTo>
                  <a:pt x="0" y="2162298"/>
                </a:moveTo>
                <a:lnTo>
                  <a:pt x="2122438" y="2162298"/>
                </a:lnTo>
                <a:lnTo>
                  <a:pt x="2122438" y="3767328"/>
                </a:lnTo>
                <a:lnTo>
                  <a:pt x="0" y="3767328"/>
                </a:lnTo>
                <a:close/>
                <a:moveTo>
                  <a:pt x="0" y="0"/>
                </a:moveTo>
                <a:lnTo>
                  <a:pt x="2122438" y="0"/>
                </a:lnTo>
                <a:lnTo>
                  <a:pt x="2122438" y="1512942"/>
                </a:lnTo>
                <a:lnTo>
                  <a:pt x="0" y="1512942"/>
                </a:lnTo>
                <a:close/>
              </a:path>
            </a:pathLst>
          </a:cu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4" name="Freeform 33">
            <a:extLst>
              <a:ext uri="{FF2B5EF4-FFF2-40B4-BE49-F238E27FC236}">
                <a16:creationId xmlns:a16="http://schemas.microsoft.com/office/drawing/2014/main" id="{01262177-D074-D742-ADD7-9452EF07EDB1}"/>
              </a:ext>
            </a:extLst>
          </p:cNvPr>
          <p:cNvSpPr/>
          <p:nvPr/>
        </p:nvSpPr>
        <p:spPr>
          <a:xfrm>
            <a:off x="8960941" y="1277111"/>
            <a:ext cx="2463737" cy="4379976"/>
          </a:xfrm>
          <a:custGeom>
            <a:avLst/>
            <a:gdLst>
              <a:gd name="connsiteX0" fmla="*/ 0 w 2463737"/>
              <a:gd name="connsiteY0" fmla="*/ 2192919 h 4379976"/>
              <a:gd name="connsiteX1" fmla="*/ 2463737 w 2463737"/>
              <a:gd name="connsiteY1" fmla="*/ 2192919 h 4379976"/>
              <a:gd name="connsiteX2" fmla="*/ 2463737 w 2463737"/>
              <a:gd name="connsiteY2" fmla="*/ 4379976 h 4379976"/>
              <a:gd name="connsiteX3" fmla="*/ 0 w 2463737"/>
              <a:gd name="connsiteY3" fmla="*/ 4379976 h 4379976"/>
              <a:gd name="connsiteX4" fmla="*/ 0 w 2463737"/>
              <a:gd name="connsiteY4" fmla="*/ 0 h 4379976"/>
              <a:gd name="connsiteX5" fmla="*/ 2463737 w 2463737"/>
              <a:gd name="connsiteY5" fmla="*/ 0 h 4379976"/>
              <a:gd name="connsiteX6" fmla="*/ 2463737 w 2463737"/>
              <a:gd name="connsiteY6" fmla="*/ 1627848 h 4379976"/>
              <a:gd name="connsiteX7" fmla="*/ 0 w 2463737"/>
              <a:gd name="connsiteY7" fmla="*/ 1627848 h 4379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63737" h="4379976">
                <a:moveTo>
                  <a:pt x="0" y="2192919"/>
                </a:moveTo>
                <a:lnTo>
                  <a:pt x="2463737" y="2192919"/>
                </a:lnTo>
                <a:lnTo>
                  <a:pt x="2463737" y="4379976"/>
                </a:lnTo>
                <a:lnTo>
                  <a:pt x="0" y="4379976"/>
                </a:lnTo>
                <a:close/>
                <a:moveTo>
                  <a:pt x="0" y="0"/>
                </a:moveTo>
                <a:lnTo>
                  <a:pt x="2463737" y="0"/>
                </a:lnTo>
                <a:lnTo>
                  <a:pt x="2463737" y="1627848"/>
                </a:lnTo>
                <a:lnTo>
                  <a:pt x="0" y="1627848"/>
                </a:lnTo>
                <a:close/>
              </a:path>
            </a:pathLst>
          </a:cu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38" name="Picture 37">
            <a:extLst>
              <a:ext uri="{FF2B5EF4-FFF2-40B4-BE49-F238E27FC236}">
                <a16:creationId xmlns:a16="http://schemas.microsoft.com/office/drawing/2014/main" id="{2028767B-BDA0-9E4F-9B93-340C349205C3}"/>
              </a:ext>
            </a:extLst>
          </p:cNvPr>
          <p:cNvPicPr>
            <a:picLocks noChangeAspect="1"/>
          </p:cNvPicPr>
          <p:nvPr/>
        </p:nvPicPr>
        <p:blipFill>
          <a:blip r:embed="rId7"/>
          <a:stretch>
            <a:fillRect/>
          </a:stretch>
        </p:blipFill>
        <p:spPr>
          <a:xfrm>
            <a:off x="4091216" y="1120016"/>
            <a:ext cx="1709928" cy="1709928"/>
          </a:xfrm>
          <a:prstGeom prst="rect">
            <a:avLst/>
          </a:prstGeom>
        </p:spPr>
      </p:pic>
      <p:pic>
        <p:nvPicPr>
          <p:cNvPr id="39" name="Picture 38">
            <a:extLst>
              <a:ext uri="{FF2B5EF4-FFF2-40B4-BE49-F238E27FC236}">
                <a16:creationId xmlns:a16="http://schemas.microsoft.com/office/drawing/2014/main" id="{2D26B91C-F290-4545-AFA8-6E2AD1F7191B}"/>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353138" y="1398353"/>
            <a:ext cx="545374" cy="548640"/>
          </a:xfrm>
          <a:prstGeom prst="rect">
            <a:avLst/>
          </a:prstGeom>
        </p:spPr>
      </p:pic>
      <p:pic>
        <p:nvPicPr>
          <p:cNvPr id="40" name="Picture 39">
            <a:extLst>
              <a:ext uri="{FF2B5EF4-FFF2-40B4-BE49-F238E27FC236}">
                <a16:creationId xmlns:a16="http://schemas.microsoft.com/office/drawing/2014/main" id="{FBE4FAF2-DCA1-E843-A2A3-ABBD1749B3B4}"/>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548165" y="1398353"/>
            <a:ext cx="545374" cy="548640"/>
          </a:xfrm>
          <a:prstGeom prst="rect">
            <a:avLst/>
          </a:prstGeom>
        </p:spPr>
      </p:pic>
      <p:pic>
        <p:nvPicPr>
          <p:cNvPr id="41" name="Picture 40">
            <a:extLst>
              <a:ext uri="{FF2B5EF4-FFF2-40B4-BE49-F238E27FC236}">
                <a16:creationId xmlns:a16="http://schemas.microsoft.com/office/drawing/2014/main" id="{584DEB46-907F-154E-A80D-2A410DD74352}"/>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711559" y="1403055"/>
            <a:ext cx="545375" cy="548640"/>
          </a:xfrm>
          <a:prstGeom prst="rect">
            <a:avLst/>
          </a:prstGeom>
        </p:spPr>
      </p:pic>
      <p:pic>
        <p:nvPicPr>
          <p:cNvPr id="42" name="Picture 41">
            <a:extLst>
              <a:ext uri="{FF2B5EF4-FFF2-40B4-BE49-F238E27FC236}">
                <a16:creationId xmlns:a16="http://schemas.microsoft.com/office/drawing/2014/main" id="{F7C7FB80-DAEF-AE46-91CD-6FF6331ECE06}"/>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891910" y="1393473"/>
            <a:ext cx="545374" cy="548640"/>
          </a:xfrm>
          <a:prstGeom prst="rect">
            <a:avLst/>
          </a:prstGeom>
        </p:spPr>
      </p:pic>
      <p:pic>
        <p:nvPicPr>
          <p:cNvPr id="43" name="Picture 42">
            <a:extLst>
              <a:ext uri="{FF2B5EF4-FFF2-40B4-BE49-F238E27FC236}">
                <a16:creationId xmlns:a16="http://schemas.microsoft.com/office/drawing/2014/main" id="{02B784DC-BBFA-A947-B26F-0134FC70F7A3}"/>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711183" y="2119615"/>
            <a:ext cx="548640" cy="548640"/>
          </a:xfrm>
          <a:prstGeom prst="rect">
            <a:avLst/>
          </a:prstGeom>
        </p:spPr>
      </p:pic>
      <p:pic>
        <p:nvPicPr>
          <p:cNvPr id="44" name="Picture 43">
            <a:extLst>
              <a:ext uri="{FF2B5EF4-FFF2-40B4-BE49-F238E27FC236}">
                <a16:creationId xmlns:a16="http://schemas.microsoft.com/office/drawing/2014/main" id="{9FBBB77F-3835-9E4E-BE86-4CB71BCA0328}"/>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885989" y="2119615"/>
            <a:ext cx="548640" cy="548640"/>
          </a:xfrm>
          <a:prstGeom prst="rect">
            <a:avLst/>
          </a:prstGeom>
        </p:spPr>
      </p:pic>
      <p:pic>
        <p:nvPicPr>
          <p:cNvPr id="45" name="Picture 44">
            <a:extLst>
              <a:ext uri="{FF2B5EF4-FFF2-40B4-BE49-F238E27FC236}">
                <a16:creationId xmlns:a16="http://schemas.microsoft.com/office/drawing/2014/main" id="{DC8392D3-48FC-8144-A3D5-7E401B119DB8}"/>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2544899" y="2094294"/>
            <a:ext cx="548640" cy="548640"/>
          </a:xfrm>
          <a:prstGeom prst="rect">
            <a:avLst/>
          </a:prstGeom>
        </p:spPr>
      </p:pic>
      <p:pic>
        <p:nvPicPr>
          <p:cNvPr id="46" name="Picture 45">
            <a:extLst>
              <a:ext uri="{FF2B5EF4-FFF2-40B4-BE49-F238E27FC236}">
                <a16:creationId xmlns:a16="http://schemas.microsoft.com/office/drawing/2014/main" id="{CBD07D63-FD66-9347-8C6F-83813C506CD3}"/>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3360958" y="2114066"/>
            <a:ext cx="548640" cy="548640"/>
          </a:xfrm>
          <a:prstGeom prst="rect">
            <a:avLst/>
          </a:prstGeom>
        </p:spPr>
      </p:pic>
    </p:spTree>
    <p:extLst>
      <p:ext uri="{BB962C8B-B14F-4D97-AF65-F5344CB8AC3E}">
        <p14:creationId xmlns:p14="http://schemas.microsoft.com/office/powerpoint/2010/main" val="3710894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Group 54">
            <a:extLst>
              <a:ext uri="{FF2B5EF4-FFF2-40B4-BE49-F238E27FC236}">
                <a16:creationId xmlns:a16="http://schemas.microsoft.com/office/drawing/2014/main" id="{F3EA5F76-4CA8-E049-8125-7F46A4A3F84B}"/>
              </a:ext>
            </a:extLst>
          </p:cNvPr>
          <p:cNvGrpSpPr/>
          <p:nvPr/>
        </p:nvGrpSpPr>
        <p:grpSpPr>
          <a:xfrm>
            <a:off x="6284973" y="903514"/>
            <a:ext cx="2451237" cy="5127171"/>
            <a:chOff x="6182510" y="903514"/>
            <a:chExt cx="2451237" cy="5127171"/>
          </a:xfrm>
        </p:grpSpPr>
        <p:pic>
          <p:nvPicPr>
            <p:cNvPr id="56" name="Picture 55">
              <a:extLst>
                <a:ext uri="{FF2B5EF4-FFF2-40B4-BE49-F238E27FC236}">
                  <a16:creationId xmlns:a16="http://schemas.microsoft.com/office/drawing/2014/main" id="{6B050594-19A0-AC42-807B-0D7D3A9734F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2510" y="903514"/>
              <a:ext cx="2451237" cy="5127171"/>
            </a:xfrm>
            <a:prstGeom prst="rect">
              <a:avLst/>
            </a:prstGeom>
          </p:spPr>
        </p:pic>
        <p:sp>
          <p:nvSpPr>
            <p:cNvPr id="58" name="Oval 57">
              <a:extLst>
                <a:ext uri="{FF2B5EF4-FFF2-40B4-BE49-F238E27FC236}">
                  <a16:creationId xmlns:a16="http://schemas.microsoft.com/office/drawing/2014/main" id="{2BCCB778-75DD-814E-9F35-5CA9A7336CD7}"/>
                </a:ext>
              </a:extLst>
            </p:cNvPr>
            <p:cNvSpPr/>
            <p:nvPr/>
          </p:nvSpPr>
          <p:spPr>
            <a:xfrm>
              <a:off x="7250803" y="5497585"/>
              <a:ext cx="314650" cy="314650"/>
            </a:xfrm>
            <a:prstGeom prst="ellipse">
              <a:avLst/>
            </a:prstGeom>
            <a:solidFill>
              <a:srgbClr val="181C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1" name="Title 7">
            <a:extLst>
              <a:ext uri="{FF2B5EF4-FFF2-40B4-BE49-F238E27FC236}">
                <a16:creationId xmlns:a16="http://schemas.microsoft.com/office/drawing/2014/main" id="{7931CE9A-90E6-BB4A-BEE9-34EB07BA5469}"/>
              </a:ext>
            </a:extLst>
          </p:cNvPr>
          <p:cNvSpPr txBox="1">
            <a:spLocks/>
          </p:cNvSpPr>
          <p:nvPr/>
        </p:nvSpPr>
        <p:spPr>
          <a:xfrm>
            <a:off x="427505" y="3192523"/>
            <a:ext cx="5369688" cy="1919941"/>
          </a:xfrm>
          <a:prstGeom prst="rect">
            <a:avLst/>
          </a:prstGeom>
        </p:spPr>
        <p:txBody>
          <a:bodyPr vert="horz" lIns="91440" tIns="45720" rIns="91440" bIns="45720" rtlCol="0" anchor="t">
            <a:normAutofit/>
          </a:bodyPr>
          <a:lstStyle>
            <a:lvl1pPr algn="l" defTabSz="914400" rtl="0" eaLnBrk="1" latinLnBrk="0" hangingPunct="1">
              <a:lnSpc>
                <a:spcPct val="100000"/>
              </a:lnSpc>
              <a:spcBef>
                <a:spcPct val="0"/>
              </a:spcBef>
              <a:buNone/>
              <a:defRPr sz="4400" kern="1200">
                <a:solidFill>
                  <a:schemeClr val="accent1"/>
                </a:solidFill>
                <a:latin typeface="Palatino" pitchFamily="2" charset="77"/>
                <a:ea typeface="Palatino" pitchFamily="2" charset="77"/>
                <a:cs typeface="Palatino" pitchFamily="2" charset="77"/>
              </a:defRPr>
            </a:lvl1pPr>
          </a:lstStyle>
          <a:p>
            <a:pPr algn="r"/>
            <a:r>
              <a:rPr lang="en-US" dirty="0">
                <a:solidFill>
                  <a:schemeClr val="accent2"/>
                </a:solidFill>
              </a:rPr>
              <a:t>Add Speaker Notes</a:t>
            </a:r>
          </a:p>
        </p:txBody>
      </p:sp>
      <p:sp>
        <p:nvSpPr>
          <p:cNvPr id="62" name="Title 7">
            <a:extLst>
              <a:ext uri="{FF2B5EF4-FFF2-40B4-BE49-F238E27FC236}">
                <a16:creationId xmlns:a16="http://schemas.microsoft.com/office/drawing/2014/main" id="{82FB14B6-5708-A14D-A151-0FEC0F4EC616}"/>
              </a:ext>
            </a:extLst>
          </p:cNvPr>
          <p:cNvSpPr txBox="1">
            <a:spLocks/>
          </p:cNvSpPr>
          <p:nvPr/>
        </p:nvSpPr>
        <p:spPr>
          <a:xfrm>
            <a:off x="634725" y="3854353"/>
            <a:ext cx="5162467" cy="90362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accent1"/>
                </a:solidFill>
                <a:latin typeface="Zoram ldsLat" charset="0"/>
                <a:ea typeface="Zoram ldsLat" charset="0"/>
                <a:cs typeface="Zoram ldsLat" charset="0"/>
              </a:defRPr>
            </a:lvl1pPr>
          </a:lstStyle>
          <a:p>
            <a:pPr algn="r"/>
            <a:r>
              <a:rPr lang="en-US" sz="2800" i="1" dirty="0">
                <a:solidFill>
                  <a:schemeClr val="tx1"/>
                </a:solidFill>
                <a:latin typeface="Arial" panose="020B0604020202020204" pitchFamily="34" charset="0"/>
                <a:cs typeface="Arial" panose="020B0604020202020204" pitchFamily="34" charset="0"/>
              </a:rPr>
              <a:t>How to add speaker notes</a:t>
            </a:r>
          </a:p>
        </p:txBody>
      </p:sp>
      <p:pic>
        <p:nvPicPr>
          <p:cNvPr id="20" name="Picture 19">
            <a:extLst>
              <a:ext uri="{FF2B5EF4-FFF2-40B4-BE49-F238E27FC236}">
                <a16:creationId xmlns:a16="http://schemas.microsoft.com/office/drawing/2014/main" id="{334A6CEB-BFED-0842-B18F-58BBF529AF6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891418" y="903514"/>
            <a:ext cx="2602784" cy="5127172"/>
          </a:xfrm>
          <a:prstGeom prst="rect">
            <a:avLst/>
          </a:prstGeom>
        </p:spPr>
      </p:pic>
      <p:pic>
        <p:nvPicPr>
          <p:cNvPr id="6" name="Picture 5">
            <a:extLst>
              <a:ext uri="{FF2B5EF4-FFF2-40B4-BE49-F238E27FC236}">
                <a16:creationId xmlns:a16="http://schemas.microsoft.com/office/drawing/2014/main" id="{7548CC60-B233-6F44-9AB8-CE8AA456CC6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960378" y="1277111"/>
            <a:ext cx="2463737" cy="4379976"/>
          </a:xfrm>
          <a:prstGeom prst="rect">
            <a:avLst/>
          </a:prstGeom>
        </p:spPr>
      </p:pic>
      <p:pic>
        <p:nvPicPr>
          <p:cNvPr id="3" name="Picture 2">
            <a:extLst>
              <a:ext uri="{FF2B5EF4-FFF2-40B4-BE49-F238E27FC236}">
                <a16:creationId xmlns:a16="http://schemas.microsoft.com/office/drawing/2014/main" id="{55DC2ED4-AF40-A844-87F0-89B4E4C307C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60435" y="1511807"/>
            <a:ext cx="2118063" cy="3767328"/>
          </a:xfrm>
          <a:prstGeom prst="rect">
            <a:avLst/>
          </a:prstGeom>
        </p:spPr>
      </p:pic>
      <p:pic>
        <p:nvPicPr>
          <p:cNvPr id="19" name="Picture 18">
            <a:extLst>
              <a:ext uri="{FF2B5EF4-FFF2-40B4-BE49-F238E27FC236}">
                <a16:creationId xmlns:a16="http://schemas.microsoft.com/office/drawing/2014/main" id="{352459CE-3F92-9B40-BA61-D0652FD7E631}"/>
              </a:ext>
            </a:extLst>
          </p:cNvPr>
          <p:cNvPicPr>
            <a:picLocks noChangeAspect="1"/>
          </p:cNvPicPr>
          <p:nvPr/>
        </p:nvPicPr>
        <p:blipFill>
          <a:blip r:embed="rId7"/>
          <a:stretch>
            <a:fillRect/>
          </a:stretch>
        </p:blipFill>
        <p:spPr>
          <a:xfrm>
            <a:off x="4091216" y="1120016"/>
            <a:ext cx="1709928" cy="1709928"/>
          </a:xfrm>
          <a:prstGeom prst="rect">
            <a:avLst/>
          </a:prstGeom>
        </p:spPr>
      </p:pic>
      <p:pic>
        <p:nvPicPr>
          <p:cNvPr id="21" name="Picture 20">
            <a:extLst>
              <a:ext uri="{FF2B5EF4-FFF2-40B4-BE49-F238E27FC236}">
                <a16:creationId xmlns:a16="http://schemas.microsoft.com/office/drawing/2014/main" id="{4301165A-C1D3-B141-B717-A9000DD6BFF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353138" y="1398353"/>
            <a:ext cx="545374" cy="548640"/>
          </a:xfrm>
          <a:prstGeom prst="rect">
            <a:avLst/>
          </a:prstGeom>
        </p:spPr>
      </p:pic>
      <p:pic>
        <p:nvPicPr>
          <p:cNvPr id="22" name="Picture 21">
            <a:extLst>
              <a:ext uri="{FF2B5EF4-FFF2-40B4-BE49-F238E27FC236}">
                <a16:creationId xmlns:a16="http://schemas.microsoft.com/office/drawing/2014/main" id="{2E7BBD00-0E46-E240-9906-EE7B74F3D6A7}"/>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548165" y="1398353"/>
            <a:ext cx="545374" cy="548640"/>
          </a:xfrm>
          <a:prstGeom prst="rect">
            <a:avLst/>
          </a:prstGeom>
        </p:spPr>
      </p:pic>
      <p:pic>
        <p:nvPicPr>
          <p:cNvPr id="23" name="Picture 22">
            <a:extLst>
              <a:ext uri="{FF2B5EF4-FFF2-40B4-BE49-F238E27FC236}">
                <a16:creationId xmlns:a16="http://schemas.microsoft.com/office/drawing/2014/main" id="{770B7F33-1B9F-D440-905C-F9E81FDB14A1}"/>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711559" y="1403055"/>
            <a:ext cx="545375" cy="548640"/>
          </a:xfrm>
          <a:prstGeom prst="rect">
            <a:avLst/>
          </a:prstGeom>
        </p:spPr>
      </p:pic>
      <p:pic>
        <p:nvPicPr>
          <p:cNvPr id="24" name="Picture 23">
            <a:extLst>
              <a:ext uri="{FF2B5EF4-FFF2-40B4-BE49-F238E27FC236}">
                <a16:creationId xmlns:a16="http://schemas.microsoft.com/office/drawing/2014/main" id="{19C6D2F8-E6D6-9147-A664-4F470A68EF21}"/>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891910" y="1393473"/>
            <a:ext cx="545374" cy="548640"/>
          </a:xfrm>
          <a:prstGeom prst="rect">
            <a:avLst/>
          </a:prstGeom>
        </p:spPr>
      </p:pic>
      <p:pic>
        <p:nvPicPr>
          <p:cNvPr id="25" name="Picture 24">
            <a:extLst>
              <a:ext uri="{FF2B5EF4-FFF2-40B4-BE49-F238E27FC236}">
                <a16:creationId xmlns:a16="http://schemas.microsoft.com/office/drawing/2014/main" id="{16113275-E743-474C-B1C6-F009EEEE1657}"/>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711183" y="2119615"/>
            <a:ext cx="548640" cy="548640"/>
          </a:xfrm>
          <a:prstGeom prst="rect">
            <a:avLst/>
          </a:prstGeom>
        </p:spPr>
      </p:pic>
      <p:pic>
        <p:nvPicPr>
          <p:cNvPr id="26" name="Picture 25">
            <a:extLst>
              <a:ext uri="{FF2B5EF4-FFF2-40B4-BE49-F238E27FC236}">
                <a16:creationId xmlns:a16="http://schemas.microsoft.com/office/drawing/2014/main" id="{86E4E7D2-F463-8C4D-8E04-C9FECE2BDD19}"/>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885989" y="2119615"/>
            <a:ext cx="548640" cy="548640"/>
          </a:xfrm>
          <a:prstGeom prst="rect">
            <a:avLst/>
          </a:prstGeom>
        </p:spPr>
      </p:pic>
      <p:pic>
        <p:nvPicPr>
          <p:cNvPr id="27" name="Picture 26">
            <a:extLst>
              <a:ext uri="{FF2B5EF4-FFF2-40B4-BE49-F238E27FC236}">
                <a16:creationId xmlns:a16="http://schemas.microsoft.com/office/drawing/2014/main" id="{82A96EFF-1ED0-5F48-B295-62EFEB51A5B9}"/>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2544899" y="2094294"/>
            <a:ext cx="548640" cy="548640"/>
          </a:xfrm>
          <a:prstGeom prst="rect">
            <a:avLst/>
          </a:prstGeom>
        </p:spPr>
      </p:pic>
      <p:pic>
        <p:nvPicPr>
          <p:cNvPr id="28" name="Picture 27">
            <a:extLst>
              <a:ext uri="{FF2B5EF4-FFF2-40B4-BE49-F238E27FC236}">
                <a16:creationId xmlns:a16="http://schemas.microsoft.com/office/drawing/2014/main" id="{EA5D3FA0-69FA-0A4B-9CBB-1E16CCE21F60}"/>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3360958" y="2114066"/>
            <a:ext cx="548640" cy="548640"/>
          </a:xfrm>
          <a:prstGeom prst="rect">
            <a:avLst/>
          </a:prstGeom>
        </p:spPr>
      </p:pic>
    </p:spTree>
    <p:extLst>
      <p:ext uri="{BB962C8B-B14F-4D97-AF65-F5344CB8AC3E}">
        <p14:creationId xmlns:p14="http://schemas.microsoft.com/office/powerpoint/2010/main" val="7161412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Group 54">
            <a:extLst>
              <a:ext uri="{FF2B5EF4-FFF2-40B4-BE49-F238E27FC236}">
                <a16:creationId xmlns:a16="http://schemas.microsoft.com/office/drawing/2014/main" id="{F3EA5F76-4CA8-E049-8125-7F46A4A3F84B}"/>
              </a:ext>
            </a:extLst>
          </p:cNvPr>
          <p:cNvGrpSpPr/>
          <p:nvPr/>
        </p:nvGrpSpPr>
        <p:grpSpPr>
          <a:xfrm>
            <a:off x="6284973" y="903514"/>
            <a:ext cx="2451237" cy="5127171"/>
            <a:chOff x="6182510" y="903514"/>
            <a:chExt cx="2451237" cy="5127171"/>
          </a:xfrm>
        </p:grpSpPr>
        <p:pic>
          <p:nvPicPr>
            <p:cNvPr id="56" name="Picture 55">
              <a:extLst>
                <a:ext uri="{FF2B5EF4-FFF2-40B4-BE49-F238E27FC236}">
                  <a16:creationId xmlns:a16="http://schemas.microsoft.com/office/drawing/2014/main" id="{6B050594-19A0-AC42-807B-0D7D3A9734F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2510" y="903514"/>
              <a:ext cx="2451237" cy="5127171"/>
            </a:xfrm>
            <a:prstGeom prst="rect">
              <a:avLst/>
            </a:prstGeom>
          </p:spPr>
        </p:pic>
        <p:sp>
          <p:nvSpPr>
            <p:cNvPr id="58" name="Oval 57">
              <a:extLst>
                <a:ext uri="{FF2B5EF4-FFF2-40B4-BE49-F238E27FC236}">
                  <a16:creationId xmlns:a16="http://schemas.microsoft.com/office/drawing/2014/main" id="{2BCCB778-75DD-814E-9F35-5CA9A7336CD7}"/>
                </a:ext>
              </a:extLst>
            </p:cNvPr>
            <p:cNvSpPr/>
            <p:nvPr/>
          </p:nvSpPr>
          <p:spPr>
            <a:xfrm>
              <a:off x="7250803" y="5497585"/>
              <a:ext cx="314650" cy="314650"/>
            </a:xfrm>
            <a:prstGeom prst="ellipse">
              <a:avLst/>
            </a:prstGeom>
            <a:solidFill>
              <a:srgbClr val="181C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1" name="Title 7">
            <a:extLst>
              <a:ext uri="{FF2B5EF4-FFF2-40B4-BE49-F238E27FC236}">
                <a16:creationId xmlns:a16="http://schemas.microsoft.com/office/drawing/2014/main" id="{7931CE9A-90E6-BB4A-BEE9-34EB07BA5469}"/>
              </a:ext>
            </a:extLst>
          </p:cNvPr>
          <p:cNvSpPr txBox="1">
            <a:spLocks/>
          </p:cNvSpPr>
          <p:nvPr/>
        </p:nvSpPr>
        <p:spPr>
          <a:xfrm>
            <a:off x="427505" y="3192523"/>
            <a:ext cx="5369688" cy="1919941"/>
          </a:xfrm>
          <a:prstGeom prst="rect">
            <a:avLst/>
          </a:prstGeom>
        </p:spPr>
        <p:txBody>
          <a:bodyPr vert="horz" lIns="91440" tIns="45720" rIns="91440" bIns="45720" rtlCol="0" anchor="t">
            <a:normAutofit/>
          </a:bodyPr>
          <a:lstStyle>
            <a:lvl1pPr algn="l" defTabSz="914400" rtl="0" eaLnBrk="1" latinLnBrk="0" hangingPunct="1">
              <a:lnSpc>
                <a:spcPct val="100000"/>
              </a:lnSpc>
              <a:spcBef>
                <a:spcPct val="0"/>
              </a:spcBef>
              <a:buNone/>
              <a:defRPr sz="4400" kern="1200">
                <a:solidFill>
                  <a:schemeClr val="accent1"/>
                </a:solidFill>
                <a:latin typeface="Palatino" pitchFamily="2" charset="77"/>
                <a:ea typeface="Palatino" pitchFamily="2" charset="77"/>
                <a:cs typeface="Palatino" pitchFamily="2" charset="77"/>
              </a:defRPr>
            </a:lvl1pPr>
          </a:lstStyle>
          <a:p>
            <a:pPr algn="r"/>
            <a:r>
              <a:rPr lang="en-US" dirty="0">
                <a:solidFill>
                  <a:schemeClr val="accent2"/>
                </a:solidFill>
              </a:rPr>
              <a:t>Add Speaker Notes</a:t>
            </a:r>
          </a:p>
        </p:txBody>
      </p:sp>
      <p:sp>
        <p:nvSpPr>
          <p:cNvPr id="62" name="Title 7">
            <a:extLst>
              <a:ext uri="{FF2B5EF4-FFF2-40B4-BE49-F238E27FC236}">
                <a16:creationId xmlns:a16="http://schemas.microsoft.com/office/drawing/2014/main" id="{82FB14B6-5708-A14D-A151-0FEC0F4EC616}"/>
              </a:ext>
            </a:extLst>
          </p:cNvPr>
          <p:cNvSpPr txBox="1">
            <a:spLocks/>
          </p:cNvSpPr>
          <p:nvPr/>
        </p:nvSpPr>
        <p:spPr>
          <a:xfrm>
            <a:off x="634725" y="3854353"/>
            <a:ext cx="5162467" cy="90362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accent1"/>
                </a:solidFill>
                <a:latin typeface="Zoram ldsLat" charset="0"/>
                <a:ea typeface="Zoram ldsLat" charset="0"/>
                <a:cs typeface="Zoram ldsLat" charset="0"/>
              </a:defRPr>
            </a:lvl1pPr>
          </a:lstStyle>
          <a:p>
            <a:pPr algn="r"/>
            <a:r>
              <a:rPr lang="en-US" sz="2800" i="1" dirty="0">
                <a:solidFill>
                  <a:schemeClr val="tx1"/>
                </a:solidFill>
                <a:latin typeface="Arial" panose="020B0604020202020204" pitchFamily="34" charset="0"/>
                <a:cs typeface="Arial" panose="020B0604020202020204" pitchFamily="34" charset="0"/>
              </a:rPr>
              <a:t>How to add speaker notes</a:t>
            </a:r>
          </a:p>
        </p:txBody>
      </p:sp>
      <p:pic>
        <p:nvPicPr>
          <p:cNvPr id="23" name="Picture 22">
            <a:extLst>
              <a:ext uri="{FF2B5EF4-FFF2-40B4-BE49-F238E27FC236}">
                <a16:creationId xmlns:a16="http://schemas.microsoft.com/office/drawing/2014/main" id="{B91CD4D7-0EBA-9D44-9447-D1589C54C6C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891418" y="903514"/>
            <a:ext cx="2602784" cy="5127172"/>
          </a:xfrm>
          <a:prstGeom prst="rect">
            <a:avLst/>
          </a:prstGeom>
        </p:spPr>
      </p:pic>
      <p:pic>
        <p:nvPicPr>
          <p:cNvPr id="4" name="Picture 3">
            <a:extLst>
              <a:ext uri="{FF2B5EF4-FFF2-40B4-BE49-F238E27FC236}">
                <a16:creationId xmlns:a16="http://schemas.microsoft.com/office/drawing/2014/main" id="{9B41F424-6278-B24E-883D-9CEE85E8343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960378" y="1277111"/>
            <a:ext cx="2463737" cy="4379976"/>
          </a:xfrm>
          <a:prstGeom prst="rect">
            <a:avLst/>
          </a:prstGeom>
        </p:spPr>
      </p:pic>
      <p:sp>
        <p:nvSpPr>
          <p:cNvPr id="5" name="Rectangle 4">
            <a:extLst>
              <a:ext uri="{FF2B5EF4-FFF2-40B4-BE49-F238E27FC236}">
                <a16:creationId xmlns:a16="http://schemas.microsoft.com/office/drawing/2014/main" id="{C1A7968C-20EC-3841-89F3-AF4D98749277}"/>
              </a:ext>
            </a:extLst>
          </p:cNvPr>
          <p:cNvSpPr/>
          <p:nvPr/>
        </p:nvSpPr>
        <p:spPr>
          <a:xfrm>
            <a:off x="8960378" y="1277111"/>
            <a:ext cx="2463737" cy="1808989"/>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4" name="Rectangle 23">
            <a:extLst>
              <a:ext uri="{FF2B5EF4-FFF2-40B4-BE49-F238E27FC236}">
                <a16:creationId xmlns:a16="http://schemas.microsoft.com/office/drawing/2014/main" id="{AAA83C06-78BA-874A-BEBA-C43E62B47BCE}"/>
              </a:ext>
            </a:extLst>
          </p:cNvPr>
          <p:cNvSpPr/>
          <p:nvPr/>
        </p:nvSpPr>
        <p:spPr>
          <a:xfrm>
            <a:off x="8960378" y="3672841"/>
            <a:ext cx="2463737" cy="1990502"/>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27" name="Picture 26">
            <a:extLst>
              <a:ext uri="{FF2B5EF4-FFF2-40B4-BE49-F238E27FC236}">
                <a16:creationId xmlns:a16="http://schemas.microsoft.com/office/drawing/2014/main" id="{8A30BCDF-BE3C-204D-9022-4D12E7C92CB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60435" y="1511807"/>
            <a:ext cx="2118063" cy="3767328"/>
          </a:xfrm>
          <a:prstGeom prst="rect">
            <a:avLst/>
          </a:prstGeom>
        </p:spPr>
      </p:pic>
      <p:sp>
        <p:nvSpPr>
          <p:cNvPr id="6" name="Rectangle 5">
            <a:extLst>
              <a:ext uri="{FF2B5EF4-FFF2-40B4-BE49-F238E27FC236}">
                <a16:creationId xmlns:a16="http://schemas.microsoft.com/office/drawing/2014/main" id="{C3DD2E04-3ABA-F442-90FB-102D2AA9C90F}"/>
              </a:ext>
            </a:extLst>
          </p:cNvPr>
          <p:cNvSpPr/>
          <p:nvPr/>
        </p:nvSpPr>
        <p:spPr>
          <a:xfrm>
            <a:off x="6460435" y="1511807"/>
            <a:ext cx="2118063" cy="1488845"/>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8" name="Rectangle 27">
            <a:extLst>
              <a:ext uri="{FF2B5EF4-FFF2-40B4-BE49-F238E27FC236}">
                <a16:creationId xmlns:a16="http://schemas.microsoft.com/office/drawing/2014/main" id="{9CFD4685-63C0-C94D-8BEF-CB65CD2ED5B7}"/>
              </a:ext>
            </a:extLst>
          </p:cNvPr>
          <p:cNvSpPr/>
          <p:nvPr/>
        </p:nvSpPr>
        <p:spPr>
          <a:xfrm>
            <a:off x="6460435" y="3518160"/>
            <a:ext cx="2118063" cy="1826197"/>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25" name="Picture 24">
            <a:extLst>
              <a:ext uri="{FF2B5EF4-FFF2-40B4-BE49-F238E27FC236}">
                <a16:creationId xmlns:a16="http://schemas.microsoft.com/office/drawing/2014/main" id="{06465DA5-BF08-7544-AB2F-7AEDF08B0262}"/>
              </a:ext>
            </a:extLst>
          </p:cNvPr>
          <p:cNvPicPr>
            <a:picLocks noChangeAspect="1"/>
          </p:cNvPicPr>
          <p:nvPr/>
        </p:nvPicPr>
        <p:blipFill>
          <a:blip r:embed="rId7"/>
          <a:stretch>
            <a:fillRect/>
          </a:stretch>
        </p:blipFill>
        <p:spPr>
          <a:xfrm>
            <a:off x="4091216" y="1120016"/>
            <a:ext cx="1709928" cy="1709928"/>
          </a:xfrm>
          <a:prstGeom prst="rect">
            <a:avLst/>
          </a:prstGeom>
        </p:spPr>
      </p:pic>
      <p:pic>
        <p:nvPicPr>
          <p:cNvPr id="26" name="Picture 25">
            <a:extLst>
              <a:ext uri="{FF2B5EF4-FFF2-40B4-BE49-F238E27FC236}">
                <a16:creationId xmlns:a16="http://schemas.microsoft.com/office/drawing/2014/main" id="{86C95939-7C09-9B46-A918-AE82DCB94AF6}"/>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353138" y="1398353"/>
            <a:ext cx="545374" cy="548640"/>
          </a:xfrm>
          <a:prstGeom prst="rect">
            <a:avLst/>
          </a:prstGeom>
        </p:spPr>
      </p:pic>
      <p:pic>
        <p:nvPicPr>
          <p:cNvPr id="29" name="Picture 28">
            <a:extLst>
              <a:ext uri="{FF2B5EF4-FFF2-40B4-BE49-F238E27FC236}">
                <a16:creationId xmlns:a16="http://schemas.microsoft.com/office/drawing/2014/main" id="{DD08A5DD-FBF1-EB4C-BDD6-61C970400EAF}"/>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548165" y="1398353"/>
            <a:ext cx="545374" cy="548640"/>
          </a:xfrm>
          <a:prstGeom prst="rect">
            <a:avLst/>
          </a:prstGeom>
        </p:spPr>
      </p:pic>
      <p:pic>
        <p:nvPicPr>
          <p:cNvPr id="30" name="Picture 29">
            <a:extLst>
              <a:ext uri="{FF2B5EF4-FFF2-40B4-BE49-F238E27FC236}">
                <a16:creationId xmlns:a16="http://schemas.microsoft.com/office/drawing/2014/main" id="{664DFB9A-8EE0-F843-889A-B06820B8C1A4}"/>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711559" y="1403055"/>
            <a:ext cx="545375" cy="548640"/>
          </a:xfrm>
          <a:prstGeom prst="rect">
            <a:avLst/>
          </a:prstGeom>
        </p:spPr>
      </p:pic>
      <p:pic>
        <p:nvPicPr>
          <p:cNvPr id="31" name="Picture 30">
            <a:extLst>
              <a:ext uri="{FF2B5EF4-FFF2-40B4-BE49-F238E27FC236}">
                <a16:creationId xmlns:a16="http://schemas.microsoft.com/office/drawing/2014/main" id="{0C96D6E7-7EE9-E140-A5B4-1091250EBAA6}"/>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891910" y="1393473"/>
            <a:ext cx="545374" cy="548640"/>
          </a:xfrm>
          <a:prstGeom prst="rect">
            <a:avLst/>
          </a:prstGeom>
        </p:spPr>
      </p:pic>
      <p:pic>
        <p:nvPicPr>
          <p:cNvPr id="32" name="Picture 31">
            <a:extLst>
              <a:ext uri="{FF2B5EF4-FFF2-40B4-BE49-F238E27FC236}">
                <a16:creationId xmlns:a16="http://schemas.microsoft.com/office/drawing/2014/main" id="{C2BAE395-50E2-3446-97D3-1235E82B517C}"/>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711183" y="2119615"/>
            <a:ext cx="548640" cy="548640"/>
          </a:xfrm>
          <a:prstGeom prst="rect">
            <a:avLst/>
          </a:prstGeom>
        </p:spPr>
      </p:pic>
      <p:pic>
        <p:nvPicPr>
          <p:cNvPr id="33" name="Picture 32">
            <a:extLst>
              <a:ext uri="{FF2B5EF4-FFF2-40B4-BE49-F238E27FC236}">
                <a16:creationId xmlns:a16="http://schemas.microsoft.com/office/drawing/2014/main" id="{FD7AF58F-5F69-1C4D-B8D8-6D4362491025}"/>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885989" y="2119615"/>
            <a:ext cx="548640" cy="548640"/>
          </a:xfrm>
          <a:prstGeom prst="rect">
            <a:avLst/>
          </a:prstGeom>
        </p:spPr>
      </p:pic>
      <p:pic>
        <p:nvPicPr>
          <p:cNvPr id="34" name="Picture 33">
            <a:extLst>
              <a:ext uri="{FF2B5EF4-FFF2-40B4-BE49-F238E27FC236}">
                <a16:creationId xmlns:a16="http://schemas.microsoft.com/office/drawing/2014/main" id="{C02E7FEB-3E66-A24D-B4DD-2991268F1EE7}"/>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2544899" y="2094294"/>
            <a:ext cx="548640" cy="548640"/>
          </a:xfrm>
          <a:prstGeom prst="rect">
            <a:avLst/>
          </a:prstGeom>
        </p:spPr>
      </p:pic>
      <p:pic>
        <p:nvPicPr>
          <p:cNvPr id="35" name="Picture 34">
            <a:extLst>
              <a:ext uri="{FF2B5EF4-FFF2-40B4-BE49-F238E27FC236}">
                <a16:creationId xmlns:a16="http://schemas.microsoft.com/office/drawing/2014/main" id="{F84F811D-8DF9-4D4A-9318-658BB823D2F7}"/>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3360958" y="2114066"/>
            <a:ext cx="548640" cy="548640"/>
          </a:xfrm>
          <a:prstGeom prst="rect">
            <a:avLst/>
          </a:prstGeom>
        </p:spPr>
      </p:pic>
    </p:spTree>
    <p:extLst>
      <p:ext uri="{BB962C8B-B14F-4D97-AF65-F5344CB8AC3E}">
        <p14:creationId xmlns:p14="http://schemas.microsoft.com/office/powerpoint/2010/main" val="2117950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2BD4BF58-CE6D-6646-BE3B-28F81FCE2CD6}"/>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104347" y="1120016"/>
            <a:ext cx="1699749" cy="1709928"/>
          </a:xfrm>
          <a:prstGeom prst="rect">
            <a:avLst/>
          </a:prstGeom>
        </p:spPr>
      </p:pic>
      <p:pic>
        <p:nvPicPr>
          <p:cNvPr id="24" name="Picture 23">
            <a:extLst>
              <a:ext uri="{FF2B5EF4-FFF2-40B4-BE49-F238E27FC236}">
                <a16:creationId xmlns:a16="http://schemas.microsoft.com/office/drawing/2014/main" id="{2793687F-C5FB-7A44-8B25-3CE30EAEB90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353138" y="1398353"/>
            <a:ext cx="545374" cy="548640"/>
          </a:xfrm>
          <a:prstGeom prst="rect">
            <a:avLst/>
          </a:prstGeom>
        </p:spPr>
      </p:pic>
      <p:grpSp>
        <p:nvGrpSpPr>
          <p:cNvPr id="81" name="Group 80">
            <a:extLst>
              <a:ext uri="{FF2B5EF4-FFF2-40B4-BE49-F238E27FC236}">
                <a16:creationId xmlns:a16="http://schemas.microsoft.com/office/drawing/2014/main" id="{E7129185-B571-6D44-95BD-1C534747FE2C}"/>
              </a:ext>
            </a:extLst>
          </p:cNvPr>
          <p:cNvGrpSpPr/>
          <p:nvPr/>
        </p:nvGrpSpPr>
        <p:grpSpPr>
          <a:xfrm>
            <a:off x="6284973" y="903514"/>
            <a:ext cx="2451237" cy="5127171"/>
            <a:chOff x="6182510" y="903514"/>
            <a:chExt cx="2451237" cy="5127171"/>
          </a:xfrm>
        </p:grpSpPr>
        <p:pic>
          <p:nvPicPr>
            <p:cNvPr id="82" name="Picture 81">
              <a:extLst>
                <a:ext uri="{FF2B5EF4-FFF2-40B4-BE49-F238E27FC236}">
                  <a16:creationId xmlns:a16="http://schemas.microsoft.com/office/drawing/2014/main" id="{6AAC5622-7AAE-AE47-9286-E085027BA8E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182510" y="903514"/>
              <a:ext cx="2451237" cy="5127171"/>
            </a:xfrm>
            <a:prstGeom prst="rect">
              <a:avLst/>
            </a:prstGeom>
          </p:spPr>
        </p:pic>
        <p:sp>
          <p:nvSpPr>
            <p:cNvPr id="83" name="Oval 82">
              <a:extLst>
                <a:ext uri="{FF2B5EF4-FFF2-40B4-BE49-F238E27FC236}">
                  <a16:creationId xmlns:a16="http://schemas.microsoft.com/office/drawing/2014/main" id="{50F4A8B6-E529-704D-ABCB-B88261B8CA78}"/>
                </a:ext>
              </a:extLst>
            </p:cNvPr>
            <p:cNvSpPr/>
            <p:nvPr/>
          </p:nvSpPr>
          <p:spPr>
            <a:xfrm>
              <a:off x="7250803" y="5497585"/>
              <a:ext cx="314650" cy="314650"/>
            </a:xfrm>
            <a:prstGeom prst="ellipse">
              <a:avLst/>
            </a:prstGeom>
            <a:solidFill>
              <a:srgbClr val="181C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6" name="Title 7">
            <a:extLst>
              <a:ext uri="{FF2B5EF4-FFF2-40B4-BE49-F238E27FC236}">
                <a16:creationId xmlns:a16="http://schemas.microsoft.com/office/drawing/2014/main" id="{138DEA45-6DD2-AB48-BC31-D1092309A89D}"/>
              </a:ext>
            </a:extLst>
          </p:cNvPr>
          <p:cNvSpPr txBox="1">
            <a:spLocks/>
          </p:cNvSpPr>
          <p:nvPr/>
        </p:nvSpPr>
        <p:spPr>
          <a:xfrm>
            <a:off x="427505" y="3192523"/>
            <a:ext cx="5369688" cy="1919941"/>
          </a:xfrm>
          <a:prstGeom prst="rect">
            <a:avLst/>
          </a:prstGeom>
        </p:spPr>
        <p:txBody>
          <a:bodyPr vert="horz" lIns="91440" tIns="45720" rIns="91440" bIns="45720" rtlCol="0" anchor="t">
            <a:normAutofit/>
          </a:bodyPr>
          <a:lstStyle>
            <a:lvl1pPr algn="l" defTabSz="914400" rtl="0" eaLnBrk="1" latinLnBrk="0" hangingPunct="1">
              <a:lnSpc>
                <a:spcPct val="100000"/>
              </a:lnSpc>
              <a:spcBef>
                <a:spcPct val="0"/>
              </a:spcBef>
              <a:buNone/>
              <a:defRPr sz="4400" kern="1200">
                <a:solidFill>
                  <a:schemeClr val="accent1"/>
                </a:solidFill>
                <a:latin typeface="Palatino" pitchFamily="2" charset="77"/>
                <a:ea typeface="Palatino" pitchFamily="2" charset="77"/>
                <a:cs typeface="Palatino" pitchFamily="2" charset="77"/>
              </a:defRPr>
            </a:lvl1pPr>
          </a:lstStyle>
          <a:p>
            <a:pPr algn="r"/>
            <a:r>
              <a:rPr lang="en-US" dirty="0">
                <a:solidFill>
                  <a:schemeClr val="accent2"/>
                </a:solidFill>
              </a:rPr>
              <a:t>Trim Video and Audio</a:t>
            </a:r>
          </a:p>
        </p:txBody>
      </p:sp>
      <p:pic>
        <p:nvPicPr>
          <p:cNvPr id="20" name="Picture 19">
            <a:extLst>
              <a:ext uri="{FF2B5EF4-FFF2-40B4-BE49-F238E27FC236}">
                <a16:creationId xmlns:a16="http://schemas.microsoft.com/office/drawing/2014/main" id="{9AE8477F-84FA-AF46-AD16-80FF98CB8A0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891418" y="903514"/>
            <a:ext cx="2602784" cy="5127172"/>
          </a:xfrm>
          <a:prstGeom prst="rect">
            <a:avLst/>
          </a:prstGeom>
        </p:spPr>
      </p:pic>
      <p:pic>
        <p:nvPicPr>
          <p:cNvPr id="4" name="Picture 3">
            <a:extLst>
              <a:ext uri="{FF2B5EF4-FFF2-40B4-BE49-F238E27FC236}">
                <a16:creationId xmlns:a16="http://schemas.microsoft.com/office/drawing/2014/main" id="{259A88A3-584E-2D4B-B1AC-045E4DFECBC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960377" y="1277111"/>
            <a:ext cx="2463737" cy="4379976"/>
          </a:xfrm>
          <a:prstGeom prst="rect">
            <a:avLst/>
          </a:prstGeom>
        </p:spPr>
      </p:pic>
      <p:pic>
        <p:nvPicPr>
          <p:cNvPr id="18" name="Picture 17">
            <a:extLst>
              <a:ext uri="{FF2B5EF4-FFF2-40B4-BE49-F238E27FC236}">
                <a16:creationId xmlns:a16="http://schemas.microsoft.com/office/drawing/2014/main" id="{165AB872-29B0-DE4B-AB45-5A09905120CA}"/>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460435" y="1511807"/>
            <a:ext cx="2118063" cy="3767328"/>
          </a:xfrm>
          <a:prstGeom prst="rect">
            <a:avLst/>
          </a:prstGeom>
        </p:spPr>
      </p:pic>
      <p:pic>
        <p:nvPicPr>
          <p:cNvPr id="22" name="Picture 21">
            <a:extLst>
              <a:ext uri="{FF2B5EF4-FFF2-40B4-BE49-F238E27FC236}">
                <a16:creationId xmlns:a16="http://schemas.microsoft.com/office/drawing/2014/main" id="{527B0B25-2960-FD4C-BA9B-A41254C56739}"/>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349150" y="2114066"/>
            <a:ext cx="548640" cy="548640"/>
          </a:xfrm>
          <a:prstGeom prst="rect">
            <a:avLst/>
          </a:prstGeom>
        </p:spPr>
      </p:pic>
      <p:pic>
        <p:nvPicPr>
          <p:cNvPr id="25" name="Picture 24">
            <a:extLst>
              <a:ext uri="{FF2B5EF4-FFF2-40B4-BE49-F238E27FC236}">
                <a16:creationId xmlns:a16="http://schemas.microsoft.com/office/drawing/2014/main" id="{B16F06B1-C5D3-4D4B-816F-A1FE87CCBE92}"/>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516532" y="1403055"/>
            <a:ext cx="545375" cy="548640"/>
          </a:xfrm>
          <a:prstGeom prst="rect">
            <a:avLst/>
          </a:prstGeom>
        </p:spPr>
      </p:pic>
      <p:pic>
        <p:nvPicPr>
          <p:cNvPr id="26" name="Picture 25">
            <a:extLst>
              <a:ext uri="{FF2B5EF4-FFF2-40B4-BE49-F238E27FC236}">
                <a16:creationId xmlns:a16="http://schemas.microsoft.com/office/drawing/2014/main" id="{31E7E91E-16A4-CB47-9885-2D4E2E92C06F}"/>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696883" y="1393473"/>
            <a:ext cx="545374" cy="548640"/>
          </a:xfrm>
          <a:prstGeom prst="rect">
            <a:avLst/>
          </a:prstGeom>
        </p:spPr>
      </p:pic>
      <p:pic>
        <p:nvPicPr>
          <p:cNvPr id="27" name="Picture 26">
            <a:extLst>
              <a:ext uri="{FF2B5EF4-FFF2-40B4-BE49-F238E27FC236}">
                <a16:creationId xmlns:a16="http://schemas.microsoft.com/office/drawing/2014/main" id="{3EA0C36D-B0CA-714E-919C-44042D1D9732}"/>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885390" y="2119615"/>
            <a:ext cx="548640" cy="548640"/>
          </a:xfrm>
          <a:prstGeom prst="rect">
            <a:avLst/>
          </a:prstGeom>
        </p:spPr>
      </p:pic>
      <p:pic>
        <p:nvPicPr>
          <p:cNvPr id="28" name="Picture 27">
            <a:extLst>
              <a:ext uri="{FF2B5EF4-FFF2-40B4-BE49-F238E27FC236}">
                <a16:creationId xmlns:a16="http://schemas.microsoft.com/office/drawing/2014/main" id="{5CEE5319-2D4C-1343-A83E-B525FB17A85B}"/>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885989" y="1403055"/>
            <a:ext cx="548640" cy="548640"/>
          </a:xfrm>
          <a:prstGeom prst="rect">
            <a:avLst/>
          </a:prstGeom>
        </p:spPr>
      </p:pic>
      <p:pic>
        <p:nvPicPr>
          <p:cNvPr id="29" name="Picture 28">
            <a:extLst>
              <a:ext uri="{FF2B5EF4-FFF2-40B4-BE49-F238E27FC236}">
                <a16:creationId xmlns:a16="http://schemas.microsoft.com/office/drawing/2014/main" id="{FE10FE86-A4BB-6240-8CC7-5AC7D5E69567}"/>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1701449" y="2094294"/>
            <a:ext cx="548640" cy="548640"/>
          </a:xfrm>
          <a:prstGeom prst="rect">
            <a:avLst/>
          </a:prstGeom>
        </p:spPr>
      </p:pic>
      <p:pic>
        <p:nvPicPr>
          <p:cNvPr id="30" name="Picture 29">
            <a:extLst>
              <a:ext uri="{FF2B5EF4-FFF2-40B4-BE49-F238E27FC236}">
                <a16:creationId xmlns:a16="http://schemas.microsoft.com/office/drawing/2014/main" id="{7FE00128-BDAE-EA4D-B52E-9AABBADBA33A}"/>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2517508" y="2114066"/>
            <a:ext cx="548640" cy="548640"/>
          </a:xfrm>
          <a:prstGeom prst="rect">
            <a:avLst/>
          </a:prstGeom>
        </p:spPr>
      </p:pic>
    </p:spTree>
    <p:extLst>
      <p:ext uri="{BB962C8B-B14F-4D97-AF65-F5344CB8AC3E}">
        <p14:creationId xmlns:p14="http://schemas.microsoft.com/office/powerpoint/2010/main" val="5141991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 name="Group 80">
            <a:extLst>
              <a:ext uri="{FF2B5EF4-FFF2-40B4-BE49-F238E27FC236}">
                <a16:creationId xmlns:a16="http://schemas.microsoft.com/office/drawing/2014/main" id="{E7129185-B571-6D44-95BD-1C534747FE2C}"/>
              </a:ext>
            </a:extLst>
          </p:cNvPr>
          <p:cNvGrpSpPr/>
          <p:nvPr/>
        </p:nvGrpSpPr>
        <p:grpSpPr>
          <a:xfrm>
            <a:off x="6284973" y="903514"/>
            <a:ext cx="2451237" cy="5127171"/>
            <a:chOff x="6182510" y="903514"/>
            <a:chExt cx="2451237" cy="5127171"/>
          </a:xfrm>
        </p:grpSpPr>
        <p:pic>
          <p:nvPicPr>
            <p:cNvPr id="82" name="Picture 81">
              <a:extLst>
                <a:ext uri="{FF2B5EF4-FFF2-40B4-BE49-F238E27FC236}">
                  <a16:creationId xmlns:a16="http://schemas.microsoft.com/office/drawing/2014/main" id="{6AAC5622-7AAE-AE47-9286-E085027BA8E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2510" y="903514"/>
              <a:ext cx="2451237" cy="5127171"/>
            </a:xfrm>
            <a:prstGeom prst="rect">
              <a:avLst/>
            </a:prstGeom>
          </p:spPr>
        </p:pic>
        <p:sp>
          <p:nvSpPr>
            <p:cNvPr id="83" name="Oval 82">
              <a:extLst>
                <a:ext uri="{FF2B5EF4-FFF2-40B4-BE49-F238E27FC236}">
                  <a16:creationId xmlns:a16="http://schemas.microsoft.com/office/drawing/2014/main" id="{50F4A8B6-E529-704D-ABCB-B88261B8CA78}"/>
                </a:ext>
              </a:extLst>
            </p:cNvPr>
            <p:cNvSpPr/>
            <p:nvPr/>
          </p:nvSpPr>
          <p:spPr>
            <a:xfrm>
              <a:off x="7250803" y="5497585"/>
              <a:ext cx="314650" cy="314650"/>
            </a:xfrm>
            <a:prstGeom prst="ellipse">
              <a:avLst/>
            </a:prstGeom>
            <a:solidFill>
              <a:srgbClr val="181C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6" name="Title 7">
            <a:extLst>
              <a:ext uri="{FF2B5EF4-FFF2-40B4-BE49-F238E27FC236}">
                <a16:creationId xmlns:a16="http://schemas.microsoft.com/office/drawing/2014/main" id="{138DEA45-6DD2-AB48-BC31-D1092309A89D}"/>
              </a:ext>
            </a:extLst>
          </p:cNvPr>
          <p:cNvSpPr txBox="1">
            <a:spLocks/>
          </p:cNvSpPr>
          <p:nvPr/>
        </p:nvSpPr>
        <p:spPr>
          <a:xfrm>
            <a:off x="427505" y="3192523"/>
            <a:ext cx="5369688" cy="1919941"/>
          </a:xfrm>
          <a:prstGeom prst="rect">
            <a:avLst/>
          </a:prstGeom>
        </p:spPr>
        <p:txBody>
          <a:bodyPr vert="horz" lIns="91440" tIns="45720" rIns="91440" bIns="45720" rtlCol="0" anchor="t">
            <a:normAutofit/>
          </a:bodyPr>
          <a:lstStyle>
            <a:lvl1pPr algn="l" defTabSz="914400" rtl="0" eaLnBrk="1" latinLnBrk="0" hangingPunct="1">
              <a:lnSpc>
                <a:spcPct val="100000"/>
              </a:lnSpc>
              <a:spcBef>
                <a:spcPct val="0"/>
              </a:spcBef>
              <a:buNone/>
              <a:defRPr sz="4400" kern="1200">
                <a:solidFill>
                  <a:schemeClr val="accent1"/>
                </a:solidFill>
                <a:latin typeface="Palatino" pitchFamily="2" charset="77"/>
                <a:ea typeface="Palatino" pitchFamily="2" charset="77"/>
                <a:cs typeface="Palatino" pitchFamily="2" charset="77"/>
              </a:defRPr>
            </a:lvl1pPr>
          </a:lstStyle>
          <a:p>
            <a:pPr algn="r"/>
            <a:r>
              <a:rPr lang="en-US" dirty="0">
                <a:solidFill>
                  <a:schemeClr val="accent2"/>
                </a:solidFill>
              </a:rPr>
              <a:t>Trim Video and Audio</a:t>
            </a:r>
          </a:p>
        </p:txBody>
      </p:sp>
      <p:pic>
        <p:nvPicPr>
          <p:cNvPr id="21" name="Picture 20">
            <a:extLst>
              <a:ext uri="{FF2B5EF4-FFF2-40B4-BE49-F238E27FC236}">
                <a16:creationId xmlns:a16="http://schemas.microsoft.com/office/drawing/2014/main" id="{CE3DD4D6-A3D3-E44D-A478-CFDE6D51E89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891418" y="903514"/>
            <a:ext cx="2602784" cy="5127172"/>
          </a:xfrm>
          <a:prstGeom prst="rect">
            <a:avLst/>
          </a:prstGeom>
        </p:spPr>
      </p:pic>
      <p:pic>
        <p:nvPicPr>
          <p:cNvPr id="18" name="Picture 17">
            <a:extLst>
              <a:ext uri="{FF2B5EF4-FFF2-40B4-BE49-F238E27FC236}">
                <a16:creationId xmlns:a16="http://schemas.microsoft.com/office/drawing/2014/main" id="{424DD703-18B6-E747-98A1-4A6F0FFE304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960377" y="1277111"/>
            <a:ext cx="2463737" cy="4379976"/>
          </a:xfrm>
          <a:prstGeom prst="rect">
            <a:avLst/>
          </a:prstGeom>
        </p:spPr>
      </p:pic>
      <p:sp>
        <p:nvSpPr>
          <p:cNvPr id="2" name="Rectangle 1">
            <a:extLst>
              <a:ext uri="{FF2B5EF4-FFF2-40B4-BE49-F238E27FC236}">
                <a16:creationId xmlns:a16="http://schemas.microsoft.com/office/drawing/2014/main" id="{8509E1F9-2318-284C-BFB8-F3BAAC3F22E5}"/>
              </a:ext>
            </a:extLst>
          </p:cNvPr>
          <p:cNvSpPr/>
          <p:nvPr/>
        </p:nvSpPr>
        <p:spPr>
          <a:xfrm>
            <a:off x="8960377" y="1277111"/>
            <a:ext cx="2463737" cy="1543686"/>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Rectangle 19">
            <a:extLst>
              <a:ext uri="{FF2B5EF4-FFF2-40B4-BE49-F238E27FC236}">
                <a16:creationId xmlns:a16="http://schemas.microsoft.com/office/drawing/2014/main" id="{C9D12906-2337-3842-82DA-9185D4471692}"/>
              </a:ext>
            </a:extLst>
          </p:cNvPr>
          <p:cNvSpPr/>
          <p:nvPr/>
        </p:nvSpPr>
        <p:spPr>
          <a:xfrm>
            <a:off x="8960377" y="3105911"/>
            <a:ext cx="2463737" cy="2551176"/>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23" name="Picture 22">
            <a:extLst>
              <a:ext uri="{FF2B5EF4-FFF2-40B4-BE49-F238E27FC236}">
                <a16:creationId xmlns:a16="http://schemas.microsoft.com/office/drawing/2014/main" id="{44D3CCDD-56FE-6C4B-AA16-48A41DB6026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60435" y="1511807"/>
            <a:ext cx="2118063" cy="3767328"/>
          </a:xfrm>
          <a:prstGeom prst="rect">
            <a:avLst/>
          </a:prstGeom>
        </p:spPr>
      </p:pic>
      <p:sp>
        <p:nvSpPr>
          <p:cNvPr id="3" name="Rectangle 2">
            <a:extLst>
              <a:ext uri="{FF2B5EF4-FFF2-40B4-BE49-F238E27FC236}">
                <a16:creationId xmlns:a16="http://schemas.microsoft.com/office/drawing/2014/main" id="{37144973-DF0A-F647-B5F6-5250CDBF252B}"/>
              </a:ext>
            </a:extLst>
          </p:cNvPr>
          <p:cNvSpPr/>
          <p:nvPr/>
        </p:nvSpPr>
        <p:spPr>
          <a:xfrm>
            <a:off x="6460435" y="1511807"/>
            <a:ext cx="2118063" cy="1435579"/>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4" name="Rectangle 23">
            <a:extLst>
              <a:ext uri="{FF2B5EF4-FFF2-40B4-BE49-F238E27FC236}">
                <a16:creationId xmlns:a16="http://schemas.microsoft.com/office/drawing/2014/main" id="{C6128CCA-3F5E-D544-8F1F-A3F22F2B09C1}"/>
              </a:ext>
            </a:extLst>
          </p:cNvPr>
          <p:cNvSpPr/>
          <p:nvPr/>
        </p:nvSpPr>
        <p:spPr>
          <a:xfrm>
            <a:off x="6460435" y="3226114"/>
            <a:ext cx="2118063" cy="2053021"/>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33" name="Picture 32">
            <a:extLst>
              <a:ext uri="{FF2B5EF4-FFF2-40B4-BE49-F238E27FC236}">
                <a16:creationId xmlns:a16="http://schemas.microsoft.com/office/drawing/2014/main" id="{FBBAAFF2-7956-A042-8B71-8D8B141143EF}"/>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4104347" y="1120016"/>
            <a:ext cx="1699749" cy="1709928"/>
          </a:xfrm>
          <a:prstGeom prst="rect">
            <a:avLst/>
          </a:prstGeom>
        </p:spPr>
      </p:pic>
      <p:pic>
        <p:nvPicPr>
          <p:cNvPr id="34" name="Picture 33">
            <a:extLst>
              <a:ext uri="{FF2B5EF4-FFF2-40B4-BE49-F238E27FC236}">
                <a16:creationId xmlns:a16="http://schemas.microsoft.com/office/drawing/2014/main" id="{D72A9154-5FC2-6C44-89AC-D402ACA50B2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353138" y="1398353"/>
            <a:ext cx="545374" cy="548640"/>
          </a:xfrm>
          <a:prstGeom prst="rect">
            <a:avLst/>
          </a:prstGeom>
        </p:spPr>
      </p:pic>
      <p:pic>
        <p:nvPicPr>
          <p:cNvPr id="35" name="Picture 34">
            <a:extLst>
              <a:ext uri="{FF2B5EF4-FFF2-40B4-BE49-F238E27FC236}">
                <a16:creationId xmlns:a16="http://schemas.microsoft.com/office/drawing/2014/main" id="{56AA06FE-2FC8-2A4C-8450-54B280DF18D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349150" y="2114066"/>
            <a:ext cx="548640" cy="548640"/>
          </a:xfrm>
          <a:prstGeom prst="rect">
            <a:avLst/>
          </a:prstGeom>
        </p:spPr>
      </p:pic>
      <p:pic>
        <p:nvPicPr>
          <p:cNvPr id="36" name="Picture 35">
            <a:extLst>
              <a:ext uri="{FF2B5EF4-FFF2-40B4-BE49-F238E27FC236}">
                <a16:creationId xmlns:a16="http://schemas.microsoft.com/office/drawing/2014/main" id="{FB66B2CD-313F-3B42-92A8-3DB1E9C73C99}"/>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516532" y="1403055"/>
            <a:ext cx="545375" cy="548640"/>
          </a:xfrm>
          <a:prstGeom prst="rect">
            <a:avLst/>
          </a:prstGeom>
        </p:spPr>
      </p:pic>
      <p:pic>
        <p:nvPicPr>
          <p:cNvPr id="37" name="Picture 36">
            <a:extLst>
              <a:ext uri="{FF2B5EF4-FFF2-40B4-BE49-F238E27FC236}">
                <a16:creationId xmlns:a16="http://schemas.microsoft.com/office/drawing/2014/main" id="{1F2162FE-4E27-674A-8CB1-158BD34F4616}"/>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696883" y="1393473"/>
            <a:ext cx="545374" cy="548640"/>
          </a:xfrm>
          <a:prstGeom prst="rect">
            <a:avLst/>
          </a:prstGeom>
        </p:spPr>
      </p:pic>
      <p:pic>
        <p:nvPicPr>
          <p:cNvPr id="38" name="Picture 37">
            <a:extLst>
              <a:ext uri="{FF2B5EF4-FFF2-40B4-BE49-F238E27FC236}">
                <a16:creationId xmlns:a16="http://schemas.microsoft.com/office/drawing/2014/main" id="{81E7C491-C886-D346-93AB-4D1D246648E0}"/>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885390" y="2119615"/>
            <a:ext cx="548640" cy="548640"/>
          </a:xfrm>
          <a:prstGeom prst="rect">
            <a:avLst/>
          </a:prstGeom>
        </p:spPr>
      </p:pic>
      <p:pic>
        <p:nvPicPr>
          <p:cNvPr id="39" name="Picture 38">
            <a:extLst>
              <a:ext uri="{FF2B5EF4-FFF2-40B4-BE49-F238E27FC236}">
                <a16:creationId xmlns:a16="http://schemas.microsoft.com/office/drawing/2014/main" id="{CBB9ECF9-0F2E-1D4F-B575-C2056DB62D39}"/>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885989" y="1403055"/>
            <a:ext cx="548640" cy="548640"/>
          </a:xfrm>
          <a:prstGeom prst="rect">
            <a:avLst/>
          </a:prstGeom>
        </p:spPr>
      </p:pic>
      <p:pic>
        <p:nvPicPr>
          <p:cNvPr id="40" name="Picture 39">
            <a:extLst>
              <a:ext uri="{FF2B5EF4-FFF2-40B4-BE49-F238E27FC236}">
                <a16:creationId xmlns:a16="http://schemas.microsoft.com/office/drawing/2014/main" id="{1F6199B5-89B5-B849-BEE4-AD4E6E9EFF73}"/>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1701449" y="2094294"/>
            <a:ext cx="548640" cy="548640"/>
          </a:xfrm>
          <a:prstGeom prst="rect">
            <a:avLst/>
          </a:prstGeom>
        </p:spPr>
      </p:pic>
      <p:pic>
        <p:nvPicPr>
          <p:cNvPr id="41" name="Picture 40">
            <a:extLst>
              <a:ext uri="{FF2B5EF4-FFF2-40B4-BE49-F238E27FC236}">
                <a16:creationId xmlns:a16="http://schemas.microsoft.com/office/drawing/2014/main" id="{A410A0A2-6EF9-C24B-AA0F-6CAAFCC724C4}"/>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2517508" y="2114066"/>
            <a:ext cx="548640" cy="548640"/>
          </a:xfrm>
          <a:prstGeom prst="rect">
            <a:avLst/>
          </a:prstGeom>
        </p:spPr>
      </p:pic>
    </p:spTree>
    <p:extLst>
      <p:ext uri="{BB962C8B-B14F-4D97-AF65-F5344CB8AC3E}">
        <p14:creationId xmlns:p14="http://schemas.microsoft.com/office/powerpoint/2010/main" val="2606628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Group 59">
            <a:extLst>
              <a:ext uri="{FF2B5EF4-FFF2-40B4-BE49-F238E27FC236}">
                <a16:creationId xmlns:a16="http://schemas.microsoft.com/office/drawing/2014/main" id="{2F4B60AE-B985-2441-9FDD-84207C0D06AB}"/>
              </a:ext>
            </a:extLst>
          </p:cNvPr>
          <p:cNvGrpSpPr/>
          <p:nvPr/>
        </p:nvGrpSpPr>
        <p:grpSpPr>
          <a:xfrm>
            <a:off x="6284973" y="903514"/>
            <a:ext cx="2451237" cy="5127171"/>
            <a:chOff x="6182510" y="903514"/>
            <a:chExt cx="2451237" cy="5127171"/>
          </a:xfrm>
        </p:grpSpPr>
        <p:pic>
          <p:nvPicPr>
            <p:cNvPr id="61" name="Picture 60">
              <a:extLst>
                <a:ext uri="{FF2B5EF4-FFF2-40B4-BE49-F238E27FC236}">
                  <a16:creationId xmlns:a16="http://schemas.microsoft.com/office/drawing/2014/main" id="{1E42BEC0-FBAC-734D-B066-88090E10C97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2510" y="903514"/>
              <a:ext cx="2451237" cy="5127171"/>
            </a:xfrm>
            <a:prstGeom prst="rect">
              <a:avLst/>
            </a:prstGeom>
          </p:spPr>
        </p:pic>
        <p:sp>
          <p:nvSpPr>
            <p:cNvPr id="62" name="Oval 61">
              <a:extLst>
                <a:ext uri="{FF2B5EF4-FFF2-40B4-BE49-F238E27FC236}">
                  <a16:creationId xmlns:a16="http://schemas.microsoft.com/office/drawing/2014/main" id="{D34D79BF-5C00-B34B-B12A-0C286EC3DB45}"/>
                </a:ext>
              </a:extLst>
            </p:cNvPr>
            <p:cNvSpPr/>
            <p:nvPr/>
          </p:nvSpPr>
          <p:spPr>
            <a:xfrm>
              <a:off x="7250803" y="5497585"/>
              <a:ext cx="314650" cy="314650"/>
            </a:xfrm>
            <a:prstGeom prst="ellipse">
              <a:avLst/>
            </a:prstGeom>
            <a:solidFill>
              <a:srgbClr val="181C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5" name="Title 7">
            <a:extLst>
              <a:ext uri="{FF2B5EF4-FFF2-40B4-BE49-F238E27FC236}">
                <a16:creationId xmlns:a16="http://schemas.microsoft.com/office/drawing/2014/main" id="{F86144D4-9139-CA4C-A735-94F382D421FD}"/>
              </a:ext>
            </a:extLst>
          </p:cNvPr>
          <p:cNvSpPr txBox="1">
            <a:spLocks/>
          </p:cNvSpPr>
          <p:nvPr/>
        </p:nvSpPr>
        <p:spPr>
          <a:xfrm>
            <a:off x="427505" y="3192523"/>
            <a:ext cx="5369688" cy="1919941"/>
          </a:xfrm>
          <a:prstGeom prst="rect">
            <a:avLst/>
          </a:prstGeom>
        </p:spPr>
        <p:txBody>
          <a:bodyPr vert="horz" lIns="91440" tIns="45720" rIns="91440" bIns="45720" rtlCol="0" anchor="t">
            <a:normAutofit/>
          </a:bodyPr>
          <a:lstStyle>
            <a:lvl1pPr algn="l" defTabSz="914400" rtl="0" eaLnBrk="1" latinLnBrk="0" hangingPunct="1">
              <a:lnSpc>
                <a:spcPct val="100000"/>
              </a:lnSpc>
              <a:spcBef>
                <a:spcPct val="0"/>
              </a:spcBef>
              <a:buNone/>
              <a:defRPr sz="4400" kern="1200">
                <a:solidFill>
                  <a:schemeClr val="accent1"/>
                </a:solidFill>
                <a:latin typeface="Palatino" pitchFamily="2" charset="77"/>
                <a:ea typeface="Palatino" pitchFamily="2" charset="77"/>
                <a:cs typeface="Palatino" pitchFamily="2" charset="77"/>
              </a:defRPr>
            </a:lvl1pPr>
          </a:lstStyle>
          <a:p>
            <a:pPr algn="r"/>
            <a:r>
              <a:rPr lang="en-US" dirty="0">
                <a:solidFill>
                  <a:schemeClr val="accent2"/>
                </a:solidFill>
              </a:rPr>
              <a:t>View Presentation</a:t>
            </a:r>
          </a:p>
        </p:txBody>
      </p:sp>
      <p:sp>
        <p:nvSpPr>
          <p:cNvPr id="66" name="Title 7">
            <a:extLst>
              <a:ext uri="{FF2B5EF4-FFF2-40B4-BE49-F238E27FC236}">
                <a16:creationId xmlns:a16="http://schemas.microsoft.com/office/drawing/2014/main" id="{54BFA612-4A00-7F4C-BC46-BCF593432C9B}"/>
              </a:ext>
            </a:extLst>
          </p:cNvPr>
          <p:cNvSpPr txBox="1">
            <a:spLocks/>
          </p:cNvSpPr>
          <p:nvPr/>
        </p:nvSpPr>
        <p:spPr>
          <a:xfrm>
            <a:off x="634725" y="3854353"/>
            <a:ext cx="5162467" cy="90362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accent1"/>
                </a:solidFill>
                <a:latin typeface="Zoram ldsLat" charset="0"/>
                <a:ea typeface="Zoram ldsLat" charset="0"/>
                <a:cs typeface="Zoram ldsLat" charset="0"/>
              </a:defRPr>
            </a:lvl1pPr>
          </a:lstStyle>
          <a:p>
            <a:pPr algn="r"/>
            <a:r>
              <a:rPr lang="en-US" sz="2800" i="1" dirty="0">
                <a:solidFill>
                  <a:schemeClr val="tx1"/>
                </a:solidFill>
                <a:latin typeface="Arial" panose="020B0604020202020204" pitchFamily="34" charset="0"/>
                <a:cs typeface="Arial" panose="020B0604020202020204" pitchFamily="34" charset="0"/>
              </a:rPr>
              <a:t>Download to view offline</a:t>
            </a:r>
          </a:p>
        </p:txBody>
      </p:sp>
      <p:pic>
        <p:nvPicPr>
          <p:cNvPr id="20" name="Picture 19">
            <a:extLst>
              <a:ext uri="{FF2B5EF4-FFF2-40B4-BE49-F238E27FC236}">
                <a16:creationId xmlns:a16="http://schemas.microsoft.com/office/drawing/2014/main" id="{DB295225-AF8D-A94B-9F53-1CD11902AA9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55658" y="1521806"/>
            <a:ext cx="2122438" cy="3767328"/>
          </a:xfrm>
          <a:prstGeom prst="rect">
            <a:avLst/>
          </a:prstGeom>
        </p:spPr>
      </p:pic>
      <p:sp>
        <p:nvSpPr>
          <p:cNvPr id="32" name="Freeform 31">
            <a:extLst>
              <a:ext uri="{FF2B5EF4-FFF2-40B4-BE49-F238E27FC236}">
                <a16:creationId xmlns:a16="http://schemas.microsoft.com/office/drawing/2014/main" id="{22F7B595-AB2F-2D44-AEF5-7AF2B4491D42}"/>
              </a:ext>
            </a:extLst>
          </p:cNvPr>
          <p:cNvSpPr/>
          <p:nvPr/>
        </p:nvSpPr>
        <p:spPr>
          <a:xfrm>
            <a:off x="6455658" y="1521806"/>
            <a:ext cx="2169358" cy="3767328"/>
          </a:xfrm>
          <a:custGeom>
            <a:avLst/>
            <a:gdLst>
              <a:gd name="connsiteX0" fmla="*/ 2122438 w 2169358"/>
              <a:gd name="connsiteY0" fmla="*/ 2878694 h 3767328"/>
              <a:gd name="connsiteX1" fmla="*/ 2155679 w 2169358"/>
              <a:gd name="connsiteY1" fmla="*/ 2927997 h 3767328"/>
              <a:gd name="connsiteX2" fmla="*/ 2169358 w 2169358"/>
              <a:gd name="connsiteY2" fmla="*/ 2995752 h 3767328"/>
              <a:gd name="connsiteX3" fmla="*/ 2155679 w 2169358"/>
              <a:gd name="connsiteY3" fmla="*/ 3063508 h 3767328"/>
              <a:gd name="connsiteX4" fmla="*/ 2122438 w 2169358"/>
              <a:gd name="connsiteY4" fmla="*/ 3112811 h 3767328"/>
              <a:gd name="connsiteX5" fmla="*/ 2122438 w 2169358"/>
              <a:gd name="connsiteY5" fmla="*/ 2302045 h 3767328"/>
              <a:gd name="connsiteX6" fmla="*/ 2155679 w 2169358"/>
              <a:gd name="connsiteY6" fmla="*/ 2351347 h 3767328"/>
              <a:gd name="connsiteX7" fmla="*/ 2169358 w 2169358"/>
              <a:gd name="connsiteY7" fmla="*/ 2419103 h 3767328"/>
              <a:gd name="connsiteX8" fmla="*/ 2155679 w 2169358"/>
              <a:gd name="connsiteY8" fmla="*/ 2486859 h 3767328"/>
              <a:gd name="connsiteX9" fmla="*/ 2122438 w 2169358"/>
              <a:gd name="connsiteY9" fmla="*/ 2536162 h 3767328"/>
              <a:gd name="connsiteX10" fmla="*/ 2122438 w 2169358"/>
              <a:gd name="connsiteY10" fmla="*/ 1651256 h 3767328"/>
              <a:gd name="connsiteX11" fmla="*/ 2155679 w 2169358"/>
              <a:gd name="connsiteY11" fmla="*/ 1700559 h 3767328"/>
              <a:gd name="connsiteX12" fmla="*/ 2169358 w 2169358"/>
              <a:gd name="connsiteY12" fmla="*/ 1768314 h 3767328"/>
              <a:gd name="connsiteX13" fmla="*/ 2155679 w 2169358"/>
              <a:gd name="connsiteY13" fmla="*/ 1836070 h 3767328"/>
              <a:gd name="connsiteX14" fmla="*/ 2122438 w 2169358"/>
              <a:gd name="connsiteY14" fmla="*/ 1885373 h 3767328"/>
              <a:gd name="connsiteX15" fmla="*/ 2122438 w 2169358"/>
              <a:gd name="connsiteY15" fmla="*/ 909850 h 3767328"/>
              <a:gd name="connsiteX16" fmla="*/ 2155679 w 2169358"/>
              <a:gd name="connsiteY16" fmla="*/ 959153 h 3767328"/>
              <a:gd name="connsiteX17" fmla="*/ 2169358 w 2169358"/>
              <a:gd name="connsiteY17" fmla="*/ 1026908 h 3767328"/>
              <a:gd name="connsiteX18" fmla="*/ 2155679 w 2169358"/>
              <a:gd name="connsiteY18" fmla="*/ 1094664 h 3767328"/>
              <a:gd name="connsiteX19" fmla="*/ 2122438 w 2169358"/>
              <a:gd name="connsiteY19" fmla="*/ 1143967 h 3767328"/>
              <a:gd name="connsiteX20" fmla="*/ 1575159 w 2169358"/>
              <a:gd name="connsiteY20" fmla="*/ 119672 h 3767328"/>
              <a:gd name="connsiteX21" fmla="*/ 1401090 w 2169358"/>
              <a:gd name="connsiteY21" fmla="*/ 293741 h 3767328"/>
              <a:gd name="connsiteX22" fmla="*/ 1575159 w 2169358"/>
              <a:gd name="connsiteY22" fmla="*/ 467810 h 3767328"/>
              <a:gd name="connsiteX23" fmla="*/ 1749228 w 2169358"/>
              <a:gd name="connsiteY23" fmla="*/ 293741 h 3767328"/>
              <a:gd name="connsiteX24" fmla="*/ 1575159 w 2169358"/>
              <a:gd name="connsiteY24" fmla="*/ 119672 h 3767328"/>
              <a:gd name="connsiteX25" fmla="*/ 0 w 2169358"/>
              <a:gd name="connsiteY25" fmla="*/ 0 h 3767328"/>
              <a:gd name="connsiteX26" fmla="*/ 2122438 w 2169358"/>
              <a:gd name="connsiteY26" fmla="*/ 0 h 3767328"/>
              <a:gd name="connsiteX27" fmla="*/ 2122438 w 2169358"/>
              <a:gd name="connsiteY27" fmla="*/ 909850 h 3767328"/>
              <a:gd name="connsiteX28" fmla="*/ 2118374 w 2169358"/>
              <a:gd name="connsiteY28" fmla="*/ 903823 h 3767328"/>
              <a:gd name="connsiteX29" fmla="*/ 1995289 w 2169358"/>
              <a:gd name="connsiteY29" fmla="*/ 852839 h 3767328"/>
              <a:gd name="connsiteX30" fmla="*/ 1821220 w 2169358"/>
              <a:gd name="connsiteY30" fmla="*/ 1026908 h 3767328"/>
              <a:gd name="connsiteX31" fmla="*/ 1995289 w 2169358"/>
              <a:gd name="connsiteY31" fmla="*/ 1200977 h 3767328"/>
              <a:gd name="connsiteX32" fmla="*/ 2118374 w 2169358"/>
              <a:gd name="connsiteY32" fmla="*/ 1149994 h 3767328"/>
              <a:gd name="connsiteX33" fmla="*/ 2122438 w 2169358"/>
              <a:gd name="connsiteY33" fmla="*/ 1143967 h 3767328"/>
              <a:gd name="connsiteX34" fmla="*/ 2122438 w 2169358"/>
              <a:gd name="connsiteY34" fmla="*/ 1651256 h 3767328"/>
              <a:gd name="connsiteX35" fmla="*/ 2118374 w 2169358"/>
              <a:gd name="connsiteY35" fmla="*/ 1645229 h 3767328"/>
              <a:gd name="connsiteX36" fmla="*/ 1995289 w 2169358"/>
              <a:gd name="connsiteY36" fmla="*/ 1594245 h 3767328"/>
              <a:gd name="connsiteX37" fmla="*/ 1821220 w 2169358"/>
              <a:gd name="connsiteY37" fmla="*/ 1768314 h 3767328"/>
              <a:gd name="connsiteX38" fmla="*/ 1995289 w 2169358"/>
              <a:gd name="connsiteY38" fmla="*/ 1942383 h 3767328"/>
              <a:gd name="connsiteX39" fmla="*/ 2118374 w 2169358"/>
              <a:gd name="connsiteY39" fmla="*/ 1891400 h 3767328"/>
              <a:gd name="connsiteX40" fmla="*/ 2122438 w 2169358"/>
              <a:gd name="connsiteY40" fmla="*/ 1885373 h 3767328"/>
              <a:gd name="connsiteX41" fmla="*/ 2122438 w 2169358"/>
              <a:gd name="connsiteY41" fmla="*/ 2302045 h 3767328"/>
              <a:gd name="connsiteX42" fmla="*/ 2118374 w 2169358"/>
              <a:gd name="connsiteY42" fmla="*/ 2296018 h 3767328"/>
              <a:gd name="connsiteX43" fmla="*/ 1995289 w 2169358"/>
              <a:gd name="connsiteY43" fmla="*/ 2245034 h 3767328"/>
              <a:gd name="connsiteX44" fmla="*/ 1821220 w 2169358"/>
              <a:gd name="connsiteY44" fmla="*/ 2419103 h 3767328"/>
              <a:gd name="connsiteX45" fmla="*/ 1995289 w 2169358"/>
              <a:gd name="connsiteY45" fmla="*/ 2593172 h 3767328"/>
              <a:gd name="connsiteX46" fmla="*/ 2118374 w 2169358"/>
              <a:gd name="connsiteY46" fmla="*/ 2542189 h 3767328"/>
              <a:gd name="connsiteX47" fmla="*/ 2122438 w 2169358"/>
              <a:gd name="connsiteY47" fmla="*/ 2536162 h 3767328"/>
              <a:gd name="connsiteX48" fmla="*/ 2122438 w 2169358"/>
              <a:gd name="connsiteY48" fmla="*/ 2878694 h 3767328"/>
              <a:gd name="connsiteX49" fmla="*/ 2118374 w 2169358"/>
              <a:gd name="connsiteY49" fmla="*/ 2872667 h 3767328"/>
              <a:gd name="connsiteX50" fmla="*/ 1995289 w 2169358"/>
              <a:gd name="connsiteY50" fmla="*/ 2821683 h 3767328"/>
              <a:gd name="connsiteX51" fmla="*/ 1821220 w 2169358"/>
              <a:gd name="connsiteY51" fmla="*/ 2995752 h 3767328"/>
              <a:gd name="connsiteX52" fmla="*/ 1995289 w 2169358"/>
              <a:gd name="connsiteY52" fmla="*/ 3169821 h 3767328"/>
              <a:gd name="connsiteX53" fmla="*/ 2118374 w 2169358"/>
              <a:gd name="connsiteY53" fmla="*/ 3118838 h 3767328"/>
              <a:gd name="connsiteX54" fmla="*/ 2122438 w 2169358"/>
              <a:gd name="connsiteY54" fmla="*/ 3112811 h 3767328"/>
              <a:gd name="connsiteX55" fmla="*/ 2122438 w 2169358"/>
              <a:gd name="connsiteY55" fmla="*/ 3767328 h 3767328"/>
              <a:gd name="connsiteX56" fmla="*/ 0 w 2169358"/>
              <a:gd name="connsiteY56" fmla="*/ 3767328 h 3767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169358" h="3767328">
                <a:moveTo>
                  <a:pt x="2122438" y="2878694"/>
                </a:moveTo>
                <a:lnTo>
                  <a:pt x="2155679" y="2927997"/>
                </a:lnTo>
                <a:cubicBezTo>
                  <a:pt x="2164487" y="2948822"/>
                  <a:pt x="2169358" y="2971718"/>
                  <a:pt x="2169358" y="2995752"/>
                </a:cubicBezTo>
                <a:cubicBezTo>
                  <a:pt x="2169358" y="3019786"/>
                  <a:pt x="2164487" y="3042683"/>
                  <a:pt x="2155679" y="3063508"/>
                </a:cubicBezTo>
                <a:lnTo>
                  <a:pt x="2122438" y="3112811"/>
                </a:lnTo>
                <a:close/>
                <a:moveTo>
                  <a:pt x="2122438" y="2302045"/>
                </a:moveTo>
                <a:lnTo>
                  <a:pt x="2155679" y="2351347"/>
                </a:lnTo>
                <a:cubicBezTo>
                  <a:pt x="2164487" y="2372173"/>
                  <a:pt x="2169358" y="2395069"/>
                  <a:pt x="2169358" y="2419103"/>
                </a:cubicBezTo>
                <a:cubicBezTo>
                  <a:pt x="2169358" y="2443137"/>
                  <a:pt x="2164487" y="2466033"/>
                  <a:pt x="2155679" y="2486859"/>
                </a:cubicBezTo>
                <a:lnTo>
                  <a:pt x="2122438" y="2536162"/>
                </a:lnTo>
                <a:close/>
                <a:moveTo>
                  <a:pt x="2122438" y="1651256"/>
                </a:moveTo>
                <a:lnTo>
                  <a:pt x="2155679" y="1700559"/>
                </a:lnTo>
                <a:cubicBezTo>
                  <a:pt x="2164487" y="1721384"/>
                  <a:pt x="2169358" y="1744280"/>
                  <a:pt x="2169358" y="1768314"/>
                </a:cubicBezTo>
                <a:cubicBezTo>
                  <a:pt x="2169358" y="1792348"/>
                  <a:pt x="2164487" y="1815244"/>
                  <a:pt x="2155679" y="1836070"/>
                </a:cubicBezTo>
                <a:lnTo>
                  <a:pt x="2122438" y="1885373"/>
                </a:lnTo>
                <a:close/>
                <a:moveTo>
                  <a:pt x="2122438" y="909850"/>
                </a:moveTo>
                <a:lnTo>
                  <a:pt x="2155679" y="959153"/>
                </a:lnTo>
                <a:cubicBezTo>
                  <a:pt x="2164487" y="979978"/>
                  <a:pt x="2169358" y="1002874"/>
                  <a:pt x="2169358" y="1026908"/>
                </a:cubicBezTo>
                <a:cubicBezTo>
                  <a:pt x="2169358" y="1050942"/>
                  <a:pt x="2164487" y="1073838"/>
                  <a:pt x="2155679" y="1094664"/>
                </a:cubicBezTo>
                <a:lnTo>
                  <a:pt x="2122438" y="1143967"/>
                </a:lnTo>
                <a:close/>
                <a:moveTo>
                  <a:pt x="1575159" y="119672"/>
                </a:moveTo>
                <a:cubicBezTo>
                  <a:pt x="1479023" y="119672"/>
                  <a:pt x="1401090" y="197605"/>
                  <a:pt x="1401090" y="293741"/>
                </a:cubicBezTo>
                <a:cubicBezTo>
                  <a:pt x="1401090" y="389877"/>
                  <a:pt x="1479023" y="467810"/>
                  <a:pt x="1575159" y="467810"/>
                </a:cubicBezTo>
                <a:cubicBezTo>
                  <a:pt x="1671295" y="467810"/>
                  <a:pt x="1749228" y="389877"/>
                  <a:pt x="1749228" y="293741"/>
                </a:cubicBezTo>
                <a:cubicBezTo>
                  <a:pt x="1749228" y="197605"/>
                  <a:pt x="1671295" y="119672"/>
                  <a:pt x="1575159" y="119672"/>
                </a:cubicBezTo>
                <a:close/>
                <a:moveTo>
                  <a:pt x="0" y="0"/>
                </a:moveTo>
                <a:lnTo>
                  <a:pt x="2122438" y="0"/>
                </a:lnTo>
                <a:lnTo>
                  <a:pt x="2122438" y="909850"/>
                </a:lnTo>
                <a:lnTo>
                  <a:pt x="2118374" y="903823"/>
                </a:lnTo>
                <a:cubicBezTo>
                  <a:pt x="2086874" y="872322"/>
                  <a:pt x="2043357" y="852839"/>
                  <a:pt x="1995289" y="852839"/>
                </a:cubicBezTo>
                <a:cubicBezTo>
                  <a:pt x="1899153" y="852839"/>
                  <a:pt x="1821220" y="930772"/>
                  <a:pt x="1821220" y="1026908"/>
                </a:cubicBezTo>
                <a:cubicBezTo>
                  <a:pt x="1821220" y="1123044"/>
                  <a:pt x="1899153" y="1200977"/>
                  <a:pt x="1995289" y="1200977"/>
                </a:cubicBezTo>
                <a:cubicBezTo>
                  <a:pt x="2043357" y="1200977"/>
                  <a:pt x="2086874" y="1181494"/>
                  <a:pt x="2118374" y="1149994"/>
                </a:cubicBezTo>
                <a:lnTo>
                  <a:pt x="2122438" y="1143967"/>
                </a:lnTo>
                <a:lnTo>
                  <a:pt x="2122438" y="1651256"/>
                </a:lnTo>
                <a:lnTo>
                  <a:pt x="2118374" y="1645229"/>
                </a:lnTo>
                <a:cubicBezTo>
                  <a:pt x="2086874" y="1613728"/>
                  <a:pt x="2043357" y="1594245"/>
                  <a:pt x="1995289" y="1594245"/>
                </a:cubicBezTo>
                <a:cubicBezTo>
                  <a:pt x="1899153" y="1594245"/>
                  <a:pt x="1821220" y="1672178"/>
                  <a:pt x="1821220" y="1768314"/>
                </a:cubicBezTo>
                <a:cubicBezTo>
                  <a:pt x="1821220" y="1864450"/>
                  <a:pt x="1899153" y="1942383"/>
                  <a:pt x="1995289" y="1942383"/>
                </a:cubicBezTo>
                <a:cubicBezTo>
                  <a:pt x="2043357" y="1942383"/>
                  <a:pt x="2086874" y="1922900"/>
                  <a:pt x="2118374" y="1891400"/>
                </a:cubicBezTo>
                <a:lnTo>
                  <a:pt x="2122438" y="1885373"/>
                </a:lnTo>
                <a:lnTo>
                  <a:pt x="2122438" y="2302045"/>
                </a:lnTo>
                <a:lnTo>
                  <a:pt x="2118374" y="2296018"/>
                </a:lnTo>
                <a:cubicBezTo>
                  <a:pt x="2086874" y="2264517"/>
                  <a:pt x="2043357" y="2245034"/>
                  <a:pt x="1995289" y="2245034"/>
                </a:cubicBezTo>
                <a:cubicBezTo>
                  <a:pt x="1899153" y="2245034"/>
                  <a:pt x="1821220" y="2322967"/>
                  <a:pt x="1821220" y="2419103"/>
                </a:cubicBezTo>
                <a:cubicBezTo>
                  <a:pt x="1821220" y="2515239"/>
                  <a:pt x="1899153" y="2593172"/>
                  <a:pt x="1995289" y="2593172"/>
                </a:cubicBezTo>
                <a:cubicBezTo>
                  <a:pt x="2043357" y="2593172"/>
                  <a:pt x="2086874" y="2573689"/>
                  <a:pt x="2118374" y="2542189"/>
                </a:cubicBezTo>
                <a:lnTo>
                  <a:pt x="2122438" y="2536162"/>
                </a:lnTo>
                <a:lnTo>
                  <a:pt x="2122438" y="2878694"/>
                </a:lnTo>
                <a:lnTo>
                  <a:pt x="2118374" y="2872667"/>
                </a:lnTo>
                <a:cubicBezTo>
                  <a:pt x="2086874" y="2841167"/>
                  <a:pt x="2043357" y="2821683"/>
                  <a:pt x="1995289" y="2821683"/>
                </a:cubicBezTo>
                <a:cubicBezTo>
                  <a:pt x="1899153" y="2821683"/>
                  <a:pt x="1821220" y="2899616"/>
                  <a:pt x="1821220" y="2995752"/>
                </a:cubicBezTo>
                <a:cubicBezTo>
                  <a:pt x="1821220" y="3091888"/>
                  <a:pt x="1899153" y="3169821"/>
                  <a:pt x="1995289" y="3169821"/>
                </a:cubicBezTo>
                <a:cubicBezTo>
                  <a:pt x="2043357" y="3169821"/>
                  <a:pt x="2086874" y="3150338"/>
                  <a:pt x="2118374" y="3118838"/>
                </a:cubicBezTo>
                <a:lnTo>
                  <a:pt x="2122438" y="3112811"/>
                </a:lnTo>
                <a:lnTo>
                  <a:pt x="2122438" y="3767328"/>
                </a:lnTo>
                <a:lnTo>
                  <a:pt x="0" y="3767328"/>
                </a:lnTo>
                <a:close/>
              </a:path>
            </a:pathLst>
          </a:cu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33" name="Picture 32">
            <a:extLst>
              <a:ext uri="{FF2B5EF4-FFF2-40B4-BE49-F238E27FC236}">
                <a16:creationId xmlns:a16="http://schemas.microsoft.com/office/drawing/2014/main" id="{C098E773-9F51-864D-824B-7078528F067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891418" y="903514"/>
            <a:ext cx="2602784" cy="5127172"/>
          </a:xfrm>
          <a:prstGeom prst="rect">
            <a:avLst/>
          </a:prstGeom>
        </p:spPr>
      </p:pic>
      <p:pic>
        <p:nvPicPr>
          <p:cNvPr id="21" name="Picture 20">
            <a:extLst>
              <a:ext uri="{FF2B5EF4-FFF2-40B4-BE49-F238E27FC236}">
                <a16:creationId xmlns:a16="http://schemas.microsoft.com/office/drawing/2014/main" id="{95E5240C-C7BF-C147-9C45-2783B0FC21C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960941" y="1277111"/>
            <a:ext cx="2463737" cy="4379976"/>
          </a:xfrm>
          <a:prstGeom prst="rect">
            <a:avLst/>
          </a:prstGeom>
        </p:spPr>
      </p:pic>
      <p:sp>
        <p:nvSpPr>
          <p:cNvPr id="41" name="Freeform 40">
            <a:extLst>
              <a:ext uri="{FF2B5EF4-FFF2-40B4-BE49-F238E27FC236}">
                <a16:creationId xmlns:a16="http://schemas.microsoft.com/office/drawing/2014/main" id="{48284C7F-CCE3-4348-AFCF-5B948C0437DC}"/>
              </a:ext>
            </a:extLst>
          </p:cNvPr>
          <p:cNvSpPr/>
          <p:nvPr/>
        </p:nvSpPr>
        <p:spPr>
          <a:xfrm>
            <a:off x="8960941" y="1277111"/>
            <a:ext cx="2463737" cy="4377799"/>
          </a:xfrm>
          <a:custGeom>
            <a:avLst/>
            <a:gdLst>
              <a:gd name="connsiteX0" fmla="*/ 2263068 w 2463737"/>
              <a:gd name="connsiteY0" fmla="*/ 2666346 h 4377799"/>
              <a:gd name="connsiteX1" fmla="*/ 2072150 w 2463737"/>
              <a:gd name="connsiteY1" fmla="*/ 2857264 h 4377799"/>
              <a:gd name="connsiteX2" fmla="*/ 2263068 w 2463737"/>
              <a:gd name="connsiteY2" fmla="*/ 3048182 h 4377799"/>
              <a:gd name="connsiteX3" fmla="*/ 2453986 w 2463737"/>
              <a:gd name="connsiteY3" fmla="*/ 2857264 h 4377799"/>
              <a:gd name="connsiteX4" fmla="*/ 2263068 w 2463737"/>
              <a:gd name="connsiteY4" fmla="*/ 2666346 h 4377799"/>
              <a:gd name="connsiteX5" fmla="*/ 2263068 w 2463737"/>
              <a:gd name="connsiteY5" fmla="*/ 2123735 h 4377799"/>
              <a:gd name="connsiteX6" fmla="*/ 2072150 w 2463737"/>
              <a:gd name="connsiteY6" fmla="*/ 2314653 h 4377799"/>
              <a:gd name="connsiteX7" fmla="*/ 2263068 w 2463737"/>
              <a:gd name="connsiteY7" fmla="*/ 2505571 h 4377799"/>
              <a:gd name="connsiteX8" fmla="*/ 2453986 w 2463737"/>
              <a:gd name="connsiteY8" fmla="*/ 2314653 h 4377799"/>
              <a:gd name="connsiteX9" fmla="*/ 2263068 w 2463737"/>
              <a:gd name="connsiteY9" fmla="*/ 2123735 h 4377799"/>
              <a:gd name="connsiteX10" fmla="*/ 2263068 w 2463737"/>
              <a:gd name="connsiteY10" fmla="*/ 1581125 h 4377799"/>
              <a:gd name="connsiteX11" fmla="*/ 2072150 w 2463737"/>
              <a:gd name="connsiteY11" fmla="*/ 1772043 h 4377799"/>
              <a:gd name="connsiteX12" fmla="*/ 2263068 w 2463737"/>
              <a:gd name="connsiteY12" fmla="*/ 1962961 h 4377799"/>
              <a:gd name="connsiteX13" fmla="*/ 2453986 w 2463737"/>
              <a:gd name="connsiteY13" fmla="*/ 1772043 h 4377799"/>
              <a:gd name="connsiteX14" fmla="*/ 2263068 w 2463737"/>
              <a:gd name="connsiteY14" fmla="*/ 1581125 h 4377799"/>
              <a:gd name="connsiteX15" fmla="*/ 2263068 w 2463737"/>
              <a:gd name="connsiteY15" fmla="*/ 1038514 h 4377799"/>
              <a:gd name="connsiteX16" fmla="*/ 2072150 w 2463737"/>
              <a:gd name="connsiteY16" fmla="*/ 1229432 h 4377799"/>
              <a:gd name="connsiteX17" fmla="*/ 2263068 w 2463737"/>
              <a:gd name="connsiteY17" fmla="*/ 1420350 h 4377799"/>
              <a:gd name="connsiteX18" fmla="*/ 2453986 w 2463737"/>
              <a:gd name="connsiteY18" fmla="*/ 1229432 h 4377799"/>
              <a:gd name="connsiteX19" fmla="*/ 2263068 w 2463737"/>
              <a:gd name="connsiteY19" fmla="*/ 1038514 h 4377799"/>
              <a:gd name="connsiteX20" fmla="*/ 1449152 w 2463737"/>
              <a:gd name="connsiteY20" fmla="*/ 124114 h 4377799"/>
              <a:gd name="connsiteX21" fmla="*/ 1258234 w 2463737"/>
              <a:gd name="connsiteY21" fmla="*/ 315033 h 4377799"/>
              <a:gd name="connsiteX22" fmla="*/ 1449152 w 2463737"/>
              <a:gd name="connsiteY22" fmla="*/ 505951 h 4377799"/>
              <a:gd name="connsiteX23" fmla="*/ 1640070 w 2463737"/>
              <a:gd name="connsiteY23" fmla="*/ 315033 h 4377799"/>
              <a:gd name="connsiteX24" fmla="*/ 1449152 w 2463737"/>
              <a:gd name="connsiteY24" fmla="*/ 124114 h 4377799"/>
              <a:gd name="connsiteX25" fmla="*/ 0 w 2463737"/>
              <a:gd name="connsiteY25" fmla="*/ 0 h 4377799"/>
              <a:gd name="connsiteX26" fmla="*/ 2463737 w 2463737"/>
              <a:gd name="connsiteY26" fmla="*/ 0 h 4377799"/>
              <a:gd name="connsiteX27" fmla="*/ 2463737 w 2463737"/>
              <a:gd name="connsiteY27" fmla="*/ 4377799 h 4377799"/>
              <a:gd name="connsiteX28" fmla="*/ 0 w 2463737"/>
              <a:gd name="connsiteY28" fmla="*/ 4377799 h 4377799"/>
              <a:gd name="connsiteX0" fmla="*/ 2263068 w 2463737"/>
              <a:gd name="connsiteY0" fmla="*/ 2666346 h 4377799"/>
              <a:gd name="connsiteX1" fmla="*/ 2072150 w 2463737"/>
              <a:gd name="connsiteY1" fmla="*/ 2857264 h 4377799"/>
              <a:gd name="connsiteX2" fmla="*/ 2263068 w 2463737"/>
              <a:gd name="connsiteY2" fmla="*/ 3048182 h 4377799"/>
              <a:gd name="connsiteX3" fmla="*/ 2453986 w 2463737"/>
              <a:gd name="connsiteY3" fmla="*/ 2857264 h 4377799"/>
              <a:gd name="connsiteX4" fmla="*/ 2263068 w 2463737"/>
              <a:gd name="connsiteY4" fmla="*/ 2666346 h 4377799"/>
              <a:gd name="connsiteX5" fmla="*/ 2263068 w 2463737"/>
              <a:gd name="connsiteY5" fmla="*/ 2123735 h 4377799"/>
              <a:gd name="connsiteX6" fmla="*/ 2072150 w 2463737"/>
              <a:gd name="connsiteY6" fmla="*/ 2314653 h 4377799"/>
              <a:gd name="connsiteX7" fmla="*/ 2263068 w 2463737"/>
              <a:gd name="connsiteY7" fmla="*/ 2505571 h 4377799"/>
              <a:gd name="connsiteX8" fmla="*/ 2453986 w 2463737"/>
              <a:gd name="connsiteY8" fmla="*/ 2314653 h 4377799"/>
              <a:gd name="connsiteX9" fmla="*/ 2263068 w 2463737"/>
              <a:gd name="connsiteY9" fmla="*/ 2123735 h 4377799"/>
              <a:gd name="connsiteX10" fmla="*/ 2263068 w 2463737"/>
              <a:gd name="connsiteY10" fmla="*/ 1581125 h 4377799"/>
              <a:gd name="connsiteX11" fmla="*/ 2072150 w 2463737"/>
              <a:gd name="connsiteY11" fmla="*/ 1772043 h 4377799"/>
              <a:gd name="connsiteX12" fmla="*/ 2263068 w 2463737"/>
              <a:gd name="connsiteY12" fmla="*/ 1962961 h 4377799"/>
              <a:gd name="connsiteX13" fmla="*/ 2453986 w 2463737"/>
              <a:gd name="connsiteY13" fmla="*/ 1772043 h 4377799"/>
              <a:gd name="connsiteX14" fmla="*/ 2263068 w 2463737"/>
              <a:gd name="connsiteY14" fmla="*/ 1581125 h 4377799"/>
              <a:gd name="connsiteX15" fmla="*/ 2263068 w 2463737"/>
              <a:gd name="connsiteY15" fmla="*/ 1038514 h 4377799"/>
              <a:gd name="connsiteX16" fmla="*/ 2072150 w 2463737"/>
              <a:gd name="connsiteY16" fmla="*/ 1229432 h 4377799"/>
              <a:gd name="connsiteX17" fmla="*/ 2263068 w 2463737"/>
              <a:gd name="connsiteY17" fmla="*/ 1420350 h 4377799"/>
              <a:gd name="connsiteX18" fmla="*/ 2453986 w 2463737"/>
              <a:gd name="connsiteY18" fmla="*/ 1229432 h 4377799"/>
              <a:gd name="connsiteX19" fmla="*/ 2263068 w 2463737"/>
              <a:gd name="connsiteY19" fmla="*/ 1038514 h 4377799"/>
              <a:gd name="connsiteX20" fmla="*/ 1449152 w 2463737"/>
              <a:gd name="connsiteY20" fmla="*/ 124114 h 4377799"/>
              <a:gd name="connsiteX21" fmla="*/ 1258234 w 2463737"/>
              <a:gd name="connsiteY21" fmla="*/ 315033 h 4377799"/>
              <a:gd name="connsiteX22" fmla="*/ 1449152 w 2463737"/>
              <a:gd name="connsiteY22" fmla="*/ 505951 h 4377799"/>
              <a:gd name="connsiteX23" fmla="*/ 2227899 w 2463737"/>
              <a:gd name="connsiteY23" fmla="*/ 315033 h 4377799"/>
              <a:gd name="connsiteX24" fmla="*/ 1449152 w 2463737"/>
              <a:gd name="connsiteY24" fmla="*/ 124114 h 4377799"/>
              <a:gd name="connsiteX25" fmla="*/ 0 w 2463737"/>
              <a:gd name="connsiteY25" fmla="*/ 0 h 4377799"/>
              <a:gd name="connsiteX26" fmla="*/ 2463737 w 2463737"/>
              <a:gd name="connsiteY26" fmla="*/ 0 h 4377799"/>
              <a:gd name="connsiteX27" fmla="*/ 2463737 w 2463737"/>
              <a:gd name="connsiteY27" fmla="*/ 4377799 h 4377799"/>
              <a:gd name="connsiteX28" fmla="*/ 0 w 2463737"/>
              <a:gd name="connsiteY28" fmla="*/ 4377799 h 4377799"/>
              <a:gd name="connsiteX29" fmla="*/ 0 w 2463737"/>
              <a:gd name="connsiteY29" fmla="*/ 0 h 4377799"/>
              <a:gd name="connsiteX0" fmla="*/ 2263068 w 2463737"/>
              <a:gd name="connsiteY0" fmla="*/ 2666346 h 4377799"/>
              <a:gd name="connsiteX1" fmla="*/ 2072150 w 2463737"/>
              <a:gd name="connsiteY1" fmla="*/ 2857264 h 4377799"/>
              <a:gd name="connsiteX2" fmla="*/ 2263068 w 2463737"/>
              <a:gd name="connsiteY2" fmla="*/ 3048182 h 4377799"/>
              <a:gd name="connsiteX3" fmla="*/ 2453986 w 2463737"/>
              <a:gd name="connsiteY3" fmla="*/ 2857264 h 4377799"/>
              <a:gd name="connsiteX4" fmla="*/ 2263068 w 2463737"/>
              <a:gd name="connsiteY4" fmla="*/ 2666346 h 4377799"/>
              <a:gd name="connsiteX5" fmla="*/ 2263068 w 2463737"/>
              <a:gd name="connsiteY5" fmla="*/ 2123735 h 4377799"/>
              <a:gd name="connsiteX6" fmla="*/ 2072150 w 2463737"/>
              <a:gd name="connsiteY6" fmla="*/ 2314653 h 4377799"/>
              <a:gd name="connsiteX7" fmla="*/ 2263068 w 2463737"/>
              <a:gd name="connsiteY7" fmla="*/ 2505571 h 4377799"/>
              <a:gd name="connsiteX8" fmla="*/ 2453986 w 2463737"/>
              <a:gd name="connsiteY8" fmla="*/ 2314653 h 4377799"/>
              <a:gd name="connsiteX9" fmla="*/ 2263068 w 2463737"/>
              <a:gd name="connsiteY9" fmla="*/ 2123735 h 4377799"/>
              <a:gd name="connsiteX10" fmla="*/ 2263068 w 2463737"/>
              <a:gd name="connsiteY10" fmla="*/ 1581125 h 4377799"/>
              <a:gd name="connsiteX11" fmla="*/ 2072150 w 2463737"/>
              <a:gd name="connsiteY11" fmla="*/ 1772043 h 4377799"/>
              <a:gd name="connsiteX12" fmla="*/ 2263068 w 2463737"/>
              <a:gd name="connsiteY12" fmla="*/ 1962961 h 4377799"/>
              <a:gd name="connsiteX13" fmla="*/ 2453986 w 2463737"/>
              <a:gd name="connsiteY13" fmla="*/ 1772043 h 4377799"/>
              <a:gd name="connsiteX14" fmla="*/ 2263068 w 2463737"/>
              <a:gd name="connsiteY14" fmla="*/ 1581125 h 4377799"/>
              <a:gd name="connsiteX15" fmla="*/ 2263068 w 2463737"/>
              <a:gd name="connsiteY15" fmla="*/ 1038514 h 4377799"/>
              <a:gd name="connsiteX16" fmla="*/ 2072150 w 2463737"/>
              <a:gd name="connsiteY16" fmla="*/ 1229432 h 4377799"/>
              <a:gd name="connsiteX17" fmla="*/ 2263068 w 2463737"/>
              <a:gd name="connsiteY17" fmla="*/ 1420350 h 4377799"/>
              <a:gd name="connsiteX18" fmla="*/ 2453986 w 2463737"/>
              <a:gd name="connsiteY18" fmla="*/ 1229432 h 4377799"/>
              <a:gd name="connsiteX19" fmla="*/ 2263068 w 2463737"/>
              <a:gd name="connsiteY19" fmla="*/ 1038514 h 4377799"/>
              <a:gd name="connsiteX20" fmla="*/ 1449152 w 2463737"/>
              <a:gd name="connsiteY20" fmla="*/ 124114 h 4377799"/>
              <a:gd name="connsiteX21" fmla="*/ 1928794 w 2463737"/>
              <a:gd name="connsiteY21" fmla="*/ 328096 h 4377799"/>
              <a:gd name="connsiteX22" fmla="*/ 1449152 w 2463737"/>
              <a:gd name="connsiteY22" fmla="*/ 505951 h 4377799"/>
              <a:gd name="connsiteX23" fmla="*/ 2227899 w 2463737"/>
              <a:gd name="connsiteY23" fmla="*/ 315033 h 4377799"/>
              <a:gd name="connsiteX24" fmla="*/ 1449152 w 2463737"/>
              <a:gd name="connsiteY24" fmla="*/ 124114 h 4377799"/>
              <a:gd name="connsiteX25" fmla="*/ 0 w 2463737"/>
              <a:gd name="connsiteY25" fmla="*/ 0 h 4377799"/>
              <a:gd name="connsiteX26" fmla="*/ 2463737 w 2463737"/>
              <a:gd name="connsiteY26" fmla="*/ 0 h 4377799"/>
              <a:gd name="connsiteX27" fmla="*/ 2463737 w 2463737"/>
              <a:gd name="connsiteY27" fmla="*/ 4377799 h 4377799"/>
              <a:gd name="connsiteX28" fmla="*/ 0 w 2463737"/>
              <a:gd name="connsiteY28" fmla="*/ 4377799 h 4377799"/>
              <a:gd name="connsiteX29" fmla="*/ 0 w 2463737"/>
              <a:gd name="connsiteY29" fmla="*/ 0 h 4377799"/>
              <a:gd name="connsiteX0" fmla="*/ 2263068 w 2463737"/>
              <a:gd name="connsiteY0" fmla="*/ 2666346 h 4377799"/>
              <a:gd name="connsiteX1" fmla="*/ 2072150 w 2463737"/>
              <a:gd name="connsiteY1" fmla="*/ 2857264 h 4377799"/>
              <a:gd name="connsiteX2" fmla="*/ 2263068 w 2463737"/>
              <a:gd name="connsiteY2" fmla="*/ 3048182 h 4377799"/>
              <a:gd name="connsiteX3" fmla="*/ 2453986 w 2463737"/>
              <a:gd name="connsiteY3" fmla="*/ 2857264 h 4377799"/>
              <a:gd name="connsiteX4" fmla="*/ 2263068 w 2463737"/>
              <a:gd name="connsiteY4" fmla="*/ 2666346 h 4377799"/>
              <a:gd name="connsiteX5" fmla="*/ 2263068 w 2463737"/>
              <a:gd name="connsiteY5" fmla="*/ 2123735 h 4377799"/>
              <a:gd name="connsiteX6" fmla="*/ 2072150 w 2463737"/>
              <a:gd name="connsiteY6" fmla="*/ 2314653 h 4377799"/>
              <a:gd name="connsiteX7" fmla="*/ 2263068 w 2463737"/>
              <a:gd name="connsiteY7" fmla="*/ 2505571 h 4377799"/>
              <a:gd name="connsiteX8" fmla="*/ 2453986 w 2463737"/>
              <a:gd name="connsiteY8" fmla="*/ 2314653 h 4377799"/>
              <a:gd name="connsiteX9" fmla="*/ 2263068 w 2463737"/>
              <a:gd name="connsiteY9" fmla="*/ 2123735 h 4377799"/>
              <a:gd name="connsiteX10" fmla="*/ 2263068 w 2463737"/>
              <a:gd name="connsiteY10" fmla="*/ 1581125 h 4377799"/>
              <a:gd name="connsiteX11" fmla="*/ 2072150 w 2463737"/>
              <a:gd name="connsiteY11" fmla="*/ 1772043 h 4377799"/>
              <a:gd name="connsiteX12" fmla="*/ 2263068 w 2463737"/>
              <a:gd name="connsiteY12" fmla="*/ 1962961 h 4377799"/>
              <a:gd name="connsiteX13" fmla="*/ 2453986 w 2463737"/>
              <a:gd name="connsiteY13" fmla="*/ 1772043 h 4377799"/>
              <a:gd name="connsiteX14" fmla="*/ 2263068 w 2463737"/>
              <a:gd name="connsiteY14" fmla="*/ 1581125 h 4377799"/>
              <a:gd name="connsiteX15" fmla="*/ 2263068 w 2463737"/>
              <a:gd name="connsiteY15" fmla="*/ 1038514 h 4377799"/>
              <a:gd name="connsiteX16" fmla="*/ 2072150 w 2463737"/>
              <a:gd name="connsiteY16" fmla="*/ 1229432 h 4377799"/>
              <a:gd name="connsiteX17" fmla="*/ 2263068 w 2463737"/>
              <a:gd name="connsiteY17" fmla="*/ 1420350 h 4377799"/>
              <a:gd name="connsiteX18" fmla="*/ 2453986 w 2463737"/>
              <a:gd name="connsiteY18" fmla="*/ 1229432 h 4377799"/>
              <a:gd name="connsiteX19" fmla="*/ 2263068 w 2463737"/>
              <a:gd name="connsiteY19" fmla="*/ 1038514 h 4377799"/>
              <a:gd name="connsiteX20" fmla="*/ 2067461 w 2463737"/>
              <a:gd name="connsiteY20" fmla="*/ 124114 h 4377799"/>
              <a:gd name="connsiteX21" fmla="*/ 1928794 w 2463737"/>
              <a:gd name="connsiteY21" fmla="*/ 328096 h 4377799"/>
              <a:gd name="connsiteX22" fmla="*/ 1449152 w 2463737"/>
              <a:gd name="connsiteY22" fmla="*/ 505951 h 4377799"/>
              <a:gd name="connsiteX23" fmla="*/ 2227899 w 2463737"/>
              <a:gd name="connsiteY23" fmla="*/ 315033 h 4377799"/>
              <a:gd name="connsiteX24" fmla="*/ 2067461 w 2463737"/>
              <a:gd name="connsiteY24" fmla="*/ 124114 h 4377799"/>
              <a:gd name="connsiteX25" fmla="*/ 0 w 2463737"/>
              <a:gd name="connsiteY25" fmla="*/ 0 h 4377799"/>
              <a:gd name="connsiteX26" fmla="*/ 2463737 w 2463737"/>
              <a:gd name="connsiteY26" fmla="*/ 0 h 4377799"/>
              <a:gd name="connsiteX27" fmla="*/ 2463737 w 2463737"/>
              <a:gd name="connsiteY27" fmla="*/ 4377799 h 4377799"/>
              <a:gd name="connsiteX28" fmla="*/ 0 w 2463737"/>
              <a:gd name="connsiteY28" fmla="*/ 4377799 h 4377799"/>
              <a:gd name="connsiteX29" fmla="*/ 0 w 2463737"/>
              <a:gd name="connsiteY29" fmla="*/ 0 h 4377799"/>
              <a:gd name="connsiteX0" fmla="*/ 2263068 w 2463737"/>
              <a:gd name="connsiteY0" fmla="*/ 2666346 h 4377799"/>
              <a:gd name="connsiteX1" fmla="*/ 2072150 w 2463737"/>
              <a:gd name="connsiteY1" fmla="*/ 2857264 h 4377799"/>
              <a:gd name="connsiteX2" fmla="*/ 2263068 w 2463737"/>
              <a:gd name="connsiteY2" fmla="*/ 3048182 h 4377799"/>
              <a:gd name="connsiteX3" fmla="*/ 2453986 w 2463737"/>
              <a:gd name="connsiteY3" fmla="*/ 2857264 h 4377799"/>
              <a:gd name="connsiteX4" fmla="*/ 2263068 w 2463737"/>
              <a:gd name="connsiteY4" fmla="*/ 2666346 h 4377799"/>
              <a:gd name="connsiteX5" fmla="*/ 2263068 w 2463737"/>
              <a:gd name="connsiteY5" fmla="*/ 2123735 h 4377799"/>
              <a:gd name="connsiteX6" fmla="*/ 2072150 w 2463737"/>
              <a:gd name="connsiteY6" fmla="*/ 2314653 h 4377799"/>
              <a:gd name="connsiteX7" fmla="*/ 2263068 w 2463737"/>
              <a:gd name="connsiteY7" fmla="*/ 2505571 h 4377799"/>
              <a:gd name="connsiteX8" fmla="*/ 2453986 w 2463737"/>
              <a:gd name="connsiteY8" fmla="*/ 2314653 h 4377799"/>
              <a:gd name="connsiteX9" fmla="*/ 2263068 w 2463737"/>
              <a:gd name="connsiteY9" fmla="*/ 2123735 h 4377799"/>
              <a:gd name="connsiteX10" fmla="*/ 2263068 w 2463737"/>
              <a:gd name="connsiteY10" fmla="*/ 1581125 h 4377799"/>
              <a:gd name="connsiteX11" fmla="*/ 2072150 w 2463737"/>
              <a:gd name="connsiteY11" fmla="*/ 1772043 h 4377799"/>
              <a:gd name="connsiteX12" fmla="*/ 2263068 w 2463737"/>
              <a:gd name="connsiteY12" fmla="*/ 1962961 h 4377799"/>
              <a:gd name="connsiteX13" fmla="*/ 2453986 w 2463737"/>
              <a:gd name="connsiteY13" fmla="*/ 1772043 h 4377799"/>
              <a:gd name="connsiteX14" fmla="*/ 2263068 w 2463737"/>
              <a:gd name="connsiteY14" fmla="*/ 1581125 h 4377799"/>
              <a:gd name="connsiteX15" fmla="*/ 2263068 w 2463737"/>
              <a:gd name="connsiteY15" fmla="*/ 1038514 h 4377799"/>
              <a:gd name="connsiteX16" fmla="*/ 2072150 w 2463737"/>
              <a:gd name="connsiteY16" fmla="*/ 1229432 h 4377799"/>
              <a:gd name="connsiteX17" fmla="*/ 2263068 w 2463737"/>
              <a:gd name="connsiteY17" fmla="*/ 1420350 h 4377799"/>
              <a:gd name="connsiteX18" fmla="*/ 2453986 w 2463737"/>
              <a:gd name="connsiteY18" fmla="*/ 1229432 h 4377799"/>
              <a:gd name="connsiteX19" fmla="*/ 2263068 w 2463737"/>
              <a:gd name="connsiteY19" fmla="*/ 1038514 h 4377799"/>
              <a:gd name="connsiteX20" fmla="*/ 2067461 w 2463737"/>
              <a:gd name="connsiteY20" fmla="*/ 124114 h 4377799"/>
              <a:gd name="connsiteX21" fmla="*/ 1928794 w 2463737"/>
              <a:gd name="connsiteY21" fmla="*/ 328096 h 4377799"/>
              <a:gd name="connsiteX22" fmla="*/ 2032627 w 2463737"/>
              <a:gd name="connsiteY22" fmla="*/ 462408 h 4377799"/>
              <a:gd name="connsiteX23" fmla="*/ 2227899 w 2463737"/>
              <a:gd name="connsiteY23" fmla="*/ 315033 h 4377799"/>
              <a:gd name="connsiteX24" fmla="*/ 2067461 w 2463737"/>
              <a:gd name="connsiteY24" fmla="*/ 124114 h 4377799"/>
              <a:gd name="connsiteX25" fmla="*/ 0 w 2463737"/>
              <a:gd name="connsiteY25" fmla="*/ 0 h 4377799"/>
              <a:gd name="connsiteX26" fmla="*/ 2463737 w 2463737"/>
              <a:gd name="connsiteY26" fmla="*/ 0 h 4377799"/>
              <a:gd name="connsiteX27" fmla="*/ 2463737 w 2463737"/>
              <a:gd name="connsiteY27" fmla="*/ 4377799 h 4377799"/>
              <a:gd name="connsiteX28" fmla="*/ 0 w 2463737"/>
              <a:gd name="connsiteY28" fmla="*/ 4377799 h 4377799"/>
              <a:gd name="connsiteX29" fmla="*/ 0 w 2463737"/>
              <a:gd name="connsiteY29" fmla="*/ 0 h 4377799"/>
              <a:gd name="connsiteX0" fmla="*/ 2263068 w 2463737"/>
              <a:gd name="connsiteY0" fmla="*/ 2666346 h 4377799"/>
              <a:gd name="connsiteX1" fmla="*/ 2072150 w 2463737"/>
              <a:gd name="connsiteY1" fmla="*/ 2857264 h 4377799"/>
              <a:gd name="connsiteX2" fmla="*/ 2263068 w 2463737"/>
              <a:gd name="connsiteY2" fmla="*/ 3048182 h 4377799"/>
              <a:gd name="connsiteX3" fmla="*/ 2453986 w 2463737"/>
              <a:gd name="connsiteY3" fmla="*/ 2857264 h 4377799"/>
              <a:gd name="connsiteX4" fmla="*/ 2263068 w 2463737"/>
              <a:gd name="connsiteY4" fmla="*/ 2666346 h 4377799"/>
              <a:gd name="connsiteX5" fmla="*/ 2263068 w 2463737"/>
              <a:gd name="connsiteY5" fmla="*/ 2123735 h 4377799"/>
              <a:gd name="connsiteX6" fmla="*/ 2072150 w 2463737"/>
              <a:gd name="connsiteY6" fmla="*/ 2314653 h 4377799"/>
              <a:gd name="connsiteX7" fmla="*/ 2263068 w 2463737"/>
              <a:gd name="connsiteY7" fmla="*/ 2505571 h 4377799"/>
              <a:gd name="connsiteX8" fmla="*/ 2453986 w 2463737"/>
              <a:gd name="connsiteY8" fmla="*/ 2314653 h 4377799"/>
              <a:gd name="connsiteX9" fmla="*/ 2263068 w 2463737"/>
              <a:gd name="connsiteY9" fmla="*/ 2123735 h 4377799"/>
              <a:gd name="connsiteX10" fmla="*/ 2263068 w 2463737"/>
              <a:gd name="connsiteY10" fmla="*/ 1581125 h 4377799"/>
              <a:gd name="connsiteX11" fmla="*/ 2072150 w 2463737"/>
              <a:gd name="connsiteY11" fmla="*/ 1772043 h 4377799"/>
              <a:gd name="connsiteX12" fmla="*/ 2263068 w 2463737"/>
              <a:gd name="connsiteY12" fmla="*/ 1962961 h 4377799"/>
              <a:gd name="connsiteX13" fmla="*/ 2453986 w 2463737"/>
              <a:gd name="connsiteY13" fmla="*/ 1772043 h 4377799"/>
              <a:gd name="connsiteX14" fmla="*/ 2263068 w 2463737"/>
              <a:gd name="connsiteY14" fmla="*/ 1581125 h 4377799"/>
              <a:gd name="connsiteX15" fmla="*/ 2263068 w 2463737"/>
              <a:gd name="connsiteY15" fmla="*/ 1038514 h 4377799"/>
              <a:gd name="connsiteX16" fmla="*/ 2072150 w 2463737"/>
              <a:gd name="connsiteY16" fmla="*/ 1229432 h 4377799"/>
              <a:gd name="connsiteX17" fmla="*/ 2263068 w 2463737"/>
              <a:gd name="connsiteY17" fmla="*/ 1420350 h 4377799"/>
              <a:gd name="connsiteX18" fmla="*/ 2453986 w 2463737"/>
              <a:gd name="connsiteY18" fmla="*/ 1229432 h 4377799"/>
              <a:gd name="connsiteX19" fmla="*/ 2263068 w 2463737"/>
              <a:gd name="connsiteY19" fmla="*/ 1038514 h 4377799"/>
              <a:gd name="connsiteX20" fmla="*/ 2032627 w 2463737"/>
              <a:gd name="connsiteY20" fmla="*/ 132822 h 4377799"/>
              <a:gd name="connsiteX21" fmla="*/ 1928794 w 2463737"/>
              <a:gd name="connsiteY21" fmla="*/ 328096 h 4377799"/>
              <a:gd name="connsiteX22" fmla="*/ 2032627 w 2463737"/>
              <a:gd name="connsiteY22" fmla="*/ 462408 h 4377799"/>
              <a:gd name="connsiteX23" fmla="*/ 2227899 w 2463737"/>
              <a:gd name="connsiteY23" fmla="*/ 315033 h 4377799"/>
              <a:gd name="connsiteX24" fmla="*/ 2032627 w 2463737"/>
              <a:gd name="connsiteY24" fmla="*/ 132822 h 4377799"/>
              <a:gd name="connsiteX25" fmla="*/ 0 w 2463737"/>
              <a:gd name="connsiteY25" fmla="*/ 0 h 4377799"/>
              <a:gd name="connsiteX26" fmla="*/ 2463737 w 2463737"/>
              <a:gd name="connsiteY26" fmla="*/ 0 h 4377799"/>
              <a:gd name="connsiteX27" fmla="*/ 2463737 w 2463737"/>
              <a:gd name="connsiteY27" fmla="*/ 4377799 h 4377799"/>
              <a:gd name="connsiteX28" fmla="*/ 0 w 2463737"/>
              <a:gd name="connsiteY28" fmla="*/ 4377799 h 4377799"/>
              <a:gd name="connsiteX29" fmla="*/ 0 w 2463737"/>
              <a:gd name="connsiteY29" fmla="*/ 0 h 4377799"/>
              <a:gd name="connsiteX0" fmla="*/ 2263068 w 2463737"/>
              <a:gd name="connsiteY0" fmla="*/ 2666346 h 4377799"/>
              <a:gd name="connsiteX1" fmla="*/ 2072150 w 2463737"/>
              <a:gd name="connsiteY1" fmla="*/ 2857264 h 4377799"/>
              <a:gd name="connsiteX2" fmla="*/ 2263068 w 2463737"/>
              <a:gd name="connsiteY2" fmla="*/ 3048182 h 4377799"/>
              <a:gd name="connsiteX3" fmla="*/ 2453986 w 2463737"/>
              <a:gd name="connsiteY3" fmla="*/ 2857264 h 4377799"/>
              <a:gd name="connsiteX4" fmla="*/ 2263068 w 2463737"/>
              <a:gd name="connsiteY4" fmla="*/ 2666346 h 4377799"/>
              <a:gd name="connsiteX5" fmla="*/ 2263068 w 2463737"/>
              <a:gd name="connsiteY5" fmla="*/ 2123735 h 4377799"/>
              <a:gd name="connsiteX6" fmla="*/ 2072150 w 2463737"/>
              <a:gd name="connsiteY6" fmla="*/ 2314653 h 4377799"/>
              <a:gd name="connsiteX7" fmla="*/ 2263068 w 2463737"/>
              <a:gd name="connsiteY7" fmla="*/ 2505571 h 4377799"/>
              <a:gd name="connsiteX8" fmla="*/ 2453986 w 2463737"/>
              <a:gd name="connsiteY8" fmla="*/ 2314653 h 4377799"/>
              <a:gd name="connsiteX9" fmla="*/ 2263068 w 2463737"/>
              <a:gd name="connsiteY9" fmla="*/ 2123735 h 4377799"/>
              <a:gd name="connsiteX10" fmla="*/ 2263068 w 2463737"/>
              <a:gd name="connsiteY10" fmla="*/ 1581125 h 4377799"/>
              <a:gd name="connsiteX11" fmla="*/ 2072150 w 2463737"/>
              <a:gd name="connsiteY11" fmla="*/ 1772043 h 4377799"/>
              <a:gd name="connsiteX12" fmla="*/ 2263068 w 2463737"/>
              <a:gd name="connsiteY12" fmla="*/ 1962961 h 4377799"/>
              <a:gd name="connsiteX13" fmla="*/ 2453986 w 2463737"/>
              <a:gd name="connsiteY13" fmla="*/ 1772043 h 4377799"/>
              <a:gd name="connsiteX14" fmla="*/ 2263068 w 2463737"/>
              <a:gd name="connsiteY14" fmla="*/ 1581125 h 4377799"/>
              <a:gd name="connsiteX15" fmla="*/ 2263068 w 2463737"/>
              <a:gd name="connsiteY15" fmla="*/ 1038514 h 4377799"/>
              <a:gd name="connsiteX16" fmla="*/ 2072150 w 2463737"/>
              <a:gd name="connsiteY16" fmla="*/ 1229432 h 4377799"/>
              <a:gd name="connsiteX17" fmla="*/ 2263068 w 2463737"/>
              <a:gd name="connsiteY17" fmla="*/ 1420350 h 4377799"/>
              <a:gd name="connsiteX18" fmla="*/ 2453986 w 2463737"/>
              <a:gd name="connsiteY18" fmla="*/ 1229432 h 4377799"/>
              <a:gd name="connsiteX19" fmla="*/ 2263068 w 2463737"/>
              <a:gd name="connsiteY19" fmla="*/ 1038514 h 4377799"/>
              <a:gd name="connsiteX20" fmla="*/ 2032627 w 2463737"/>
              <a:gd name="connsiteY20" fmla="*/ 132822 h 4377799"/>
              <a:gd name="connsiteX21" fmla="*/ 1889605 w 2463737"/>
              <a:gd name="connsiteY21" fmla="*/ 328096 h 4377799"/>
              <a:gd name="connsiteX22" fmla="*/ 2032627 w 2463737"/>
              <a:gd name="connsiteY22" fmla="*/ 462408 h 4377799"/>
              <a:gd name="connsiteX23" fmla="*/ 2227899 w 2463737"/>
              <a:gd name="connsiteY23" fmla="*/ 315033 h 4377799"/>
              <a:gd name="connsiteX24" fmla="*/ 2032627 w 2463737"/>
              <a:gd name="connsiteY24" fmla="*/ 132822 h 4377799"/>
              <a:gd name="connsiteX25" fmla="*/ 0 w 2463737"/>
              <a:gd name="connsiteY25" fmla="*/ 0 h 4377799"/>
              <a:gd name="connsiteX26" fmla="*/ 2463737 w 2463737"/>
              <a:gd name="connsiteY26" fmla="*/ 0 h 4377799"/>
              <a:gd name="connsiteX27" fmla="*/ 2463737 w 2463737"/>
              <a:gd name="connsiteY27" fmla="*/ 4377799 h 4377799"/>
              <a:gd name="connsiteX28" fmla="*/ 0 w 2463737"/>
              <a:gd name="connsiteY28" fmla="*/ 4377799 h 4377799"/>
              <a:gd name="connsiteX29" fmla="*/ 0 w 2463737"/>
              <a:gd name="connsiteY29" fmla="*/ 0 h 4377799"/>
              <a:gd name="connsiteX0" fmla="*/ 2263068 w 2463737"/>
              <a:gd name="connsiteY0" fmla="*/ 2666346 h 4377799"/>
              <a:gd name="connsiteX1" fmla="*/ 2072150 w 2463737"/>
              <a:gd name="connsiteY1" fmla="*/ 2857264 h 4377799"/>
              <a:gd name="connsiteX2" fmla="*/ 2263068 w 2463737"/>
              <a:gd name="connsiteY2" fmla="*/ 3048182 h 4377799"/>
              <a:gd name="connsiteX3" fmla="*/ 2453986 w 2463737"/>
              <a:gd name="connsiteY3" fmla="*/ 2857264 h 4377799"/>
              <a:gd name="connsiteX4" fmla="*/ 2263068 w 2463737"/>
              <a:gd name="connsiteY4" fmla="*/ 2666346 h 4377799"/>
              <a:gd name="connsiteX5" fmla="*/ 2263068 w 2463737"/>
              <a:gd name="connsiteY5" fmla="*/ 2123735 h 4377799"/>
              <a:gd name="connsiteX6" fmla="*/ 2072150 w 2463737"/>
              <a:gd name="connsiteY6" fmla="*/ 2314653 h 4377799"/>
              <a:gd name="connsiteX7" fmla="*/ 2263068 w 2463737"/>
              <a:gd name="connsiteY7" fmla="*/ 2505571 h 4377799"/>
              <a:gd name="connsiteX8" fmla="*/ 2453986 w 2463737"/>
              <a:gd name="connsiteY8" fmla="*/ 2314653 h 4377799"/>
              <a:gd name="connsiteX9" fmla="*/ 2263068 w 2463737"/>
              <a:gd name="connsiteY9" fmla="*/ 2123735 h 4377799"/>
              <a:gd name="connsiteX10" fmla="*/ 2263068 w 2463737"/>
              <a:gd name="connsiteY10" fmla="*/ 1581125 h 4377799"/>
              <a:gd name="connsiteX11" fmla="*/ 2072150 w 2463737"/>
              <a:gd name="connsiteY11" fmla="*/ 1772043 h 4377799"/>
              <a:gd name="connsiteX12" fmla="*/ 2263068 w 2463737"/>
              <a:gd name="connsiteY12" fmla="*/ 1962961 h 4377799"/>
              <a:gd name="connsiteX13" fmla="*/ 2453986 w 2463737"/>
              <a:gd name="connsiteY13" fmla="*/ 1772043 h 4377799"/>
              <a:gd name="connsiteX14" fmla="*/ 2263068 w 2463737"/>
              <a:gd name="connsiteY14" fmla="*/ 1581125 h 4377799"/>
              <a:gd name="connsiteX15" fmla="*/ 2263068 w 2463737"/>
              <a:gd name="connsiteY15" fmla="*/ 1038514 h 4377799"/>
              <a:gd name="connsiteX16" fmla="*/ 2072150 w 2463737"/>
              <a:gd name="connsiteY16" fmla="*/ 1229432 h 4377799"/>
              <a:gd name="connsiteX17" fmla="*/ 2263068 w 2463737"/>
              <a:gd name="connsiteY17" fmla="*/ 1420350 h 4377799"/>
              <a:gd name="connsiteX18" fmla="*/ 2453986 w 2463737"/>
              <a:gd name="connsiteY18" fmla="*/ 1229432 h 4377799"/>
              <a:gd name="connsiteX19" fmla="*/ 2263068 w 2463737"/>
              <a:gd name="connsiteY19" fmla="*/ 1038514 h 4377799"/>
              <a:gd name="connsiteX20" fmla="*/ 2032627 w 2463737"/>
              <a:gd name="connsiteY20" fmla="*/ 132822 h 4377799"/>
              <a:gd name="connsiteX21" fmla="*/ 1889605 w 2463737"/>
              <a:gd name="connsiteY21" fmla="*/ 328096 h 4377799"/>
              <a:gd name="connsiteX22" fmla="*/ 2032627 w 2463737"/>
              <a:gd name="connsiteY22" fmla="*/ 462408 h 4377799"/>
              <a:gd name="connsiteX23" fmla="*/ 2227899 w 2463737"/>
              <a:gd name="connsiteY23" fmla="*/ 315033 h 4377799"/>
              <a:gd name="connsiteX24" fmla="*/ 2032627 w 2463737"/>
              <a:gd name="connsiteY24" fmla="*/ 132822 h 4377799"/>
              <a:gd name="connsiteX25" fmla="*/ 0 w 2463737"/>
              <a:gd name="connsiteY25" fmla="*/ 0 h 4377799"/>
              <a:gd name="connsiteX26" fmla="*/ 2463737 w 2463737"/>
              <a:gd name="connsiteY26" fmla="*/ 0 h 4377799"/>
              <a:gd name="connsiteX27" fmla="*/ 2463737 w 2463737"/>
              <a:gd name="connsiteY27" fmla="*/ 4377799 h 4377799"/>
              <a:gd name="connsiteX28" fmla="*/ 0 w 2463737"/>
              <a:gd name="connsiteY28" fmla="*/ 4377799 h 4377799"/>
              <a:gd name="connsiteX29" fmla="*/ 0 w 2463737"/>
              <a:gd name="connsiteY29" fmla="*/ 0 h 4377799"/>
              <a:gd name="connsiteX0" fmla="*/ 2263068 w 2463737"/>
              <a:gd name="connsiteY0" fmla="*/ 2666346 h 4377799"/>
              <a:gd name="connsiteX1" fmla="*/ 2072150 w 2463737"/>
              <a:gd name="connsiteY1" fmla="*/ 2857264 h 4377799"/>
              <a:gd name="connsiteX2" fmla="*/ 2263068 w 2463737"/>
              <a:gd name="connsiteY2" fmla="*/ 3048182 h 4377799"/>
              <a:gd name="connsiteX3" fmla="*/ 2453986 w 2463737"/>
              <a:gd name="connsiteY3" fmla="*/ 2857264 h 4377799"/>
              <a:gd name="connsiteX4" fmla="*/ 2263068 w 2463737"/>
              <a:gd name="connsiteY4" fmla="*/ 2666346 h 4377799"/>
              <a:gd name="connsiteX5" fmla="*/ 2263068 w 2463737"/>
              <a:gd name="connsiteY5" fmla="*/ 2123735 h 4377799"/>
              <a:gd name="connsiteX6" fmla="*/ 2072150 w 2463737"/>
              <a:gd name="connsiteY6" fmla="*/ 2314653 h 4377799"/>
              <a:gd name="connsiteX7" fmla="*/ 2263068 w 2463737"/>
              <a:gd name="connsiteY7" fmla="*/ 2505571 h 4377799"/>
              <a:gd name="connsiteX8" fmla="*/ 2453986 w 2463737"/>
              <a:gd name="connsiteY8" fmla="*/ 2314653 h 4377799"/>
              <a:gd name="connsiteX9" fmla="*/ 2263068 w 2463737"/>
              <a:gd name="connsiteY9" fmla="*/ 2123735 h 4377799"/>
              <a:gd name="connsiteX10" fmla="*/ 2263068 w 2463737"/>
              <a:gd name="connsiteY10" fmla="*/ 1581125 h 4377799"/>
              <a:gd name="connsiteX11" fmla="*/ 2072150 w 2463737"/>
              <a:gd name="connsiteY11" fmla="*/ 1772043 h 4377799"/>
              <a:gd name="connsiteX12" fmla="*/ 2263068 w 2463737"/>
              <a:gd name="connsiteY12" fmla="*/ 1962961 h 4377799"/>
              <a:gd name="connsiteX13" fmla="*/ 2453986 w 2463737"/>
              <a:gd name="connsiteY13" fmla="*/ 1772043 h 4377799"/>
              <a:gd name="connsiteX14" fmla="*/ 2263068 w 2463737"/>
              <a:gd name="connsiteY14" fmla="*/ 1581125 h 4377799"/>
              <a:gd name="connsiteX15" fmla="*/ 2263068 w 2463737"/>
              <a:gd name="connsiteY15" fmla="*/ 1038514 h 4377799"/>
              <a:gd name="connsiteX16" fmla="*/ 2072150 w 2463737"/>
              <a:gd name="connsiteY16" fmla="*/ 1229432 h 4377799"/>
              <a:gd name="connsiteX17" fmla="*/ 2263068 w 2463737"/>
              <a:gd name="connsiteY17" fmla="*/ 1420350 h 4377799"/>
              <a:gd name="connsiteX18" fmla="*/ 2453986 w 2463737"/>
              <a:gd name="connsiteY18" fmla="*/ 1229432 h 4377799"/>
              <a:gd name="connsiteX19" fmla="*/ 2263068 w 2463737"/>
              <a:gd name="connsiteY19" fmla="*/ 1038514 h 4377799"/>
              <a:gd name="connsiteX20" fmla="*/ 2032627 w 2463737"/>
              <a:gd name="connsiteY20" fmla="*/ 132822 h 4377799"/>
              <a:gd name="connsiteX21" fmla="*/ 1889605 w 2463737"/>
              <a:gd name="connsiteY21" fmla="*/ 328096 h 4377799"/>
              <a:gd name="connsiteX22" fmla="*/ 2032627 w 2463737"/>
              <a:gd name="connsiteY22" fmla="*/ 462408 h 4377799"/>
              <a:gd name="connsiteX23" fmla="*/ 2227899 w 2463737"/>
              <a:gd name="connsiteY23" fmla="*/ 315033 h 4377799"/>
              <a:gd name="connsiteX24" fmla="*/ 2032627 w 2463737"/>
              <a:gd name="connsiteY24" fmla="*/ 132822 h 4377799"/>
              <a:gd name="connsiteX25" fmla="*/ 0 w 2463737"/>
              <a:gd name="connsiteY25" fmla="*/ 0 h 4377799"/>
              <a:gd name="connsiteX26" fmla="*/ 2463737 w 2463737"/>
              <a:gd name="connsiteY26" fmla="*/ 0 h 4377799"/>
              <a:gd name="connsiteX27" fmla="*/ 2463737 w 2463737"/>
              <a:gd name="connsiteY27" fmla="*/ 4377799 h 4377799"/>
              <a:gd name="connsiteX28" fmla="*/ 0 w 2463737"/>
              <a:gd name="connsiteY28" fmla="*/ 4377799 h 4377799"/>
              <a:gd name="connsiteX29" fmla="*/ 0 w 2463737"/>
              <a:gd name="connsiteY29" fmla="*/ 0 h 4377799"/>
              <a:gd name="connsiteX0" fmla="*/ 2263068 w 2463737"/>
              <a:gd name="connsiteY0" fmla="*/ 2666346 h 4377799"/>
              <a:gd name="connsiteX1" fmla="*/ 2072150 w 2463737"/>
              <a:gd name="connsiteY1" fmla="*/ 2857264 h 4377799"/>
              <a:gd name="connsiteX2" fmla="*/ 2263068 w 2463737"/>
              <a:gd name="connsiteY2" fmla="*/ 3048182 h 4377799"/>
              <a:gd name="connsiteX3" fmla="*/ 2453986 w 2463737"/>
              <a:gd name="connsiteY3" fmla="*/ 2857264 h 4377799"/>
              <a:gd name="connsiteX4" fmla="*/ 2263068 w 2463737"/>
              <a:gd name="connsiteY4" fmla="*/ 2666346 h 4377799"/>
              <a:gd name="connsiteX5" fmla="*/ 2263068 w 2463737"/>
              <a:gd name="connsiteY5" fmla="*/ 2123735 h 4377799"/>
              <a:gd name="connsiteX6" fmla="*/ 2072150 w 2463737"/>
              <a:gd name="connsiteY6" fmla="*/ 2314653 h 4377799"/>
              <a:gd name="connsiteX7" fmla="*/ 2263068 w 2463737"/>
              <a:gd name="connsiteY7" fmla="*/ 2505571 h 4377799"/>
              <a:gd name="connsiteX8" fmla="*/ 2453986 w 2463737"/>
              <a:gd name="connsiteY8" fmla="*/ 2314653 h 4377799"/>
              <a:gd name="connsiteX9" fmla="*/ 2263068 w 2463737"/>
              <a:gd name="connsiteY9" fmla="*/ 2123735 h 4377799"/>
              <a:gd name="connsiteX10" fmla="*/ 2263068 w 2463737"/>
              <a:gd name="connsiteY10" fmla="*/ 1581125 h 4377799"/>
              <a:gd name="connsiteX11" fmla="*/ 2072150 w 2463737"/>
              <a:gd name="connsiteY11" fmla="*/ 1772043 h 4377799"/>
              <a:gd name="connsiteX12" fmla="*/ 2263068 w 2463737"/>
              <a:gd name="connsiteY12" fmla="*/ 1962961 h 4377799"/>
              <a:gd name="connsiteX13" fmla="*/ 2453986 w 2463737"/>
              <a:gd name="connsiteY13" fmla="*/ 1772043 h 4377799"/>
              <a:gd name="connsiteX14" fmla="*/ 2263068 w 2463737"/>
              <a:gd name="connsiteY14" fmla="*/ 1581125 h 4377799"/>
              <a:gd name="connsiteX15" fmla="*/ 2263068 w 2463737"/>
              <a:gd name="connsiteY15" fmla="*/ 1038514 h 4377799"/>
              <a:gd name="connsiteX16" fmla="*/ 2072150 w 2463737"/>
              <a:gd name="connsiteY16" fmla="*/ 1229432 h 4377799"/>
              <a:gd name="connsiteX17" fmla="*/ 2263068 w 2463737"/>
              <a:gd name="connsiteY17" fmla="*/ 1420350 h 4377799"/>
              <a:gd name="connsiteX18" fmla="*/ 2453986 w 2463737"/>
              <a:gd name="connsiteY18" fmla="*/ 1229432 h 4377799"/>
              <a:gd name="connsiteX19" fmla="*/ 2263068 w 2463737"/>
              <a:gd name="connsiteY19" fmla="*/ 1038514 h 4377799"/>
              <a:gd name="connsiteX20" fmla="*/ 2032627 w 2463737"/>
              <a:gd name="connsiteY20" fmla="*/ 132822 h 4377799"/>
              <a:gd name="connsiteX21" fmla="*/ 1889605 w 2463737"/>
              <a:gd name="connsiteY21" fmla="*/ 328096 h 4377799"/>
              <a:gd name="connsiteX22" fmla="*/ 2032627 w 2463737"/>
              <a:gd name="connsiteY22" fmla="*/ 462408 h 4377799"/>
              <a:gd name="connsiteX23" fmla="*/ 2188710 w 2463737"/>
              <a:gd name="connsiteY23" fmla="*/ 315033 h 4377799"/>
              <a:gd name="connsiteX24" fmla="*/ 2032627 w 2463737"/>
              <a:gd name="connsiteY24" fmla="*/ 132822 h 4377799"/>
              <a:gd name="connsiteX25" fmla="*/ 0 w 2463737"/>
              <a:gd name="connsiteY25" fmla="*/ 0 h 4377799"/>
              <a:gd name="connsiteX26" fmla="*/ 2463737 w 2463737"/>
              <a:gd name="connsiteY26" fmla="*/ 0 h 4377799"/>
              <a:gd name="connsiteX27" fmla="*/ 2463737 w 2463737"/>
              <a:gd name="connsiteY27" fmla="*/ 4377799 h 4377799"/>
              <a:gd name="connsiteX28" fmla="*/ 0 w 2463737"/>
              <a:gd name="connsiteY28" fmla="*/ 4377799 h 4377799"/>
              <a:gd name="connsiteX29" fmla="*/ 0 w 2463737"/>
              <a:gd name="connsiteY29" fmla="*/ 0 h 4377799"/>
              <a:gd name="connsiteX0" fmla="*/ 2263068 w 2463737"/>
              <a:gd name="connsiteY0" fmla="*/ 2666346 h 4377799"/>
              <a:gd name="connsiteX1" fmla="*/ 2072150 w 2463737"/>
              <a:gd name="connsiteY1" fmla="*/ 2857264 h 4377799"/>
              <a:gd name="connsiteX2" fmla="*/ 2263068 w 2463737"/>
              <a:gd name="connsiteY2" fmla="*/ 3048182 h 4377799"/>
              <a:gd name="connsiteX3" fmla="*/ 2453986 w 2463737"/>
              <a:gd name="connsiteY3" fmla="*/ 2857264 h 4377799"/>
              <a:gd name="connsiteX4" fmla="*/ 2263068 w 2463737"/>
              <a:gd name="connsiteY4" fmla="*/ 2666346 h 4377799"/>
              <a:gd name="connsiteX5" fmla="*/ 2263068 w 2463737"/>
              <a:gd name="connsiteY5" fmla="*/ 2123735 h 4377799"/>
              <a:gd name="connsiteX6" fmla="*/ 2072150 w 2463737"/>
              <a:gd name="connsiteY6" fmla="*/ 2314653 h 4377799"/>
              <a:gd name="connsiteX7" fmla="*/ 2263068 w 2463737"/>
              <a:gd name="connsiteY7" fmla="*/ 2505571 h 4377799"/>
              <a:gd name="connsiteX8" fmla="*/ 2453986 w 2463737"/>
              <a:gd name="connsiteY8" fmla="*/ 2314653 h 4377799"/>
              <a:gd name="connsiteX9" fmla="*/ 2263068 w 2463737"/>
              <a:gd name="connsiteY9" fmla="*/ 2123735 h 4377799"/>
              <a:gd name="connsiteX10" fmla="*/ 2263068 w 2463737"/>
              <a:gd name="connsiteY10" fmla="*/ 1581125 h 4377799"/>
              <a:gd name="connsiteX11" fmla="*/ 2072150 w 2463737"/>
              <a:gd name="connsiteY11" fmla="*/ 1772043 h 4377799"/>
              <a:gd name="connsiteX12" fmla="*/ 2263068 w 2463737"/>
              <a:gd name="connsiteY12" fmla="*/ 1962961 h 4377799"/>
              <a:gd name="connsiteX13" fmla="*/ 2453986 w 2463737"/>
              <a:gd name="connsiteY13" fmla="*/ 1772043 h 4377799"/>
              <a:gd name="connsiteX14" fmla="*/ 2263068 w 2463737"/>
              <a:gd name="connsiteY14" fmla="*/ 1581125 h 4377799"/>
              <a:gd name="connsiteX15" fmla="*/ 2263068 w 2463737"/>
              <a:gd name="connsiteY15" fmla="*/ 1038514 h 4377799"/>
              <a:gd name="connsiteX16" fmla="*/ 2072150 w 2463737"/>
              <a:gd name="connsiteY16" fmla="*/ 1229432 h 4377799"/>
              <a:gd name="connsiteX17" fmla="*/ 2263068 w 2463737"/>
              <a:gd name="connsiteY17" fmla="*/ 1420350 h 4377799"/>
              <a:gd name="connsiteX18" fmla="*/ 2453986 w 2463737"/>
              <a:gd name="connsiteY18" fmla="*/ 1229432 h 4377799"/>
              <a:gd name="connsiteX19" fmla="*/ 2263068 w 2463737"/>
              <a:gd name="connsiteY19" fmla="*/ 1038514 h 4377799"/>
              <a:gd name="connsiteX20" fmla="*/ 2032627 w 2463737"/>
              <a:gd name="connsiteY20" fmla="*/ 132822 h 4377799"/>
              <a:gd name="connsiteX21" fmla="*/ 1889605 w 2463737"/>
              <a:gd name="connsiteY21" fmla="*/ 328096 h 4377799"/>
              <a:gd name="connsiteX22" fmla="*/ 2032627 w 2463737"/>
              <a:gd name="connsiteY22" fmla="*/ 462408 h 4377799"/>
              <a:gd name="connsiteX23" fmla="*/ 2188710 w 2463737"/>
              <a:gd name="connsiteY23" fmla="*/ 315033 h 4377799"/>
              <a:gd name="connsiteX24" fmla="*/ 2032627 w 2463737"/>
              <a:gd name="connsiteY24" fmla="*/ 132822 h 4377799"/>
              <a:gd name="connsiteX25" fmla="*/ 0 w 2463737"/>
              <a:gd name="connsiteY25" fmla="*/ 0 h 4377799"/>
              <a:gd name="connsiteX26" fmla="*/ 2463737 w 2463737"/>
              <a:gd name="connsiteY26" fmla="*/ 0 h 4377799"/>
              <a:gd name="connsiteX27" fmla="*/ 2463737 w 2463737"/>
              <a:gd name="connsiteY27" fmla="*/ 4377799 h 4377799"/>
              <a:gd name="connsiteX28" fmla="*/ 0 w 2463737"/>
              <a:gd name="connsiteY28" fmla="*/ 4377799 h 4377799"/>
              <a:gd name="connsiteX29" fmla="*/ 0 w 2463737"/>
              <a:gd name="connsiteY29" fmla="*/ 0 h 4377799"/>
              <a:gd name="connsiteX0" fmla="*/ 2263068 w 2463737"/>
              <a:gd name="connsiteY0" fmla="*/ 2666346 h 4377799"/>
              <a:gd name="connsiteX1" fmla="*/ 2072150 w 2463737"/>
              <a:gd name="connsiteY1" fmla="*/ 2857264 h 4377799"/>
              <a:gd name="connsiteX2" fmla="*/ 2263068 w 2463737"/>
              <a:gd name="connsiteY2" fmla="*/ 3048182 h 4377799"/>
              <a:gd name="connsiteX3" fmla="*/ 2453986 w 2463737"/>
              <a:gd name="connsiteY3" fmla="*/ 2857264 h 4377799"/>
              <a:gd name="connsiteX4" fmla="*/ 2263068 w 2463737"/>
              <a:gd name="connsiteY4" fmla="*/ 2666346 h 4377799"/>
              <a:gd name="connsiteX5" fmla="*/ 2263068 w 2463737"/>
              <a:gd name="connsiteY5" fmla="*/ 2123735 h 4377799"/>
              <a:gd name="connsiteX6" fmla="*/ 2072150 w 2463737"/>
              <a:gd name="connsiteY6" fmla="*/ 2314653 h 4377799"/>
              <a:gd name="connsiteX7" fmla="*/ 2263068 w 2463737"/>
              <a:gd name="connsiteY7" fmla="*/ 2505571 h 4377799"/>
              <a:gd name="connsiteX8" fmla="*/ 2453986 w 2463737"/>
              <a:gd name="connsiteY8" fmla="*/ 2314653 h 4377799"/>
              <a:gd name="connsiteX9" fmla="*/ 2263068 w 2463737"/>
              <a:gd name="connsiteY9" fmla="*/ 2123735 h 4377799"/>
              <a:gd name="connsiteX10" fmla="*/ 2263068 w 2463737"/>
              <a:gd name="connsiteY10" fmla="*/ 1581125 h 4377799"/>
              <a:gd name="connsiteX11" fmla="*/ 2072150 w 2463737"/>
              <a:gd name="connsiteY11" fmla="*/ 1772043 h 4377799"/>
              <a:gd name="connsiteX12" fmla="*/ 2263068 w 2463737"/>
              <a:gd name="connsiteY12" fmla="*/ 1962961 h 4377799"/>
              <a:gd name="connsiteX13" fmla="*/ 2453986 w 2463737"/>
              <a:gd name="connsiteY13" fmla="*/ 1772043 h 4377799"/>
              <a:gd name="connsiteX14" fmla="*/ 2263068 w 2463737"/>
              <a:gd name="connsiteY14" fmla="*/ 1581125 h 4377799"/>
              <a:gd name="connsiteX15" fmla="*/ 2263068 w 2463737"/>
              <a:gd name="connsiteY15" fmla="*/ 1038514 h 4377799"/>
              <a:gd name="connsiteX16" fmla="*/ 2072150 w 2463737"/>
              <a:gd name="connsiteY16" fmla="*/ 1229432 h 4377799"/>
              <a:gd name="connsiteX17" fmla="*/ 2263068 w 2463737"/>
              <a:gd name="connsiteY17" fmla="*/ 1420350 h 4377799"/>
              <a:gd name="connsiteX18" fmla="*/ 2453986 w 2463737"/>
              <a:gd name="connsiteY18" fmla="*/ 1229432 h 4377799"/>
              <a:gd name="connsiteX19" fmla="*/ 2263068 w 2463737"/>
              <a:gd name="connsiteY19" fmla="*/ 1038514 h 4377799"/>
              <a:gd name="connsiteX20" fmla="*/ 2032627 w 2463737"/>
              <a:gd name="connsiteY20" fmla="*/ 132822 h 4377799"/>
              <a:gd name="connsiteX21" fmla="*/ 1889605 w 2463737"/>
              <a:gd name="connsiteY21" fmla="*/ 328096 h 4377799"/>
              <a:gd name="connsiteX22" fmla="*/ 2032627 w 2463737"/>
              <a:gd name="connsiteY22" fmla="*/ 462408 h 4377799"/>
              <a:gd name="connsiteX23" fmla="*/ 2188710 w 2463737"/>
              <a:gd name="connsiteY23" fmla="*/ 315033 h 4377799"/>
              <a:gd name="connsiteX24" fmla="*/ 2032627 w 2463737"/>
              <a:gd name="connsiteY24" fmla="*/ 132822 h 4377799"/>
              <a:gd name="connsiteX25" fmla="*/ 0 w 2463737"/>
              <a:gd name="connsiteY25" fmla="*/ 0 h 4377799"/>
              <a:gd name="connsiteX26" fmla="*/ 2463737 w 2463737"/>
              <a:gd name="connsiteY26" fmla="*/ 0 h 4377799"/>
              <a:gd name="connsiteX27" fmla="*/ 2463737 w 2463737"/>
              <a:gd name="connsiteY27" fmla="*/ 4377799 h 4377799"/>
              <a:gd name="connsiteX28" fmla="*/ 0 w 2463737"/>
              <a:gd name="connsiteY28" fmla="*/ 4377799 h 4377799"/>
              <a:gd name="connsiteX29" fmla="*/ 0 w 2463737"/>
              <a:gd name="connsiteY29" fmla="*/ 0 h 4377799"/>
              <a:gd name="connsiteX0" fmla="*/ 2263068 w 2463737"/>
              <a:gd name="connsiteY0" fmla="*/ 2666346 h 4377799"/>
              <a:gd name="connsiteX1" fmla="*/ 2072150 w 2463737"/>
              <a:gd name="connsiteY1" fmla="*/ 2857264 h 4377799"/>
              <a:gd name="connsiteX2" fmla="*/ 2263068 w 2463737"/>
              <a:gd name="connsiteY2" fmla="*/ 3048182 h 4377799"/>
              <a:gd name="connsiteX3" fmla="*/ 2453986 w 2463737"/>
              <a:gd name="connsiteY3" fmla="*/ 2857264 h 4377799"/>
              <a:gd name="connsiteX4" fmla="*/ 2263068 w 2463737"/>
              <a:gd name="connsiteY4" fmla="*/ 2666346 h 4377799"/>
              <a:gd name="connsiteX5" fmla="*/ 2263068 w 2463737"/>
              <a:gd name="connsiteY5" fmla="*/ 2123735 h 4377799"/>
              <a:gd name="connsiteX6" fmla="*/ 2072150 w 2463737"/>
              <a:gd name="connsiteY6" fmla="*/ 2314653 h 4377799"/>
              <a:gd name="connsiteX7" fmla="*/ 2263068 w 2463737"/>
              <a:gd name="connsiteY7" fmla="*/ 2505571 h 4377799"/>
              <a:gd name="connsiteX8" fmla="*/ 2453986 w 2463737"/>
              <a:gd name="connsiteY8" fmla="*/ 2314653 h 4377799"/>
              <a:gd name="connsiteX9" fmla="*/ 2263068 w 2463737"/>
              <a:gd name="connsiteY9" fmla="*/ 2123735 h 4377799"/>
              <a:gd name="connsiteX10" fmla="*/ 2263068 w 2463737"/>
              <a:gd name="connsiteY10" fmla="*/ 1581125 h 4377799"/>
              <a:gd name="connsiteX11" fmla="*/ 2072150 w 2463737"/>
              <a:gd name="connsiteY11" fmla="*/ 1772043 h 4377799"/>
              <a:gd name="connsiteX12" fmla="*/ 2263068 w 2463737"/>
              <a:gd name="connsiteY12" fmla="*/ 1962961 h 4377799"/>
              <a:gd name="connsiteX13" fmla="*/ 2453986 w 2463737"/>
              <a:gd name="connsiteY13" fmla="*/ 1772043 h 4377799"/>
              <a:gd name="connsiteX14" fmla="*/ 2263068 w 2463737"/>
              <a:gd name="connsiteY14" fmla="*/ 1581125 h 4377799"/>
              <a:gd name="connsiteX15" fmla="*/ 2263068 w 2463737"/>
              <a:gd name="connsiteY15" fmla="*/ 1038514 h 4377799"/>
              <a:gd name="connsiteX16" fmla="*/ 2072150 w 2463737"/>
              <a:gd name="connsiteY16" fmla="*/ 1229432 h 4377799"/>
              <a:gd name="connsiteX17" fmla="*/ 2263068 w 2463737"/>
              <a:gd name="connsiteY17" fmla="*/ 1420350 h 4377799"/>
              <a:gd name="connsiteX18" fmla="*/ 2453986 w 2463737"/>
              <a:gd name="connsiteY18" fmla="*/ 1229432 h 4377799"/>
              <a:gd name="connsiteX19" fmla="*/ 2263068 w 2463737"/>
              <a:gd name="connsiteY19" fmla="*/ 1038514 h 4377799"/>
              <a:gd name="connsiteX20" fmla="*/ 2032627 w 2463737"/>
              <a:gd name="connsiteY20" fmla="*/ 172010 h 4377799"/>
              <a:gd name="connsiteX21" fmla="*/ 1889605 w 2463737"/>
              <a:gd name="connsiteY21" fmla="*/ 328096 h 4377799"/>
              <a:gd name="connsiteX22" fmla="*/ 2032627 w 2463737"/>
              <a:gd name="connsiteY22" fmla="*/ 462408 h 4377799"/>
              <a:gd name="connsiteX23" fmla="*/ 2188710 w 2463737"/>
              <a:gd name="connsiteY23" fmla="*/ 315033 h 4377799"/>
              <a:gd name="connsiteX24" fmla="*/ 2032627 w 2463737"/>
              <a:gd name="connsiteY24" fmla="*/ 172010 h 4377799"/>
              <a:gd name="connsiteX25" fmla="*/ 0 w 2463737"/>
              <a:gd name="connsiteY25" fmla="*/ 0 h 4377799"/>
              <a:gd name="connsiteX26" fmla="*/ 2463737 w 2463737"/>
              <a:gd name="connsiteY26" fmla="*/ 0 h 4377799"/>
              <a:gd name="connsiteX27" fmla="*/ 2463737 w 2463737"/>
              <a:gd name="connsiteY27" fmla="*/ 4377799 h 4377799"/>
              <a:gd name="connsiteX28" fmla="*/ 0 w 2463737"/>
              <a:gd name="connsiteY28" fmla="*/ 4377799 h 4377799"/>
              <a:gd name="connsiteX29" fmla="*/ 0 w 2463737"/>
              <a:gd name="connsiteY29" fmla="*/ 0 h 4377799"/>
              <a:gd name="connsiteX0" fmla="*/ 2263068 w 2463737"/>
              <a:gd name="connsiteY0" fmla="*/ 2666346 h 4377799"/>
              <a:gd name="connsiteX1" fmla="*/ 2072150 w 2463737"/>
              <a:gd name="connsiteY1" fmla="*/ 2857264 h 4377799"/>
              <a:gd name="connsiteX2" fmla="*/ 2263068 w 2463737"/>
              <a:gd name="connsiteY2" fmla="*/ 3048182 h 4377799"/>
              <a:gd name="connsiteX3" fmla="*/ 2453986 w 2463737"/>
              <a:gd name="connsiteY3" fmla="*/ 2857264 h 4377799"/>
              <a:gd name="connsiteX4" fmla="*/ 2263068 w 2463737"/>
              <a:gd name="connsiteY4" fmla="*/ 2666346 h 4377799"/>
              <a:gd name="connsiteX5" fmla="*/ 2263068 w 2463737"/>
              <a:gd name="connsiteY5" fmla="*/ 2123735 h 4377799"/>
              <a:gd name="connsiteX6" fmla="*/ 2072150 w 2463737"/>
              <a:gd name="connsiteY6" fmla="*/ 2314653 h 4377799"/>
              <a:gd name="connsiteX7" fmla="*/ 2263068 w 2463737"/>
              <a:gd name="connsiteY7" fmla="*/ 2505571 h 4377799"/>
              <a:gd name="connsiteX8" fmla="*/ 2453986 w 2463737"/>
              <a:gd name="connsiteY8" fmla="*/ 2314653 h 4377799"/>
              <a:gd name="connsiteX9" fmla="*/ 2263068 w 2463737"/>
              <a:gd name="connsiteY9" fmla="*/ 2123735 h 4377799"/>
              <a:gd name="connsiteX10" fmla="*/ 2263068 w 2463737"/>
              <a:gd name="connsiteY10" fmla="*/ 1581125 h 4377799"/>
              <a:gd name="connsiteX11" fmla="*/ 2072150 w 2463737"/>
              <a:gd name="connsiteY11" fmla="*/ 1772043 h 4377799"/>
              <a:gd name="connsiteX12" fmla="*/ 2263068 w 2463737"/>
              <a:gd name="connsiteY12" fmla="*/ 1962961 h 4377799"/>
              <a:gd name="connsiteX13" fmla="*/ 2453986 w 2463737"/>
              <a:gd name="connsiteY13" fmla="*/ 1772043 h 4377799"/>
              <a:gd name="connsiteX14" fmla="*/ 2263068 w 2463737"/>
              <a:gd name="connsiteY14" fmla="*/ 1581125 h 4377799"/>
              <a:gd name="connsiteX15" fmla="*/ 2263068 w 2463737"/>
              <a:gd name="connsiteY15" fmla="*/ 1038514 h 4377799"/>
              <a:gd name="connsiteX16" fmla="*/ 2072150 w 2463737"/>
              <a:gd name="connsiteY16" fmla="*/ 1229432 h 4377799"/>
              <a:gd name="connsiteX17" fmla="*/ 2263068 w 2463737"/>
              <a:gd name="connsiteY17" fmla="*/ 1420350 h 4377799"/>
              <a:gd name="connsiteX18" fmla="*/ 2453986 w 2463737"/>
              <a:gd name="connsiteY18" fmla="*/ 1229432 h 4377799"/>
              <a:gd name="connsiteX19" fmla="*/ 2263068 w 2463737"/>
              <a:gd name="connsiteY19" fmla="*/ 1038514 h 4377799"/>
              <a:gd name="connsiteX20" fmla="*/ 2032627 w 2463737"/>
              <a:gd name="connsiteY20" fmla="*/ 172010 h 4377799"/>
              <a:gd name="connsiteX21" fmla="*/ 1889605 w 2463737"/>
              <a:gd name="connsiteY21" fmla="*/ 328096 h 4377799"/>
              <a:gd name="connsiteX22" fmla="*/ 2032627 w 2463737"/>
              <a:gd name="connsiteY22" fmla="*/ 462408 h 4377799"/>
              <a:gd name="connsiteX23" fmla="*/ 2188710 w 2463737"/>
              <a:gd name="connsiteY23" fmla="*/ 315033 h 4377799"/>
              <a:gd name="connsiteX24" fmla="*/ 2032627 w 2463737"/>
              <a:gd name="connsiteY24" fmla="*/ 172010 h 4377799"/>
              <a:gd name="connsiteX25" fmla="*/ 0 w 2463737"/>
              <a:gd name="connsiteY25" fmla="*/ 0 h 4377799"/>
              <a:gd name="connsiteX26" fmla="*/ 2463737 w 2463737"/>
              <a:gd name="connsiteY26" fmla="*/ 0 h 4377799"/>
              <a:gd name="connsiteX27" fmla="*/ 2463737 w 2463737"/>
              <a:gd name="connsiteY27" fmla="*/ 4377799 h 4377799"/>
              <a:gd name="connsiteX28" fmla="*/ 0 w 2463737"/>
              <a:gd name="connsiteY28" fmla="*/ 4377799 h 4377799"/>
              <a:gd name="connsiteX29" fmla="*/ 0 w 2463737"/>
              <a:gd name="connsiteY29" fmla="*/ 0 h 4377799"/>
              <a:gd name="connsiteX0" fmla="*/ 2263068 w 2463737"/>
              <a:gd name="connsiteY0" fmla="*/ 2666346 h 4377799"/>
              <a:gd name="connsiteX1" fmla="*/ 2072150 w 2463737"/>
              <a:gd name="connsiteY1" fmla="*/ 2857264 h 4377799"/>
              <a:gd name="connsiteX2" fmla="*/ 2263068 w 2463737"/>
              <a:gd name="connsiteY2" fmla="*/ 3048182 h 4377799"/>
              <a:gd name="connsiteX3" fmla="*/ 2453986 w 2463737"/>
              <a:gd name="connsiteY3" fmla="*/ 2857264 h 4377799"/>
              <a:gd name="connsiteX4" fmla="*/ 2263068 w 2463737"/>
              <a:gd name="connsiteY4" fmla="*/ 2666346 h 4377799"/>
              <a:gd name="connsiteX5" fmla="*/ 2263068 w 2463737"/>
              <a:gd name="connsiteY5" fmla="*/ 2123735 h 4377799"/>
              <a:gd name="connsiteX6" fmla="*/ 2072150 w 2463737"/>
              <a:gd name="connsiteY6" fmla="*/ 2314653 h 4377799"/>
              <a:gd name="connsiteX7" fmla="*/ 2263068 w 2463737"/>
              <a:gd name="connsiteY7" fmla="*/ 2505571 h 4377799"/>
              <a:gd name="connsiteX8" fmla="*/ 2453986 w 2463737"/>
              <a:gd name="connsiteY8" fmla="*/ 2314653 h 4377799"/>
              <a:gd name="connsiteX9" fmla="*/ 2263068 w 2463737"/>
              <a:gd name="connsiteY9" fmla="*/ 2123735 h 4377799"/>
              <a:gd name="connsiteX10" fmla="*/ 2263068 w 2463737"/>
              <a:gd name="connsiteY10" fmla="*/ 1581125 h 4377799"/>
              <a:gd name="connsiteX11" fmla="*/ 2072150 w 2463737"/>
              <a:gd name="connsiteY11" fmla="*/ 1772043 h 4377799"/>
              <a:gd name="connsiteX12" fmla="*/ 2263068 w 2463737"/>
              <a:gd name="connsiteY12" fmla="*/ 1962961 h 4377799"/>
              <a:gd name="connsiteX13" fmla="*/ 2453986 w 2463737"/>
              <a:gd name="connsiteY13" fmla="*/ 1772043 h 4377799"/>
              <a:gd name="connsiteX14" fmla="*/ 2263068 w 2463737"/>
              <a:gd name="connsiteY14" fmla="*/ 1581125 h 4377799"/>
              <a:gd name="connsiteX15" fmla="*/ 2263068 w 2463737"/>
              <a:gd name="connsiteY15" fmla="*/ 1038514 h 4377799"/>
              <a:gd name="connsiteX16" fmla="*/ 2072150 w 2463737"/>
              <a:gd name="connsiteY16" fmla="*/ 1229432 h 4377799"/>
              <a:gd name="connsiteX17" fmla="*/ 2263068 w 2463737"/>
              <a:gd name="connsiteY17" fmla="*/ 1420350 h 4377799"/>
              <a:gd name="connsiteX18" fmla="*/ 2453986 w 2463737"/>
              <a:gd name="connsiteY18" fmla="*/ 1229432 h 4377799"/>
              <a:gd name="connsiteX19" fmla="*/ 2263068 w 2463737"/>
              <a:gd name="connsiteY19" fmla="*/ 1038514 h 4377799"/>
              <a:gd name="connsiteX20" fmla="*/ 2032627 w 2463737"/>
              <a:gd name="connsiteY20" fmla="*/ 172010 h 4377799"/>
              <a:gd name="connsiteX21" fmla="*/ 1889605 w 2463737"/>
              <a:gd name="connsiteY21" fmla="*/ 328096 h 4377799"/>
              <a:gd name="connsiteX22" fmla="*/ 2032627 w 2463737"/>
              <a:gd name="connsiteY22" fmla="*/ 462408 h 4377799"/>
              <a:gd name="connsiteX23" fmla="*/ 2188710 w 2463737"/>
              <a:gd name="connsiteY23" fmla="*/ 332450 h 4377799"/>
              <a:gd name="connsiteX24" fmla="*/ 2032627 w 2463737"/>
              <a:gd name="connsiteY24" fmla="*/ 172010 h 4377799"/>
              <a:gd name="connsiteX25" fmla="*/ 0 w 2463737"/>
              <a:gd name="connsiteY25" fmla="*/ 0 h 4377799"/>
              <a:gd name="connsiteX26" fmla="*/ 2463737 w 2463737"/>
              <a:gd name="connsiteY26" fmla="*/ 0 h 4377799"/>
              <a:gd name="connsiteX27" fmla="*/ 2463737 w 2463737"/>
              <a:gd name="connsiteY27" fmla="*/ 4377799 h 4377799"/>
              <a:gd name="connsiteX28" fmla="*/ 0 w 2463737"/>
              <a:gd name="connsiteY28" fmla="*/ 4377799 h 4377799"/>
              <a:gd name="connsiteX29" fmla="*/ 0 w 2463737"/>
              <a:gd name="connsiteY29" fmla="*/ 0 h 4377799"/>
              <a:gd name="connsiteX0" fmla="*/ 2263068 w 2463737"/>
              <a:gd name="connsiteY0" fmla="*/ 2666346 h 4377799"/>
              <a:gd name="connsiteX1" fmla="*/ 2072150 w 2463737"/>
              <a:gd name="connsiteY1" fmla="*/ 2857264 h 4377799"/>
              <a:gd name="connsiteX2" fmla="*/ 2263068 w 2463737"/>
              <a:gd name="connsiteY2" fmla="*/ 3048182 h 4377799"/>
              <a:gd name="connsiteX3" fmla="*/ 2453986 w 2463737"/>
              <a:gd name="connsiteY3" fmla="*/ 2857264 h 4377799"/>
              <a:gd name="connsiteX4" fmla="*/ 2263068 w 2463737"/>
              <a:gd name="connsiteY4" fmla="*/ 2666346 h 4377799"/>
              <a:gd name="connsiteX5" fmla="*/ 2263068 w 2463737"/>
              <a:gd name="connsiteY5" fmla="*/ 2123735 h 4377799"/>
              <a:gd name="connsiteX6" fmla="*/ 2072150 w 2463737"/>
              <a:gd name="connsiteY6" fmla="*/ 2314653 h 4377799"/>
              <a:gd name="connsiteX7" fmla="*/ 2263068 w 2463737"/>
              <a:gd name="connsiteY7" fmla="*/ 2505571 h 4377799"/>
              <a:gd name="connsiteX8" fmla="*/ 2453986 w 2463737"/>
              <a:gd name="connsiteY8" fmla="*/ 2314653 h 4377799"/>
              <a:gd name="connsiteX9" fmla="*/ 2263068 w 2463737"/>
              <a:gd name="connsiteY9" fmla="*/ 2123735 h 4377799"/>
              <a:gd name="connsiteX10" fmla="*/ 2263068 w 2463737"/>
              <a:gd name="connsiteY10" fmla="*/ 1581125 h 4377799"/>
              <a:gd name="connsiteX11" fmla="*/ 2072150 w 2463737"/>
              <a:gd name="connsiteY11" fmla="*/ 1772043 h 4377799"/>
              <a:gd name="connsiteX12" fmla="*/ 2263068 w 2463737"/>
              <a:gd name="connsiteY12" fmla="*/ 1962961 h 4377799"/>
              <a:gd name="connsiteX13" fmla="*/ 2453986 w 2463737"/>
              <a:gd name="connsiteY13" fmla="*/ 1772043 h 4377799"/>
              <a:gd name="connsiteX14" fmla="*/ 2263068 w 2463737"/>
              <a:gd name="connsiteY14" fmla="*/ 1581125 h 4377799"/>
              <a:gd name="connsiteX15" fmla="*/ 2263068 w 2463737"/>
              <a:gd name="connsiteY15" fmla="*/ 1038514 h 4377799"/>
              <a:gd name="connsiteX16" fmla="*/ 2072150 w 2463737"/>
              <a:gd name="connsiteY16" fmla="*/ 1229432 h 4377799"/>
              <a:gd name="connsiteX17" fmla="*/ 2263068 w 2463737"/>
              <a:gd name="connsiteY17" fmla="*/ 1420350 h 4377799"/>
              <a:gd name="connsiteX18" fmla="*/ 2453986 w 2463737"/>
              <a:gd name="connsiteY18" fmla="*/ 1229432 h 4377799"/>
              <a:gd name="connsiteX19" fmla="*/ 2263068 w 2463737"/>
              <a:gd name="connsiteY19" fmla="*/ 1038514 h 4377799"/>
              <a:gd name="connsiteX20" fmla="*/ 2032627 w 2463737"/>
              <a:gd name="connsiteY20" fmla="*/ 172010 h 4377799"/>
              <a:gd name="connsiteX21" fmla="*/ 1889605 w 2463737"/>
              <a:gd name="connsiteY21" fmla="*/ 328096 h 4377799"/>
              <a:gd name="connsiteX22" fmla="*/ 2032627 w 2463737"/>
              <a:gd name="connsiteY22" fmla="*/ 462408 h 4377799"/>
              <a:gd name="connsiteX23" fmla="*/ 2188710 w 2463737"/>
              <a:gd name="connsiteY23" fmla="*/ 332450 h 4377799"/>
              <a:gd name="connsiteX24" fmla="*/ 2032627 w 2463737"/>
              <a:gd name="connsiteY24" fmla="*/ 172010 h 4377799"/>
              <a:gd name="connsiteX25" fmla="*/ 0 w 2463737"/>
              <a:gd name="connsiteY25" fmla="*/ 0 h 4377799"/>
              <a:gd name="connsiteX26" fmla="*/ 2463737 w 2463737"/>
              <a:gd name="connsiteY26" fmla="*/ 0 h 4377799"/>
              <a:gd name="connsiteX27" fmla="*/ 2463737 w 2463737"/>
              <a:gd name="connsiteY27" fmla="*/ 4377799 h 4377799"/>
              <a:gd name="connsiteX28" fmla="*/ 0 w 2463737"/>
              <a:gd name="connsiteY28" fmla="*/ 4377799 h 4377799"/>
              <a:gd name="connsiteX29" fmla="*/ 0 w 2463737"/>
              <a:gd name="connsiteY29" fmla="*/ 0 h 4377799"/>
              <a:gd name="connsiteX0" fmla="*/ 2263068 w 2463737"/>
              <a:gd name="connsiteY0" fmla="*/ 2666346 h 4377799"/>
              <a:gd name="connsiteX1" fmla="*/ 2072150 w 2463737"/>
              <a:gd name="connsiteY1" fmla="*/ 2857264 h 4377799"/>
              <a:gd name="connsiteX2" fmla="*/ 2263068 w 2463737"/>
              <a:gd name="connsiteY2" fmla="*/ 3048182 h 4377799"/>
              <a:gd name="connsiteX3" fmla="*/ 2453986 w 2463737"/>
              <a:gd name="connsiteY3" fmla="*/ 2857264 h 4377799"/>
              <a:gd name="connsiteX4" fmla="*/ 2263068 w 2463737"/>
              <a:gd name="connsiteY4" fmla="*/ 2666346 h 4377799"/>
              <a:gd name="connsiteX5" fmla="*/ 2263068 w 2463737"/>
              <a:gd name="connsiteY5" fmla="*/ 2123735 h 4377799"/>
              <a:gd name="connsiteX6" fmla="*/ 2072150 w 2463737"/>
              <a:gd name="connsiteY6" fmla="*/ 2314653 h 4377799"/>
              <a:gd name="connsiteX7" fmla="*/ 2263068 w 2463737"/>
              <a:gd name="connsiteY7" fmla="*/ 2505571 h 4377799"/>
              <a:gd name="connsiteX8" fmla="*/ 2453986 w 2463737"/>
              <a:gd name="connsiteY8" fmla="*/ 2314653 h 4377799"/>
              <a:gd name="connsiteX9" fmla="*/ 2263068 w 2463737"/>
              <a:gd name="connsiteY9" fmla="*/ 2123735 h 4377799"/>
              <a:gd name="connsiteX10" fmla="*/ 2263068 w 2463737"/>
              <a:gd name="connsiteY10" fmla="*/ 1581125 h 4377799"/>
              <a:gd name="connsiteX11" fmla="*/ 2072150 w 2463737"/>
              <a:gd name="connsiteY11" fmla="*/ 1772043 h 4377799"/>
              <a:gd name="connsiteX12" fmla="*/ 2263068 w 2463737"/>
              <a:gd name="connsiteY12" fmla="*/ 1962961 h 4377799"/>
              <a:gd name="connsiteX13" fmla="*/ 2453986 w 2463737"/>
              <a:gd name="connsiteY13" fmla="*/ 1772043 h 4377799"/>
              <a:gd name="connsiteX14" fmla="*/ 2263068 w 2463737"/>
              <a:gd name="connsiteY14" fmla="*/ 1581125 h 4377799"/>
              <a:gd name="connsiteX15" fmla="*/ 2263068 w 2463737"/>
              <a:gd name="connsiteY15" fmla="*/ 1038514 h 4377799"/>
              <a:gd name="connsiteX16" fmla="*/ 2072150 w 2463737"/>
              <a:gd name="connsiteY16" fmla="*/ 1229432 h 4377799"/>
              <a:gd name="connsiteX17" fmla="*/ 2263068 w 2463737"/>
              <a:gd name="connsiteY17" fmla="*/ 1420350 h 4377799"/>
              <a:gd name="connsiteX18" fmla="*/ 2453986 w 2463737"/>
              <a:gd name="connsiteY18" fmla="*/ 1229432 h 4377799"/>
              <a:gd name="connsiteX19" fmla="*/ 2263068 w 2463737"/>
              <a:gd name="connsiteY19" fmla="*/ 1038514 h 4377799"/>
              <a:gd name="connsiteX20" fmla="*/ 2032627 w 2463737"/>
              <a:gd name="connsiteY20" fmla="*/ 172010 h 4377799"/>
              <a:gd name="connsiteX21" fmla="*/ 1889605 w 2463737"/>
              <a:gd name="connsiteY21" fmla="*/ 328096 h 4377799"/>
              <a:gd name="connsiteX22" fmla="*/ 2032627 w 2463737"/>
              <a:gd name="connsiteY22" fmla="*/ 462408 h 4377799"/>
              <a:gd name="connsiteX23" fmla="*/ 2188710 w 2463737"/>
              <a:gd name="connsiteY23" fmla="*/ 332450 h 4377799"/>
              <a:gd name="connsiteX24" fmla="*/ 2032627 w 2463737"/>
              <a:gd name="connsiteY24" fmla="*/ 172010 h 4377799"/>
              <a:gd name="connsiteX25" fmla="*/ 0 w 2463737"/>
              <a:gd name="connsiteY25" fmla="*/ 0 h 4377799"/>
              <a:gd name="connsiteX26" fmla="*/ 2463737 w 2463737"/>
              <a:gd name="connsiteY26" fmla="*/ 0 h 4377799"/>
              <a:gd name="connsiteX27" fmla="*/ 2463737 w 2463737"/>
              <a:gd name="connsiteY27" fmla="*/ 4377799 h 4377799"/>
              <a:gd name="connsiteX28" fmla="*/ 0 w 2463737"/>
              <a:gd name="connsiteY28" fmla="*/ 4377799 h 4377799"/>
              <a:gd name="connsiteX29" fmla="*/ 0 w 2463737"/>
              <a:gd name="connsiteY29" fmla="*/ 0 h 4377799"/>
              <a:gd name="connsiteX0" fmla="*/ 2263068 w 2463737"/>
              <a:gd name="connsiteY0" fmla="*/ 2666346 h 4377799"/>
              <a:gd name="connsiteX1" fmla="*/ 2072150 w 2463737"/>
              <a:gd name="connsiteY1" fmla="*/ 2857264 h 4377799"/>
              <a:gd name="connsiteX2" fmla="*/ 2263068 w 2463737"/>
              <a:gd name="connsiteY2" fmla="*/ 3048182 h 4377799"/>
              <a:gd name="connsiteX3" fmla="*/ 2453986 w 2463737"/>
              <a:gd name="connsiteY3" fmla="*/ 2857264 h 4377799"/>
              <a:gd name="connsiteX4" fmla="*/ 2263068 w 2463737"/>
              <a:gd name="connsiteY4" fmla="*/ 2666346 h 4377799"/>
              <a:gd name="connsiteX5" fmla="*/ 2263068 w 2463737"/>
              <a:gd name="connsiteY5" fmla="*/ 2123735 h 4377799"/>
              <a:gd name="connsiteX6" fmla="*/ 2072150 w 2463737"/>
              <a:gd name="connsiteY6" fmla="*/ 2314653 h 4377799"/>
              <a:gd name="connsiteX7" fmla="*/ 2263068 w 2463737"/>
              <a:gd name="connsiteY7" fmla="*/ 2505571 h 4377799"/>
              <a:gd name="connsiteX8" fmla="*/ 2453986 w 2463737"/>
              <a:gd name="connsiteY8" fmla="*/ 2314653 h 4377799"/>
              <a:gd name="connsiteX9" fmla="*/ 2263068 w 2463737"/>
              <a:gd name="connsiteY9" fmla="*/ 2123735 h 4377799"/>
              <a:gd name="connsiteX10" fmla="*/ 2263068 w 2463737"/>
              <a:gd name="connsiteY10" fmla="*/ 1581125 h 4377799"/>
              <a:gd name="connsiteX11" fmla="*/ 2072150 w 2463737"/>
              <a:gd name="connsiteY11" fmla="*/ 1772043 h 4377799"/>
              <a:gd name="connsiteX12" fmla="*/ 2263068 w 2463737"/>
              <a:gd name="connsiteY12" fmla="*/ 1962961 h 4377799"/>
              <a:gd name="connsiteX13" fmla="*/ 2453986 w 2463737"/>
              <a:gd name="connsiteY13" fmla="*/ 1772043 h 4377799"/>
              <a:gd name="connsiteX14" fmla="*/ 2263068 w 2463737"/>
              <a:gd name="connsiteY14" fmla="*/ 1581125 h 4377799"/>
              <a:gd name="connsiteX15" fmla="*/ 2263068 w 2463737"/>
              <a:gd name="connsiteY15" fmla="*/ 1038514 h 4377799"/>
              <a:gd name="connsiteX16" fmla="*/ 2072150 w 2463737"/>
              <a:gd name="connsiteY16" fmla="*/ 1229432 h 4377799"/>
              <a:gd name="connsiteX17" fmla="*/ 2263068 w 2463737"/>
              <a:gd name="connsiteY17" fmla="*/ 1420350 h 4377799"/>
              <a:gd name="connsiteX18" fmla="*/ 2453986 w 2463737"/>
              <a:gd name="connsiteY18" fmla="*/ 1229432 h 4377799"/>
              <a:gd name="connsiteX19" fmla="*/ 2263068 w 2463737"/>
              <a:gd name="connsiteY19" fmla="*/ 1038514 h 4377799"/>
              <a:gd name="connsiteX20" fmla="*/ 2032627 w 2463737"/>
              <a:gd name="connsiteY20" fmla="*/ 172010 h 4377799"/>
              <a:gd name="connsiteX21" fmla="*/ 1889605 w 2463737"/>
              <a:gd name="connsiteY21" fmla="*/ 328096 h 4377799"/>
              <a:gd name="connsiteX22" fmla="*/ 2032627 w 2463737"/>
              <a:gd name="connsiteY22" fmla="*/ 462408 h 4377799"/>
              <a:gd name="connsiteX23" fmla="*/ 2188710 w 2463737"/>
              <a:gd name="connsiteY23" fmla="*/ 332450 h 4377799"/>
              <a:gd name="connsiteX24" fmla="*/ 2032627 w 2463737"/>
              <a:gd name="connsiteY24" fmla="*/ 172010 h 4377799"/>
              <a:gd name="connsiteX25" fmla="*/ 0 w 2463737"/>
              <a:gd name="connsiteY25" fmla="*/ 0 h 4377799"/>
              <a:gd name="connsiteX26" fmla="*/ 2463737 w 2463737"/>
              <a:gd name="connsiteY26" fmla="*/ 0 h 4377799"/>
              <a:gd name="connsiteX27" fmla="*/ 2463737 w 2463737"/>
              <a:gd name="connsiteY27" fmla="*/ 4377799 h 4377799"/>
              <a:gd name="connsiteX28" fmla="*/ 0 w 2463737"/>
              <a:gd name="connsiteY28" fmla="*/ 4377799 h 4377799"/>
              <a:gd name="connsiteX29" fmla="*/ 0 w 2463737"/>
              <a:gd name="connsiteY29" fmla="*/ 0 h 4377799"/>
              <a:gd name="connsiteX0" fmla="*/ 2263068 w 2463737"/>
              <a:gd name="connsiteY0" fmla="*/ 2666346 h 4377799"/>
              <a:gd name="connsiteX1" fmla="*/ 2072150 w 2463737"/>
              <a:gd name="connsiteY1" fmla="*/ 2857264 h 4377799"/>
              <a:gd name="connsiteX2" fmla="*/ 2263068 w 2463737"/>
              <a:gd name="connsiteY2" fmla="*/ 3048182 h 4377799"/>
              <a:gd name="connsiteX3" fmla="*/ 2453986 w 2463737"/>
              <a:gd name="connsiteY3" fmla="*/ 2857264 h 4377799"/>
              <a:gd name="connsiteX4" fmla="*/ 2263068 w 2463737"/>
              <a:gd name="connsiteY4" fmla="*/ 2666346 h 4377799"/>
              <a:gd name="connsiteX5" fmla="*/ 2263068 w 2463737"/>
              <a:gd name="connsiteY5" fmla="*/ 2123735 h 4377799"/>
              <a:gd name="connsiteX6" fmla="*/ 2072150 w 2463737"/>
              <a:gd name="connsiteY6" fmla="*/ 2314653 h 4377799"/>
              <a:gd name="connsiteX7" fmla="*/ 2263068 w 2463737"/>
              <a:gd name="connsiteY7" fmla="*/ 2505571 h 4377799"/>
              <a:gd name="connsiteX8" fmla="*/ 2453986 w 2463737"/>
              <a:gd name="connsiteY8" fmla="*/ 2314653 h 4377799"/>
              <a:gd name="connsiteX9" fmla="*/ 2263068 w 2463737"/>
              <a:gd name="connsiteY9" fmla="*/ 2123735 h 4377799"/>
              <a:gd name="connsiteX10" fmla="*/ 2263068 w 2463737"/>
              <a:gd name="connsiteY10" fmla="*/ 1581125 h 4377799"/>
              <a:gd name="connsiteX11" fmla="*/ 2072150 w 2463737"/>
              <a:gd name="connsiteY11" fmla="*/ 1772043 h 4377799"/>
              <a:gd name="connsiteX12" fmla="*/ 2263068 w 2463737"/>
              <a:gd name="connsiteY12" fmla="*/ 1962961 h 4377799"/>
              <a:gd name="connsiteX13" fmla="*/ 2453986 w 2463737"/>
              <a:gd name="connsiteY13" fmla="*/ 1772043 h 4377799"/>
              <a:gd name="connsiteX14" fmla="*/ 2263068 w 2463737"/>
              <a:gd name="connsiteY14" fmla="*/ 1581125 h 4377799"/>
              <a:gd name="connsiteX15" fmla="*/ 2263068 w 2463737"/>
              <a:gd name="connsiteY15" fmla="*/ 1038514 h 4377799"/>
              <a:gd name="connsiteX16" fmla="*/ 2072150 w 2463737"/>
              <a:gd name="connsiteY16" fmla="*/ 1229432 h 4377799"/>
              <a:gd name="connsiteX17" fmla="*/ 2263068 w 2463737"/>
              <a:gd name="connsiteY17" fmla="*/ 1420350 h 4377799"/>
              <a:gd name="connsiteX18" fmla="*/ 2453986 w 2463737"/>
              <a:gd name="connsiteY18" fmla="*/ 1229432 h 4377799"/>
              <a:gd name="connsiteX19" fmla="*/ 2263068 w 2463737"/>
              <a:gd name="connsiteY19" fmla="*/ 1038514 h 4377799"/>
              <a:gd name="connsiteX20" fmla="*/ 2032627 w 2463737"/>
              <a:gd name="connsiteY20" fmla="*/ 172010 h 4377799"/>
              <a:gd name="connsiteX21" fmla="*/ 1889605 w 2463737"/>
              <a:gd name="connsiteY21" fmla="*/ 328096 h 4377799"/>
              <a:gd name="connsiteX22" fmla="*/ 2032627 w 2463737"/>
              <a:gd name="connsiteY22" fmla="*/ 462408 h 4377799"/>
              <a:gd name="connsiteX23" fmla="*/ 2188710 w 2463737"/>
              <a:gd name="connsiteY23" fmla="*/ 332450 h 4377799"/>
              <a:gd name="connsiteX24" fmla="*/ 2032627 w 2463737"/>
              <a:gd name="connsiteY24" fmla="*/ 172010 h 4377799"/>
              <a:gd name="connsiteX25" fmla="*/ 0 w 2463737"/>
              <a:gd name="connsiteY25" fmla="*/ 0 h 4377799"/>
              <a:gd name="connsiteX26" fmla="*/ 2463737 w 2463737"/>
              <a:gd name="connsiteY26" fmla="*/ 0 h 4377799"/>
              <a:gd name="connsiteX27" fmla="*/ 2463737 w 2463737"/>
              <a:gd name="connsiteY27" fmla="*/ 4377799 h 4377799"/>
              <a:gd name="connsiteX28" fmla="*/ 0 w 2463737"/>
              <a:gd name="connsiteY28" fmla="*/ 4377799 h 4377799"/>
              <a:gd name="connsiteX29" fmla="*/ 0 w 2463737"/>
              <a:gd name="connsiteY29" fmla="*/ 0 h 4377799"/>
              <a:gd name="connsiteX0" fmla="*/ 2263068 w 2463737"/>
              <a:gd name="connsiteY0" fmla="*/ 2666346 h 4377799"/>
              <a:gd name="connsiteX1" fmla="*/ 2072150 w 2463737"/>
              <a:gd name="connsiteY1" fmla="*/ 2857264 h 4377799"/>
              <a:gd name="connsiteX2" fmla="*/ 2263068 w 2463737"/>
              <a:gd name="connsiteY2" fmla="*/ 3048182 h 4377799"/>
              <a:gd name="connsiteX3" fmla="*/ 2453986 w 2463737"/>
              <a:gd name="connsiteY3" fmla="*/ 2857264 h 4377799"/>
              <a:gd name="connsiteX4" fmla="*/ 2263068 w 2463737"/>
              <a:gd name="connsiteY4" fmla="*/ 2666346 h 4377799"/>
              <a:gd name="connsiteX5" fmla="*/ 2263068 w 2463737"/>
              <a:gd name="connsiteY5" fmla="*/ 2123735 h 4377799"/>
              <a:gd name="connsiteX6" fmla="*/ 2072150 w 2463737"/>
              <a:gd name="connsiteY6" fmla="*/ 2314653 h 4377799"/>
              <a:gd name="connsiteX7" fmla="*/ 2263068 w 2463737"/>
              <a:gd name="connsiteY7" fmla="*/ 2505571 h 4377799"/>
              <a:gd name="connsiteX8" fmla="*/ 2453986 w 2463737"/>
              <a:gd name="connsiteY8" fmla="*/ 2314653 h 4377799"/>
              <a:gd name="connsiteX9" fmla="*/ 2263068 w 2463737"/>
              <a:gd name="connsiteY9" fmla="*/ 2123735 h 4377799"/>
              <a:gd name="connsiteX10" fmla="*/ 2263068 w 2463737"/>
              <a:gd name="connsiteY10" fmla="*/ 1581125 h 4377799"/>
              <a:gd name="connsiteX11" fmla="*/ 2072150 w 2463737"/>
              <a:gd name="connsiteY11" fmla="*/ 1772043 h 4377799"/>
              <a:gd name="connsiteX12" fmla="*/ 2263068 w 2463737"/>
              <a:gd name="connsiteY12" fmla="*/ 1962961 h 4377799"/>
              <a:gd name="connsiteX13" fmla="*/ 2453986 w 2463737"/>
              <a:gd name="connsiteY13" fmla="*/ 1772043 h 4377799"/>
              <a:gd name="connsiteX14" fmla="*/ 2263068 w 2463737"/>
              <a:gd name="connsiteY14" fmla="*/ 1581125 h 4377799"/>
              <a:gd name="connsiteX15" fmla="*/ 2263068 w 2463737"/>
              <a:gd name="connsiteY15" fmla="*/ 1038514 h 4377799"/>
              <a:gd name="connsiteX16" fmla="*/ 2072150 w 2463737"/>
              <a:gd name="connsiteY16" fmla="*/ 1229432 h 4377799"/>
              <a:gd name="connsiteX17" fmla="*/ 2263068 w 2463737"/>
              <a:gd name="connsiteY17" fmla="*/ 1420350 h 4377799"/>
              <a:gd name="connsiteX18" fmla="*/ 2453986 w 2463737"/>
              <a:gd name="connsiteY18" fmla="*/ 1229432 h 4377799"/>
              <a:gd name="connsiteX19" fmla="*/ 2263068 w 2463737"/>
              <a:gd name="connsiteY19" fmla="*/ 1038514 h 4377799"/>
              <a:gd name="connsiteX20" fmla="*/ 2032627 w 2463737"/>
              <a:gd name="connsiteY20" fmla="*/ 172010 h 4377799"/>
              <a:gd name="connsiteX21" fmla="*/ 1889605 w 2463737"/>
              <a:gd name="connsiteY21" fmla="*/ 328096 h 4377799"/>
              <a:gd name="connsiteX22" fmla="*/ 2032627 w 2463737"/>
              <a:gd name="connsiteY22" fmla="*/ 462408 h 4377799"/>
              <a:gd name="connsiteX23" fmla="*/ 2188710 w 2463737"/>
              <a:gd name="connsiteY23" fmla="*/ 332450 h 4377799"/>
              <a:gd name="connsiteX24" fmla="*/ 2032627 w 2463737"/>
              <a:gd name="connsiteY24" fmla="*/ 172010 h 4377799"/>
              <a:gd name="connsiteX25" fmla="*/ 0 w 2463737"/>
              <a:gd name="connsiteY25" fmla="*/ 0 h 4377799"/>
              <a:gd name="connsiteX26" fmla="*/ 2463737 w 2463737"/>
              <a:gd name="connsiteY26" fmla="*/ 0 h 4377799"/>
              <a:gd name="connsiteX27" fmla="*/ 2463737 w 2463737"/>
              <a:gd name="connsiteY27" fmla="*/ 4377799 h 4377799"/>
              <a:gd name="connsiteX28" fmla="*/ 0 w 2463737"/>
              <a:gd name="connsiteY28" fmla="*/ 4377799 h 4377799"/>
              <a:gd name="connsiteX29" fmla="*/ 0 w 2463737"/>
              <a:gd name="connsiteY29" fmla="*/ 0 h 4377799"/>
              <a:gd name="connsiteX0" fmla="*/ 2263068 w 2463737"/>
              <a:gd name="connsiteY0" fmla="*/ 2666346 h 4377799"/>
              <a:gd name="connsiteX1" fmla="*/ 2072150 w 2463737"/>
              <a:gd name="connsiteY1" fmla="*/ 2857264 h 4377799"/>
              <a:gd name="connsiteX2" fmla="*/ 2263068 w 2463737"/>
              <a:gd name="connsiteY2" fmla="*/ 3048182 h 4377799"/>
              <a:gd name="connsiteX3" fmla="*/ 2453986 w 2463737"/>
              <a:gd name="connsiteY3" fmla="*/ 2857264 h 4377799"/>
              <a:gd name="connsiteX4" fmla="*/ 2263068 w 2463737"/>
              <a:gd name="connsiteY4" fmla="*/ 2666346 h 4377799"/>
              <a:gd name="connsiteX5" fmla="*/ 2263068 w 2463737"/>
              <a:gd name="connsiteY5" fmla="*/ 2123735 h 4377799"/>
              <a:gd name="connsiteX6" fmla="*/ 2072150 w 2463737"/>
              <a:gd name="connsiteY6" fmla="*/ 2314653 h 4377799"/>
              <a:gd name="connsiteX7" fmla="*/ 2263068 w 2463737"/>
              <a:gd name="connsiteY7" fmla="*/ 2505571 h 4377799"/>
              <a:gd name="connsiteX8" fmla="*/ 2453986 w 2463737"/>
              <a:gd name="connsiteY8" fmla="*/ 2314653 h 4377799"/>
              <a:gd name="connsiteX9" fmla="*/ 2263068 w 2463737"/>
              <a:gd name="connsiteY9" fmla="*/ 2123735 h 4377799"/>
              <a:gd name="connsiteX10" fmla="*/ 2263068 w 2463737"/>
              <a:gd name="connsiteY10" fmla="*/ 1581125 h 4377799"/>
              <a:gd name="connsiteX11" fmla="*/ 2072150 w 2463737"/>
              <a:gd name="connsiteY11" fmla="*/ 1772043 h 4377799"/>
              <a:gd name="connsiteX12" fmla="*/ 2263068 w 2463737"/>
              <a:gd name="connsiteY12" fmla="*/ 1962961 h 4377799"/>
              <a:gd name="connsiteX13" fmla="*/ 2453986 w 2463737"/>
              <a:gd name="connsiteY13" fmla="*/ 1772043 h 4377799"/>
              <a:gd name="connsiteX14" fmla="*/ 2263068 w 2463737"/>
              <a:gd name="connsiteY14" fmla="*/ 1581125 h 4377799"/>
              <a:gd name="connsiteX15" fmla="*/ 2263068 w 2463737"/>
              <a:gd name="connsiteY15" fmla="*/ 1038514 h 4377799"/>
              <a:gd name="connsiteX16" fmla="*/ 2072150 w 2463737"/>
              <a:gd name="connsiteY16" fmla="*/ 1229432 h 4377799"/>
              <a:gd name="connsiteX17" fmla="*/ 2263068 w 2463737"/>
              <a:gd name="connsiteY17" fmla="*/ 1420350 h 4377799"/>
              <a:gd name="connsiteX18" fmla="*/ 2453986 w 2463737"/>
              <a:gd name="connsiteY18" fmla="*/ 1229432 h 4377799"/>
              <a:gd name="connsiteX19" fmla="*/ 2263068 w 2463737"/>
              <a:gd name="connsiteY19" fmla="*/ 1038514 h 4377799"/>
              <a:gd name="connsiteX20" fmla="*/ 2032627 w 2463737"/>
              <a:gd name="connsiteY20" fmla="*/ 172010 h 4377799"/>
              <a:gd name="connsiteX21" fmla="*/ 1889605 w 2463737"/>
              <a:gd name="connsiteY21" fmla="*/ 328096 h 4377799"/>
              <a:gd name="connsiteX22" fmla="*/ 2032627 w 2463737"/>
              <a:gd name="connsiteY22" fmla="*/ 462408 h 4377799"/>
              <a:gd name="connsiteX23" fmla="*/ 2188710 w 2463737"/>
              <a:gd name="connsiteY23" fmla="*/ 332450 h 4377799"/>
              <a:gd name="connsiteX24" fmla="*/ 2032627 w 2463737"/>
              <a:gd name="connsiteY24" fmla="*/ 172010 h 4377799"/>
              <a:gd name="connsiteX25" fmla="*/ 0 w 2463737"/>
              <a:gd name="connsiteY25" fmla="*/ 0 h 4377799"/>
              <a:gd name="connsiteX26" fmla="*/ 2463737 w 2463737"/>
              <a:gd name="connsiteY26" fmla="*/ 0 h 4377799"/>
              <a:gd name="connsiteX27" fmla="*/ 2463737 w 2463737"/>
              <a:gd name="connsiteY27" fmla="*/ 4377799 h 4377799"/>
              <a:gd name="connsiteX28" fmla="*/ 0 w 2463737"/>
              <a:gd name="connsiteY28" fmla="*/ 4377799 h 4377799"/>
              <a:gd name="connsiteX29" fmla="*/ 0 w 2463737"/>
              <a:gd name="connsiteY29" fmla="*/ 0 h 4377799"/>
              <a:gd name="connsiteX0" fmla="*/ 2263068 w 2463737"/>
              <a:gd name="connsiteY0" fmla="*/ 2666346 h 4377799"/>
              <a:gd name="connsiteX1" fmla="*/ 2072150 w 2463737"/>
              <a:gd name="connsiteY1" fmla="*/ 2857264 h 4377799"/>
              <a:gd name="connsiteX2" fmla="*/ 2263068 w 2463737"/>
              <a:gd name="connsiteY2" fmla="*/ 3048182 h 4377799"/>
              <a:gd name="connsiteX3" fmla="*/ 2453986 w 2463737"/>
              <a:gd name="connsiteY3" fmla="*/ 2857264 h 4377799"/>
              <a:gd name="connsiteX4" fmla="*/ 2263068 w 2463737"/>
              <a:gd name="connsiteY4" fmla="*/ 2666346 h 4377799"/>
              <a:gd name="connsiteX5" fmla="*/ 2263068 w 2463737"/>
              <a:gd name="connsiteY5" fmla="*/ 2123735 h 4377799"/>
              <a:gd name="connsiteX6" fmla="*/ 2072150 w 2463737"/>
              <a:gd name="connsiteY6" fmla="*/ 2314653 h 4377799"/>
              <a:gd name="connsiteX7" fmla="*/ 2263068 w 2463737"/>
              <a:gd name="connsiteY7" fmla="*/ 2505571 h 4377799"/>
              <a:gd name="connsiteX8" fmla="*/ 2453986 w 2463737"/>
              <a:gd name="connsiteY8" fmla="*/ 2314653 h 4377799"/>
              <a:gd name="connsiteX9" fmla="*/ 2263068 w 2463737"/>
              <a:gd name="connsiteY9" fmla="*/ 2123735 h 4377799"/>
              <a:gd name="connsiteX10" fmla="*/ 2263068 w 2463737"/>
              <a:gd name="connsiteY10" fmla="*/ 1581125 h 4377799"/>
              <a:gd name="connsiteX11" fmla="*/ 2072150 w 2463737"/>
              <a:gd name="connsiteY11" fmla="*/ 1772043 h 4377799"/>
              <a:gd name="connsiteX12" fmla="*/ 2263068 w 2463737"/>
              <a:gd name="connsiteY12" fmla="*/ 1962961 h 4377799"/>
              <a:gd name="connsiteX13" fmla="*/ 2453986 w 2463737"/>
              <a:gd name="connsiteY13" fmla="*/ 1772043 h 4377799"/>
              <a:gd name="connsiteX14" fmla="*/ 2263068 w 2463737"/>
              <a:gd name="connsiteY14" fmla="*/ 1581125 h 4377799"/>
              <a:gd name="connsiteX15" fmla="*/ 2263068 w 2463737"/>
              <a:gd name="connsiteY15" fmla="*/ 1038514 h 4377799"/>
              <a:gd name="connsiteX16" fmla="*/ 2072150 w 2463737"/>
              <a:gd name="connsiteY16" fmla="*/ 1229432 h 4377799"/>
              <a:gd name="connsiteX17" fmla="*/ 2263068 w 2463737"/>
              <a:gd name="connsiteY17" fmla="*/ 1420350 h 4377799"/>
              <a:gd name="connsiteX18" fmla="*/ 2453986 w 2463737"/>
              <a:gd name="connsiteY18" fmla="*/ 1229432 h 4377799"/>
              <a:gd name="connsiteX19" fmla="*/ 2263068 w 2463737"/>
              <a:gd name="connsiteY19" fmla="*/ 1038514 h 4377799"/>
              <a:gd name="connsiteX20" fmla="*/ 2032627 w 2463737"/>
              <a:gd name="connsiteY20" fmla="*/ 172010 h 4377799"/>
              <a:gd name="connsiteX21" fmla="*/ 1889605 w 2463737"/>
              <a:gd name="connsiteY21" fmla="*/ 328096 h 4377799"/>
              <a:gd name="connsiteX22" fmla="*/ 2032627 w 2463737"/>
              <a:gd name="connsiteY22" fmla="*/ 462408 h 4377799"/>
              <a:gd name="connsiteX23" fmla="*/ 2188710 w 2463737"/>
              <a:gd name="connsiteY23" fmla="*/ 332450 h 4377799"/>
              <a:gd name="connsiteX24" fmla="*/ 2032627 w 2463737"/>
              <a:gd name="connsiteY24" fmla="*/ 172010 h 4377799"/>
              <a:gd name="connsiteX25" fmla="*/ 0 w 2463737"/>
              <a:gd name="connsiteY25" fmla="*/ 0 h 4377799"/>
              <a:gd name="connsiteX26" fmla="*/ 2463737 w 2463737"/>
              <a:gd name="connsiteY26" fmla="*/ 0 h 4377799"/>
              <a:gd name="connsiteX27" fmla="*/ 2463737 w 2463737"/>
              <a:gd name="connsiteY27" fmla="*/ 4377799 h 4377799"/>
              <a:gd name="connsiteX28" fmla="*/ 0 w 2463737"/>
              <a:gd name="connsiteY28" fmla="*/ 4377799 h 4377799"/>
              <a:gd name="connsiteX29" fmla="*/ 0 w 2463737"/>
              <a:gd name="connsiteY29" fmla="*/ 0 h 4377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463737" h="4377799">
                <a:moveTo>
                  <a:pt x="2263068" y="2666346"/>
                </a:moveTo>
                <a:cubicBezTo>
                  <a:pt x="2157627" y="2666346"/>
                  <a:pt x="2072150" y="2751823"/>
                  <a:pt x="2072150" y="2857264"/>
                </a:cubicBezTo>
                <a:cubicBezTo>
                  <a:pt x="2072150" y="2962705"/>
                  <a:pt x="2157627" y="3048182"/>
                  <a:pt x="2263068" y="3048182"/>
                </a:cubicBezTo>
                <a:cubicBezTo>
                  <a:pt x="2368509" y="3048182"/>
                  <a:pt x="2453986" y="2962705"/>
                  <a:pt x="2453986" y="2857264"/>
                </a:cubicBezTo>
                <a:cubicBezTo>
                  <a:pt x="2453986" y="2751823"/>
                  <a:pt x="2368509" y="2666346"/>
                  <a:pt x="2263068" y="2666346"/>
                </a:cubicBezTo>
                <a:close/>
                <a:moveTo>
                  <a:pt x="2263068" y="2123735"/>
                </a:moveTo>
                <a:cubicBezTo>
                  <a:pt x="2157627" y="2123735"/>
                  <a:pt x="2072150" y="2209212"/>
                  <a:pt x="2072150" y="2314653"/>
                </a:cubicBezTo>
                <a:cubicBezTo>
                  <a:pt x="2072150" y="2420094"/>
                  <a:pt x="2157627" y="2505571"/>
                  <a:pt x="2263068" y="2505571"/>
                </a:cubicBezTo>
                <a:cubicBezTo>
                  <a:pt x="2368509" y="2505571"/>
                  <a:pt x="2453986" y="2420094"/>
                  <a:pt x="2453986" y="2314653"/>
                </a:cubicBezTo>
                <a:cubicBezTo>
                  <a:pt x="2453986" y="2209212"/>
                  <a:pt x="2368509" y="2123735"/>
                  <a:pt x="2263068" y="2123735"/>
                </a:cubicBezTo>
                <a:close/>
                <a:moveTo>
                  <a:pt x="2263068" y="1581125"/>
                </a:moveTo>
                <a:cubicBezTo>
                  <a:pt x="2157627" y="1581125"/>
                  <a:pt x="2072150" y="1666602"/>
                  <a:pt x="2072150" y="1772043"/>
                </a:cubicBezTo>
                <a:cubicBezTo>
                  <a:pt x="2072150" y="1877484"/>
                  <a:pt x="2157627" y="1962961"/>
                  <a:pt x="2263068" y="1962961"/>
                </a:cubicBezTo>
                <a:cubicBezTo>
                  <a:pt x="2368509" y="1962961"/>
                  <a:pt x="2453986" y="1877484"/>
                  <a:pt x="2453986" y="1772043"/>
                </a:cubicBezTo>
                <a:cubicBezTo>
                  <a:pt x="2453986" y="1666602"/>
                  <a:pt x="2368509" y="1581125"/>
                  <a:pt x="2263068" y="1581125"/>
                </a:cubicBezTo>
                <a:close/>
                <a:moveTo>
                  <a:pt x="2263068" y="1038514"/>
                </a:moveTo>
                <a:cubicBezTo>
                  <a:pt x="2157627" y="1038514"/>
                  <a:pt x="2072150" y="1123991"/>
                  <a:pt x="2072150" y="1229432"/>
                </a:cubicBezTo>
                <a:cubicBezTo>
                  <a:pt x="2072150" y="1334873"/>
                  <a:pt x="2157627" y="1420350"/>
                  <a:pt x="2263068" y="1420350"/>
                </a:cubicBezTo>
                <a:cubicBezTo>
                  <a:pt x="2368509" y="1420350"/>
                  <a:pt x="2453986" y="1334873"/>
                  <a:pt x="2453986" y="1229432"/>
                </a:cubicBezTo>
                <a:cubicBezTo>
                  <a:pt x="2453986" y="1123991"/>
                  <a:pt x="2368509" y="1038514"/>
                  <a:pt x="2263068" y="1038514"/>
                </a:cubicBezTo>
                <a:close/>
                <a:moveTo>
                  <a:pt x="2032627" y="172010"/>
                </a:moveTo>
                <a:cubicBezTo>
                  <a:pt x="1939233" y="171284"/>
                  <a:pt x="1885250" y="240507"/>
                  <a:pt x="1889605" y="328096"/>
                </a:cubicBezTo>
                <a:cubicBezTo>
                  <a:pt x="1893960" y="415685"/>
                  <a:pt x="1947942" y="461682"/>
                  <a:pt x="2032627" y="462408"/>
                </a:cubicBezTo>
                <a:cubicBezTo>
                  <a:pt x="2117312" y="463134"/>
                  <a:pt x="2188710" y="415685"/>
                  <a:pt x="2188710" y="332450"/>
                </a:cubicBezTo>
                <a:cubicBezTo>
                  <a:pt x="2188710" y="249215"/>
                  <a:pt x="2126021" y="172736"/>
                  <a:pt x="2032627" y="172010"/>
                </a:cubicBezTo>
                <a:close/>
                <a:moveTo>
                  <a:pt x="0" y="0"/>
                </a:moveTo>
                <a:lnTo>
                  <a:pt x="2463737" y="0"/>
                </a:lnTo>
                <a:lnTo>
                  <a:pt x="2463737" y="4377799"/>
                </a:lnTo>
                <a:lnTo>
                  <a:pt x="0" y="4377799"/>
                </a:lnTo>
                <a:lnTo>
                  <a:pt x="0" y="0"/>
                </a:lnTo>
                <a:close/>
              </a:path>
            </a:pathLst>
          </a:cu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pic>
        <p:nvPicPr>
          <p:cNvPr id="42" name="Picture 41">
            <a:extLst>
              <a:ext uri="{FF2B5EF4-FFF2-40B4-BE49-F238E27FC236}">
                <a16:creationId xmlns:a16="http://schemas.microsoft.com/office/drawing/2014/main" id="{AA79063B-6E3E-A54A-99C2-542A303E9EEB}"/>
              </a:ext>
            </a:extLst>
          </p:cNvPr>
          <p:cNvPicPr>
            <a:picLocks noChangeAspect="1"/>
          </p:cNvPicPr>
          <p:nvPr/>
        </p:nvPicPr>
        <p:blipFill>
          <a:blip r:embed="rId7"/>
          <a:stretch>
            <a:fillRect/>
          </a:stretch>
        </p:blipFill>
        <p:spPr>
          <a:xfrm>
            <a:off x="4097444" y="1113970"/>
            <a:ext cx="1699749" cy="1709928"/>
          </a:xfrm>
          <a:prstGeom prst="rect">
            <a:avLst/>
          </a:prstGeom>
        </p:spPr>
      </p:pic>
      <p:pic>
        <p:nvPicPr>
          <p:cNvPr id="43" name="Picture 42">
            <a:extLst>
              <a:ext uri="{FF2B5EF4-FFF2-40B4-BE49-F238E27FC236}">
                <a16:creationId xmlns:a16="http://schemas.microsoft.com/office/drawing/2014/main" id="{74B315D9-68BE-BD47-84C4-7683E60FA2C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350860" y="2114066"/>
            <a:ext cx="545374" cy="548640"/>
          </a:xfrm>
          <a:prstGeom prst="rect">
            <a:avLst/>
          </a:prstGeom>
        </p:spPr>
      </p:pic>
      <p:pic>
        <p:nvPicPr>
          <p:cNvPr id="44" name="Picture 43">
            <a:extLst>
              <a:ext uri="{FF2B5EF4-FFF2-40B4-BE49-F238E27FC236}">
                <a16:creationId xmlns:a16="http://schemas.microsoft.com/office/drawing/2014/main" id="{435280FF-8358-664E-911D-99BC72662A5B}"/>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380297" y="1403055"/>
            <a:ext cx="545375" cy="548640"/>
          </a:xfrm>
          <a:prstGeom prst="rect">
            <a:avLst/>
          </a:prstGeom>
        </p:spPr>
      </p:pic>
      <p:pic>
        <p:nvPicPr>
          <p:cNvPr id="45" name="Picture 44">
            <a:extLst>
              <a:ext uri="{FF2B5EF4-FFF2-40B4-BE49-F238E27FC236}">
                <a16:creationId xmlns:a16="http://schemas.microsoft.com/office/drawing/2014/main" id="{DCF5AB57-864A-A545-BE90-B1C2A9D253A0}"/>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560648" y="1393473"/>
            <a:ext cx="545374" cy="548640"/>
          </a:xfrm>
          <a:prstGeom prst="rect">
            <a:avLst/>
          </a:prstGeom>
        </p:spPr>
      </p:pic>
      <p:pic>
        <p:nvPicPr>
          <p:cNvPr id="46" name="Picture 45">
            <a:extLst>
              <a:ext uri="{FF2B5EF4-FFF2-40B4-BE49-F238E27FC236}">
                <a16:creationId xmlns:a16="http://schemas.microsoft.com/office/drawing/2014/main" id="{2431F5AF-AF29-5C4A-9405-776B69F56833}"/>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735077" y="1407687"/>
            <a:ext cx="548640" cy="548640"/>
          </a:xfrm>
          <a:prstGeom prst="rect">
            <a:avLst/>
          </a:prstGeom>
        </p:spPr>
      </p:pic>
      <p:pic>
        <p:nvPicPr>
          <p:cNvPr id="47" name="Picture 46">
            <a:extLst>
              <a:ext uri="{FF2B5EF4-FFF2-40B4-BE49-F238E27FC236}">
                <a16:creationId xmlns:a16="http://schemas.microsoft.com/office/drawing/2014/main" id="{71E618E6-1FDA-F04F-87F9-E52036C8E071}"/>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903492" y="1403055"/>
            <a:ext cx="548640" cy="548640"/>
          </a:xfrm>
          <a:prstGeom prst="rect">
            <a:avLst/>
          </a:prstGeom>
        </p:spPr>
      </p:pic>
      <p:pic>
        <p:nvPicPr>
          <p:cNvPr id="48" name="Picture 47">
            <a:extLst>
              <a:ext uri="{FF2B5EF4-FFF2-40B4-BE49-F238E27FC236}">
                <a16:creationId xmlns:a16="http://schemas.microsoft.com/office/drawing/2014/main" id="{6890E501-7485-7E45-85C7-4C64773DF69F}"/>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903492" y="2114066"/>
            <a:ext cx="548640" cy="548640"/>
          </a:xfrm>
          <a:prstGeom prst="rect">
            <a:avLst/>
          </a:prstGeom>
        </p:spPr>
      </p:pic>
      <p:pic>
        <p:nvPicPr>
          <p:cNvPr id="49" name="Picture 48">
            <a:extLst>
              <a:ext uri="{FF2B5EF4-FFF2-40B4-BE49-F238E27FC236}">
                <a16:creationId xmlns:a16="http://schemas.microsoft.com/office/drawing/2014/main" id="{F42851A5-835D-2A4E-8B2D-C51C7FAE787A}"/>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1735077" y="2114066"/>
            <a:ext cx="548640" cy="548640"/>
          </a:xfrm>
          <a:prstGeom prst="rect">
            <a:avLst/>
          </a:prstGeom>
        </p:spPr>
      </p:pic>
      <p:pic>
        <p:nvPicPr>
          <p:cNvPr id="50" name="Picture 49">
            <a:extLst>
              <a:ext uri="{FF2B5EF4-FFF2-40B4-BE49-F238E27FC236}">
                <a16:creationId xmlns:a16="http://schemas.microsoft.com/office/drawing/2014/main" id="{3A607742-CA46-0846-A111-D6E5B4264A23}"/>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2544899" y="2114066"/>
            <a:ext cx="548640" cy="548640"/>
          </a:xfrm>
          <a:prstGeom prst="rect">
            <a:avLst/>
          </a:prstGeom>
        </p:spPr>
      </p:pic>
    </p:spTree>
    <p:extLst>
      <p:ext uri="{BB962C8B-B14F-4D97-AF65-F5344CB8AC3E}">
        <p14:creationId xmlns:p14="http://schemas.microsoft.com/office/powerpoint/2010/main" val="42372086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Group 54">
            <a:extLst>
              <a:ext uri="{FF2B5EF4-FFF2-40B4-BE49-F238E27FC236}">
                <a16:creationId xmlns:a16="http://schemas.microsoft.com/office/drawing/2014/main" id="{F3EA5F76-4CA8-E049-8125-7F46A4A3F84B}"/>
              </a:ext>
            </a:extLst>
          </p:cNvPr>
          <p:cNvGrpSpPr/>
          <p:nvPr/>
        </p:nvGrpSpPr>
        <p:grpSpPr>
          <a:xfrm>
            <a:off x="6284973" y="903514"/>
            <a:ext cx="2451237" cy="5127171"/>
            <a:chOff x="6182510" y="903514"/>
            <a:chExt cx="2451237" cy="5127171"/>
          </a:xfrm>
        </p:grpSpPr>
        <p:pic>
          <p:nvPicPr>
            <p:cNvPr id="56" name="Picture 55">
              <a:extLst>
                <a:ext uri="{FF2B5EF4-FFF2-40B4-BE49-F238E27FC236}">
                  <a16:creationId xmlns:a16="http://schemas.microsoft.com/office/drawing/2014/main" id="{6B050594-19A0-AC42-807B-0D7D3A9734F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2510" y="903514"/>
              <a:ext cx="2451237" cy="5127171"/>
            </a:xfrm>
            <a:prstGeom prst="rect">
              <a:avLst/>
            </a:prstGeom>
          </p:spPr>
        </p:pic>
        <p:sp>
          <p:nvSpPr>
            <p:cNvPr id="58" name="Oval 57">
              <a:extLst>
                <a:ext uri="{FF2B5EF4-FFF2-40B4-BE49-F238E27FC236}">
                  <a16:creationId xmlns:a16="http://schemas.microsoft.com/office/drawing/2014/main" id="{2BCCB778-75DD-814E-9F35-5CA9A7336CD7}"/>
                </a:ext>
              </a:extLst>
            </p:cNvPr>
            <p:cNvSpPr/>
            <p:nvPr/>
          </p:nvSpPr>
          <p:spPr>
            <a:xfrm>
              <a:off x="7250803" y="5497585"/>
              <a:ext cx="314650" cy="314650"/>
            </a:xfrm>
            <a:prstGeom prst="ellipse">
              <a:avLst/>
            </a:prstGeom>
            <a:solidFill>
              <a:srgbClr val="181C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Title 7">
            <a:extLst>
              <a:ext uri="{FF2B5EF4-FFF2-40B4-BE49-F238E27FC236}">
                <a16:creationId xmlns:a16="http://schemas.microsoft.com/office/drawing/2014/main" id="{B5DF0765-2659-3244-92A6-D93050EB0F0B}"/>
              </a:ext>
            </a:extLst>
          </p:cNvPr>
          <p:cNvSpPr txBox="1">
            <a:spLocks/>
          </p:cNvSpPr>
          <p:nvPr/>
        </p:nvSpPr>
        <p:spPr>
          <a:xfrm>
            <a:off x="427505" y="3192523"/>
            <a:ext cx="5369688" cy="1919941"/>
          </a:xfrm>
          <a:prstGeom prst="rect">
            <a:avLst/>
          </a:prstGeom>
        </p:spPr>
        <p:txBody>
          <a:bodyPr vert="horz" lIns="91440" tIns="45720" rIns="91440" bIns="45720" rtlCol="0" anchor="t">
            <a:normAutofit/>
          </a:bodyPr>
          <a:lstStyle>
            <a:lvl1pPr algn="l" defTabSz="914400" rtl="0" eaLnBrk="1" latinLnBrk="0" hangingPunct="1">
              <a:lnSpc>
                <a:spcPct val="100000"/>
              </a:lnSpc>
              <a:spcBef>
                <a:spcPct val="0"/>
              </a:spcBef>
              <a:buNone/>
              <a:defRPr sz="4400" kern="1200">
                <a:solidFill>
                  <a:schemeClr val="accent1"/>
                </a:solidFill>
                <a:latin typeface="Palatino" pitchFamily="2" charset="77"/>
                <a:ea typeface="Palatino" pitchFamily="2" charset="77"/>
                <a:cs typeface="Palatino" pitchFamily="2" charset="77"/>
              </a:defRPr>
            </a:lvl1pPr>
          </a:lstStyle>
          <a:p>
            <a:pPr algn="r"/>
            <a:r>
              <a:rPr lang="en-US" dirty="0">
                <a:solidFill>
                  <a:schemeClr val="accent2"/>
                </a:solidFill>
              </a:rPr>
              <a:t>View Presentation</a:t>
            </a:r>
          </a:p>
        </p:txBody>
      </p:sp>
      <p:pic>
        <p:nvPicPr>
          <p:cNvPr id="3" name="Picture 2">
            <a:extLst>
              <a:ext uri="{FF2B5EF4-FFF2-40B4-BE49-F238E27FC236}">
                <a16:creationId xmlns:a16="http://schemas.microsoft.com/office/drawing/2014/main" id="{5C9234E0-D326-4B4B-BA99-916514207AB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57273" y="1521806"/>
            <a:ext cx="2122438" cy="3767328"/>
          </a:xfrm>
          <a:prstGeom prst="rect">
            <a:avLst/>
          </a:prstGeom>
        </p:spPr>
      </p:pic>
      <p:pic>
        <p:nvPicPr>
          <p:cNvPr id="19" name="Picture 18">
            <a:extLst>
              <a:ext uri="{FF2B5EF4-FFF2-40B4-BE49-F238E27FC236}">
                <a16:creationId xmlns:a16="http://schemas.microsoft.com/office/drawing/2014/main" id="{C618F79D-3B4D-7240-8CBB-912B42DB34B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891418" y="903514"/>
            <a:ext cx="2602784" cy="5127172"/>
          </a:xfrm>
          <a:prstGeom prst="rect">
            <a:avLst/>
          </a:prstGeom>
        </p:spPr>
      </p:pic>
      <p:pic>
        <p:nvPicPr>
          <p:cNvPr id="4" name="Picture 3">
            <a:extLst>
              <a:ext uri="{FF2B5EF4-FFF2-40B4-BE49-F238E27FC236}">
                <a16:creationId xmlns:a16="http://schemas.microsoft.com/office/drawing/2014/main" id="{F3D08756-16DA-7540-AF36-31048862B94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960941" y="1278561"/>
            <a:ext cx="2463737" cy="4379976"/>
          </a:xfrm>
          <a:prstGeom prst="rect">
            <a:avLst/>
          </a:prstGeom>
        </p:spPr>
      </p:pic>
      <p:pic>
        <p:nvPicPr>
          <p:cNvPr id="18" name="Picture 17">
            <a:extLst>
              <a:ext uri="{FF2B5EF4-FFF2-40B4-BE49-F238E27FC236}">
                <a16:creationId xmlns:a16="http://schemas.microsoft.com/office/drawing/2014/main" id="{68E9D7E3-DAD7-FB49-87B1-BC593D7F98C3}"/>
              </a:ext>
            </a:extLst>
          </p:cNvPr>
          <p:cNvPicPr>
            <a:picLocks noChangeAspect="1"/>
          </p:cNvPicPr>
          <p:nvPr/>
        </p:nvPicPr>
        <p:blipFill>
          <a:blip r:embed="rId7"/>
          <a:stretch>
            <a:fillRect/>
          </a:stretch>
        </p:blipFill>
        <p:spPr>
          <a:xfrm>
            <a:off x="4097444" y="1113970"/>
            <a:ext cx="1699749" cy="1709928"/>
          </a:xfrm>
          <a:prstGeom prst="rect">
            <a:avLst/>
          </a:prstGeom>
        </p:spPr>
      </p:pic>
      <p:pic>
        <p:nvPicPr>
          <p:cNvPr id="20" name="Picture 19">
            <a:extLst>
              <a:ext uri="{FF2B5EF4-FFF2-40B4-BE49-F238E27FC236}">
                <a16:creationId xmlns:a16="http://schemas.microsoft.com/office/drawing/2014/main" id="{155A6231-E96F-F04D-8C2A-A8DA1A60F8E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350860" y="2114066"/>
            <a:ext cx="545374" cy="548640"/>
          </a:xfrm>
          <a:prstGeom prst="rect">
            <a:avLst/>
          </a:prstGeom>
        </p:spPr>
      </p:pic>
      <p:pic>
        <p:nvPicPr>
          <p:cNvPr id="21" name="Picture 20">
            <a:extLst>
              <a:ext uri="{FF2B5EF4-FFF2-40B4-BE49-F238E27FC236}">
                <a16:creationId xmlns:a16="http://schemas.microsoft.com/office/drawing/2014/main" id="{984E907D-323E-3443-B230-D1763C94F914}"/>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380297" y="1403055"/>
            <a:ext cx="545375" cy="548640"/>
          </a:xfrm>
          <a:prstGeom prst="rect">
            <a:avLst/>
          </a:prstGeom>
        </p:spPr>
      </p:pic>
      <p:pic>
        <p:nvPicPr>
          <p:cNvPr id="32" name="Picture 31">
            <a:extLst>
              <a:ext uri="{FF2B5EF4-FFF2-40B4-BE49-F238E27FC236}">
                <a16:creationId xmlns:a16="http://schemas.microsoft.com/office/drawing/2014/main" id="{911AF5C0-7039-3040-B323-AE920E674402}"/>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560648" y="1393473"/>
            <a:ext cx="545374" cy="548640"/>
          </a:xfrm>
          <a:prstGeom prst="rect">
            <a:avLst/>
          </a:prstGeom>
        </p:spPr>
      </p:pic>
      <p:pic>
        <p:nvPicPr>
          <p:cNvPr id="33" name="Picture 32">
            <a:extLst>
              <a:ext uri="{FF2B5EF4-FFF2-40B4-BE49-F238E27FC236}">
                <a16:creationId xmlns:a16="http://schemas.microsoft.com/office/drawing/2014/main" id="{7428F9BF-8F77-BB43-B4A3-E1346FB6F2D2}"/>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735077" y="1407687"/>
            <a:ext cx="548640" cy="548640"/>
          </a:xfrm>
          <a:prstGeom prst="rect">
            <a:avLst/>
          </a:prstGeom>
        </p:spPr>
      </p:pic>
      <p:pic>
        <p:nvPicPr>
          <p:cNvPr id="34" name="Picture 33">
            <a:extLst>
              <a:ext uri="{FF2B5EF4-FFF2-40B4-BE49-F238E27FC236}">
                <a16:creationId xmlns:a16="http://schemas.microsoft.com/office/drawing/2014/main" id="{AE1677C5-1165-BE47-8AA1-6A642EC31953}"/>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903492" y="1403055"/>
            <a:ext cx="548640" cy="548640"/>
          </a:xfrm>
          <a:prstGeom prst="rect">
            <a:avLst/>
          </a:prstGeom>
        </p:spPr>
      </p:pic>
      <p:pic>
        <p:nvPicPr>
          <p:cNvPr id="35" name="Picture 34">
            <a:extLst>
              <a:ext uri="{FF2B5EF4-FFF2-40B4-BE49-F238E27FC236}">
                <a16:creationId xmlns:a16="http://schemas.microsoft.com/office/drawing/2014/main" id="{37C7BBC9-4370-1F43-964F-7DA210CC9D59}"/>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903492" y="2114066"/>
            <a:ext cx="548640" cy="548640"/>
          </a:xfrm>
          <a:prstGeom prst="rect">
            <a:avLst/>
          </a:prstGeom>
        </p:spPr>
      </p:pic>
      <p:pic>
        <p:nvPicPr>
          <p:cNvPr id="36" name="Picture 35">
            <a:extLst>
              <a:ext uri="{FF2B5EF4-FFF2-40B4-BE49-F238E27FC236}">
                <a16:creationId xmlns:a16="http://schemas.microsoft.com/office/drawing/2014/main" id="{D56C1531-16AE-1449-B1D4-F2425A3D8F96}"/>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1735077" y="2114066"/>
            <a:ext cx="548640" cy="548640"/>
          </a:xfrm>
          <a:prstGeom prst="rect">
            <a:avLst/>
          </a:prstGeom>
        </p:spPr>
      </p:pic>
      <p:pic>
        <p:nvPicPr>
          <p:cNvPr id="37" name="Picture 36">
            <a:extLst>
              <a:ext uri="{FF2B5EF4-FFF2-40B4-BE49-F238E27FC236}">
                <a16:creationId xmlns:a16="http://schemas.microsoft.com/office/drawing/2014/main" id="{7D0DEDAC-FFC6-EF40-A6FF-30CE3256403E}"/>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2544899" y="2114066"/>
            <a:ext cx="548640" cy="548640"/>
          </a:xfrm>
          <a:prstGeom prst="rect">
            <a:avLst/>
          </a:prstGeom>
        </p:spPr>
      </p:pic>
    </p:spTree>
    <p:extLst>
      <p:ext uri="{BB962C8B-B14F-4D97-AF65-F5344CB8AC3E}">
        <p14:creationId xmlns:p14="http://schemas.microsoft.com/office/powerpoint/2010/main" val="19580239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Group 54">
            <a:extLst>
              <a:ext uri="{FF2B5EF4-FFF2-40B4-BE49-F238E27FC236}">
                <a16:creationId xmlns:a16="http://schemas.microsoft.com/office/drawing/2014/main" id="{F3EA5F76-4CA8-E049-8125-7F46A4A3F84B}"/>
              </a:ext>
            </a:extLst>
          </p:cNvPr>
          <p:cNvGrpSpPr/>
          <p:nvPr/>
        </p:nvGrpSpPr>
        <p:grpSpPr>
          <a:xfrm>
            <a:off x="6284973" y="903514"/>
            <a:ext cx="2451237" cy="5127171"/>
            <a:chOff x="6182510" y="903514"/>
            <a:chExt cx="2451237" cy="5127171"/>
          </a:xfrm>
        </p:grpSpPr>
        <p:pic>
          <p:nvPicPr>
            <p:cNvPr id="56" name="Picture 55">
              <a:extLst>
                <a:ext uri="{FF2B5EF4-FFF2-40B4-BE49-F238E27FC236}">
                  <a16:creationId xmlns:a16="http://schemas.microsoft.com/office/drawing/2014/main" id="{6B050594-19A0-AC42-807B-0D7D3A9734F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2510" y="903514"/>
              <a:ext cx="2451237" cy="5127171"/>
            </a:xfrm>
            <a:prstGeom prst="rect">
              <a:avLst/>
            </a:prstGeom>
          </p:spPr>
        </p:pic>
        <p:sp>
          <p:nvSpPr>
            <p:cNvPr id="58" name="Oval 57">
              <a:extLst>
                <a:ext uri="{FF2B5EF4-FFF2-40B4-BE49-F238E27FC236}">
                  <a16:creationId xmlns:a16="http://schemas.microsoft.com/office/drawing/2014/main" id="{2BCCB778-75DD-814E-9F35-5CA9A7336CD7}"/>
                </a:ext>
              </a:extLst>
            </p:cNvPr>
            <p:cNvSpPr/>
            <p:nvPr/>
          </p:nvSpPr>
          <p:spPr>
            <a:xfrm>
              <a:off x="7250803" y="5497585"/>
              <a:ext cx="314650" cy="314650"/>
            </a:xfrm>
            <a:prstGeom prst="ellipse">
              <a:avLst/>
            </a:prstGeom>
            <a:solidFill>
              <a:srgbClr val="181C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Title 7">
            <a:extLst>
              <a:ext uri="{FF2B5EF4-FFF2-40B4-BE49-F238E27FC236}">
                <a16:creationId xmlns:a16="http://schemas.microsoft.com/office/drawing/2014/main" id="{B5DF0765-2659-3244-92A6-D93050EB0F0B}"/>
              </a:ext>
            </a:extLst>
          </p:cNvPr>
          <p:cNvSpPr txBox="1">
            <a:spLocks/>
          </p:cNvSpPr>
          <p:nvPr/>
        </p:nvSpPr>
        <p:spPr>
          <a:xfrm>
            <a:off x="427505" y="3192523"/>
            <a:ext cx="5369688" cy="1919941"/>
          </a:xfrm>
          <a:prstGeom prst="rect">
            <a:avLst/>
          </a:prstGeom>
        </p:spPr>
        <p:txBody>
          <a:bodyPr vert="horz" lIns="91440" tIns="45720" rIns="91440" bIns="45720" rtlCol="0" anchor="t">
            <a:normAutofit/>
          </a:bodyPr>
          <a:lstStyle>
            <a:lvl1pPr algn="l" defTabSz="914400" rtl="0" eaLnBrk="1" latinLnBrk="0" hangingPunct="1">
              <a:lnSpc>
                <a:spcPct val="100000"/>
              </a:lnSpc>
              <a:spcBef>
                <a:spcPct val="0"/>
              </a:spcBef>
              <a:buNone/>
              <a:defRPr sz="4400" kern="1200">
                <a:solidFill>
                  <a:schemeClr val="accent1"/>
                </a:solidFill>
                <a:latin typeface="Palatino" pitchFamily="2" charset="77"/>
                <a:ea typeface="Palatino" pitchFamily="2" charset="77"/>
                <a:cs typeface="Palatino" pitchFamily="2" charset="77"/>
              </a:defRPr>
            </a:lvl1pPr>
          </a:lstStyle>
          <a:p>
            <a:pPr algn="r"/>
            <a:r>
              <a:rPr lang="en-US" dirty="0">
                <a:solidFill>
                  <a:schemeClr val="accent2"/>
                </a:solidFill>
              </a:rPr>
              <a:t>View Presentation</a:t>
            </a:r>
          </a:p>
        </p:txBody>
      </p:sp>
      <p:pic>
        <p:nvPicPr>
          <p:cNvPr id="19" name="Picture 18">
            <a:extLst>
              <a:ext uri="{FF2B5EF4-FFF2-40B4-BE49-F238E27FC236}">
                <a16:creationId xmlns:a16="http://schemas.microsoft.com/office/drawing/2014/main" id="{B6C5FF88-E65C-4B40-8C81-6E97841BACC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57273" y="1521806"/>
            <a:ext cx="2122438" cy="3767328"/>
          </a:xfrm>
          <a:prstGeom prst="rect">
            <a:avLst/>
          </a:prstGeom>
        </p:spPr>
      </p:pic>
      <p:sp>
        <p:nvSpPr>
          <p:cNvPr id="32" name="Freeform 31">
            <a:extLst>
              <a:ext uri="{FF2B5EF4-FFF2-40B4-BE49-F238E27FC236}">
                <a16:creationId xmlns:a16="http://schemas.microsoft.com/office/drawing/2014/main" id="{ECE67857-BF93-0A40-BA3C-C85FDD65EFE8}"/>
              </a:ext>
            </a:extLst>
          </p:cNvPr>
          <p:cNvSpPr/>
          <p:nvPr/>
        </p:nvSpPr>
        <p:spPr>
          <a:xfrm>
            <a:off x="6457273" y="1521806"/>
            <a:ext cx="2122438" cy="3767328"/>
          </a:xfrm>
          <a:custGeom>
            <a:avLst/>
            <a:gdLst>
              <a:gd name="connsiteX0" fmla="*/ 341396 w 2122438"/>
              <a:gd name="connsiteY0" fmla="*/ 313973 h 3767328"/>
              <a:gd name="connsiteX1" fmla="*/ 13328 w 2122438"/>
              <a:gd name="connsiteY1" fmla="*/ 642041 h 3767328"/>
              <a:gd name="connsiteX2" fmla="*/ 341396 w 2122438"/>
              <a:gd name="connsiteY2" fmla="*/ 970109 h 3767328"/>
              <a:gd name="connsiteX3" fmla="*/ 669464 w 2122438"/>
              <a:gd name="connsiteY3" fmla="*/ 642041 h 3767328"/>
              <a:gd name="connsiteX4" fmla="*/ 341396 w 2122438"/>
              <a:gd name="connsiteY4" fmla="*/ 313973 h 3767328"/>
              <a:gd name="connsiteX5" fmla="*/ 0 w 2122438"/>
              <a:gd name="connsiteY5" fmla="*/ 0 h 3767328"/>
              <a:gd name="connsiteX6" fmla="*/ 2122438 w 2122438"/>
              <a:gd name="connsiteY6" fmla="*/ 0 h 3767328"/>
              <a:gd name="connsiteX7" fmla="*/ 2122438 w 2122438"/>
              <a:gd name="connsiteY7" fmla="*/ 3767328 h 3767328"/>
              <a:gd name="connsiteX8" fmla="*/ 0 w 2122438"/>
              <a:gd name="connsiteY8" fmla="*/ 3767328 h 3767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2438" h="3767328">
                <a:moveTo>
                  <a:pt x="341396" y="313973"/>
                </a:moveTo>
                <a:cubicBezTo>
                  <a:pt x="160209" y="313973"/>
                  <a:pt x="13328" y="460854"/>
                  <a:pt x="13328" y="642041"/>
                </a:cubicBezTo>
                <a:cubicBezTo>
                  <a:pt x="13328" y="823228"/>
                  <a:pt x="160209" y="970109"/>
                  <a:pt x="341396" y="970109"/>
                </a:cubicBezTo>
                <a:cubicBezTo>
                  <a:pt x="522583" y="970109"/>
                  <a:pt x="669464" y="823228"/>
                  <a:pt x="669464" y="642041"/>
                </a:cubicBezTo>
                <a:cubicBezTo>
                  <a:pt x="669464" y="460854"/>
                  <a:pt x="522583" y="313973"/>
                  <a:pt x="341396" y="313973"/>
                </a:cubicBezTo>
                <a:close/>
                <a:moveTo>
                  <a:pt x="0" y="0"/>
                </a:moveTo>
                <a:lnTo>
                  <a:pt x="2122438" y="0"/>
                </a:lnTo>
                <a:lnTo>
                  <a:pt x="2122438" y="3767328"/>
                </a:lnTo>
                <a:lnTo>
                  <a:pt x="0" y="3767328"/>
                </a:lnTo>
                <a:close/>
              </a:path>
            </a:pathLst>
          </a:cu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5" name="Picture 34">
            <a:extLst>
              <a:ext uri="{FF2B5EF4-FFF2-40B4-BE49-F238E27FC236}">
                <a16:creationId xmlns:a16="http://schemas.microsoft.com/office/drawing/2014/main" id="{710AD5F2-6FF2-8640-BBAC-80AC12B7C94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891418" y="903514"/>
            <a:ext cx="2602784" cy="5127172"/>
          </a:xfrm>
          <a:prstGeom prst="rect">
            <a:avLst/>
          </a:prstGeom>
        </p:spPr>
      </p:pic>
      <p:pic>
        <p:nvPicPr>
          <p:cNvPr id="18" name="Picture 17">
            <a:extLst>
              <a:ext uri="{FF2B5EF4-FFF2-40B4-BE49-F238E27FC236}">
                <a16:creationId xmlns:a16="http://schemas.microsoft.com/office/drawing/2014/main" id="{76278D65-1A28-5245-B0FF-BFDEF928EC9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960941" y="1278561"/>
            <a:ext cx="2463737" cy="4379976"/>
          </a:xfrm>
          <a:prstGeom prst="rect">
            <a:avLst/>
          </a:prstGeom>
        </p:spPr>
      </p:pic>
      <p:sp>
        <p:nvSpPr>
          <p:cNvPr id="33" name="Freeform 32">
            <a:extLst>
              <a:ext uri="{FF2B5EF4-FFF2-40B4-BE49-F238E27FC236}">
                <a16:creationId xmlns:a16="http://schemas.microsoft.com/office/drawing/2014/main" id="{356DA534-4AFC-4842-AEEA-A78862FBD1F4}"/>
              </a:ext>
            </a:extLst>
          </p:cNvPr>
          <p:cNvSpPr/>
          <p:nvPr/>
        </p:nvSpPr>
        <p:spPr>
          <a:xfrm>
            <a:off x="8916859" y="1278560"/>
            <a:ext cx="2507818" cy="4314519"/>
          </a:xfrm>
          <a:custGeom>
            <a:avLst/>
            <a:gdLst>
              <a:gd name="connsiteX0" fmla="*/ 44081 w 2507818"/>
              <a:gd name="connsiteY0" fmla="*/ 567034 h 4314519"/>
              <a:gd name="connsiteX1" fmla="*/ 44081 w 2507818"/>
              <a:gd name="connsiteY1" fmla="*/ 870676 h 4314519"/>
              <a:gd name="connsiteX2" fmla="*/ 22698 w 2507818"/>
              <a:gd name="connsiteY2" fmla="*/ 831281 h 4314519"/>
              <a:gd name="connsiteX3" fmla="*/ 0 w 2507818"/>
              <a:gd name="connsiteY3" fmla="*/ 718855 h 4314519"/>
              <a:gd name="connsiteX4" fmla="*/ 22698 w 2507818"/>
              <a:gd name="connsiteY4" fmla="*/ 606430 h 4314519"/>
              <a:gd name="connsiteX5" fmla="*/ 44081 w 2507818"/>
              <a:gd name="connsiteY5" fmla="*/ 0 h 4314519"/>
              <a:gd name="connsiteX6" fmla="*/ 2507818 w 2507818"/>
              <a:gd name="connsiteY6" fmla="*/ 0 h 4314519"/>
              <a:gd name="connsiteX7" fmla="*/ 2507818 w 2507818"/>
              <a:gd name="connsiteY7" fmla="*/ 4314519 h 4314519"/>
              <a:gd name="connsiteX8" fmla="*/ 44081 w 2507818"/>
              <a:gd name="connsiteY8" fmla="*/ 4314519 h 4314519"/>
              <a:gd name="connsiteX9" fmla="*/ 44081 w 2507818"/>
              <a:gd name="connsiteY9" fmla="*/ 870676 h 4314519"/>
              <a:gd name="connsiteX10" fmla="*/ 49328 w 2507818"/>
              <a:gd name="connsiteY10" fmla="*/ 880343 h 4314519"/>
              <a:gd name="connsiteX11" fmla="*/ 288830 w 2507818"/>
              <a:gd name="connsiteY11" fmla="*/ 1007685 h 4314519"/>
              <a:gd name="connsiteX12" fmla="*/ 577660 w 2507818"/>
              <a:gd name="connsiteY12" fmla="*/ 718855 h 4314519"/>
              <a:gd name="connsiteX13" fmla="*/ 288830 w 2507818"/>
              <a:gd name="connsiteY13" fmla="*/ 430025 h 4314519"/>
              <a:gd name="connsiteX14" fmla="*/ 49328 w 2507818"/>
              <a:gd name="connsiteY14" fmla="*/ 557368 h 4314519"/>
              <a:gd name="connsiteX15" fmla="*/ 44081 w 2507818"/>
              <a:gd name="connsiteY15" fmla="*/ 567034 h 4314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07818" h="4314519">
                <a:moveTo>
                  <a:pt x="44081" y="567034"/>
                </a:moveTo>
                <a:lnTo>
                  <a:pt x="44081" y="870676"/>
                </a:lnTo>
                <a:lnTo>
                  <a:pt x="22698" y="831281"/>
                </a:lnTo>
                <a:cubicBezTo>
                  <a:pt x="8082" y="796726"/>
                  <a:pt x="0" y="758734"/>
                  <a:pt x="0" y="718855"/>
                </a:cubicBezTo>
                <a:cubicBezTo>
                  <a:pt x="0" y="678976"/>
                  <a:pt x="8082" y="640985"/>
                  <a:pt x="22698" y="606430"/>
                </a:cubicBezTo>
                <a:close/>
                <a:moveTo>
                  <a:pt x="44081" y="0"/>
                </a:moveTo>
                <a:lnTo>
                  <a:pt x="2507818" y="0"/>
                </a:lnTo>
                <a:lnTo>
                  <a:pt x="2507818" y="4314519"/>
                </a:lnTo>
                <a:lnTo>
                  <a:pt x="44081" y="4314519"/>
                </a:lnTo>
                <a:lnTo>
                  <a:pt x="44081" y="870676"/>
                </a:lnTo>
                <a:lnTo>
                  <a:pt x="49328" y="880343"/>
                </a:lnTo>
                <a:cubicBezTo>
                  <a:pt x="101233" y="957172"/>
                  <a:pt x="189133" y="1007685"/>
                  <a:pt x="288830" y="1007685"/>
                </a:cubicBezTo>
                <a:cubicBezTo>
                  <a:pt x="448346" y="1007685"/>
                  <a:pt x="577660" y="878371"/>
                  <a:pt x="577660" y="718855"/>
                </a:cubicBezTo>
                <a:cubicBezTo>
                  <a:pt x="577660" y="559339"/>
                  <a:pt x="448346" y="430025"/>
                  <a:pt x="288830" y="430025"/>
                </a:cubicBezTo>
                <a:cubicBezTo>
                  <a:pt x="189133" y="430025"/>
                  <a:pt x="101233" y="480538"/>
                  <a:pt x="49328" y="557368"/>
                </a:cubicBezTo>
                <a:lnTo>
                  <a:pt x="44081" y="567034"/>
                </a:lnTo>
                <a:close/>
              </a:path>
            </a:pathLst>
          </a:cu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20" name="Picture 19">
            <a:extLst>
              <a:ext uri="{FF2B5EF4-FFF2-40B4-BE49-F238E27FC236}">
                <a16:creationId xmlns:a16="http://schemas.microsoft.com/office/drawing/2014/main" id="{1FB91783-9E4F-0544-A9BD-0009D94B2760}"/>
              </a:ext>
            </a:extLst>
          </p:cNvPr>
          <p:cNvPicPr>
            <a:picLocks noChangeAspect="1"/>
          </p:cNvPicPr>
          <p:nvPr/>
        </p:nvPicPr>
        <p:blipFill>
          <a:blip r:embed="rId7"/>
          <a:stretch>
            <a:fillRect/>
          </a:stretch>
        </p:blipFill>
        <p:spPr>
          <a:xfrm>
            <a:off x="4097444" y="1113970"/>
            <a:ext cx="1699749" cy="1709928"/>
          </a:xfrm>
          <a:prstGeom prst="rect">
            <a:avLst/>
          </a:prstGeom>
        </p:spPr>
      </p:pic>
      <p:pic>
        <p:nvPicPr>
          <p:cNvPr id="21" name="Picture 20">
            <a:extLst>
              <a:ext uri="{FF2B5EF4-FFF2-40B4-BE49-F238E27FC236}">
                <a16:creationId xmlns:a16="http://schemas.microsoft.com/office/drawing/2014/main" id="{0421AE5D-01CB-AB49-A3B8-3FF8922B9DD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350860" y="2114066"/>
            <a:ext cx="545374" cy="548640"/>
          </a:xfrm>
          <a:prstGeom prst="rect">
            <a:avLst/>
          </a:prstGeom>
        </p:spPr>
      </p:pic>
      <p:pic>
        <p:nvPicPr>
          <p:cNvPr id="34" name="Picture 33">
            <a:extLst>
              <a:ext uri="{FF2B5EF4-FFF2-40B4-BE49-F238E27FC236}">
                <a16:creationId xmlns:a16="http://schemas.microsoft.com/office/drawing/2014/main" id="{E127B553-3353-9147-937E-FEC24051864C}"/>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380297" y="1403055"/>
            <a:ext cx="545375" cy="548640"/>
          </a:xfrm>
          <a:prstGeom prst="rect">
            <a:avLst/>
          </a:prstGeom>
        </p:spPr>
      </p:pic>
      <p:pic>
        <p:nvPicPr>
          <p:cNvPr id="36" name="Picture 35">
            <a:extLst>
              <a:ext uri="{FF2B5EF4-FFF2-40B4-BE49-F238E27FC236}">
                <a16:creationId xmlns:a16="http://schemas.microsoft.com/office/drawing/2014/main" id="{C3F866D5-24A3-7A42-9F97-75E402D45F39}"/>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560648" y="1393473"/>
            <a:ext cx="545374" cy="548640"/>
          </a:xfrm>
          <a:prstGeom prst="rect">
            <a:avLst/>
          </a:prstGeom>
        </p:spPr>
      </p:pic>
      <p:pic>
        <p:nvPicPr>
          <p:cNvPr id="37" name="Picture 36">
            <a:extLst>
              <a:ext uri="{FF2B5EF4-FFF2-40B4-BE49-F238E27FC236}">
                <a16:creationId xmlns:a16="http://schemas.microsoft.com/office/drawing/2014/main" id="{3F2CC981-25CA-1E47-B603-D5A4A60C3E40}"/>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735077" y="1407687"/>
            <a:ext cx="548640" cy="548640"/>
          </a:xfrm>
          <a:prstGeom prst="rect">
            <a:avLst/>
          </a:prstGeom>
        </p:spPr>
      </p:pic>
      <p:pic>
        <p:nvPicPr>
          <p:cNvPr id="38" name="Picture 37">
            <a:extLst>
              <a:ext uri="{FF2B5EF4-FFF2-40B4-BE49-F238E27FC236}">
                <a16:creationId xmlns:a16="http://schemas.microsoft.com/office/drawing/2014/main" id="{23E4A6EC-1D24-C346-817C-7ED324912D48}"/>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903492" y="1403055"/>
            <a:ext cx="548640" cy="548640"/>
          </a:xfrm>
          <a:prstGeom prst="rect">
            <a:avLst/>
          </a:prstGeom>
        </p:spPr>
      </p:pic>
      <p:pic>
        <p:nvPicPr>
          <p:cNvPr id="39" name="Picture 38">
            <a:extLst>
              <a:ext uri="{FF2B5EF4-FFF2-40B4-BE49-F238E27FC236}">
                <a16:creationId xmlns:a16="http://schemas.microsoft.com/office/drawing/2014/main" id="{58C51F1A-A4D3-8A4C-94E7-8E43E1B98159}"/>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903492" y="2114066"/>
            <a:ext cx="548640" cy="548640"/>
          </a:xfrm>
          <a:prstGeom prst="rect">
            <a:avLst/>
          </a:prstGeom>
        </p:spPr>
      </p:pic>
      <p:pic>
        <p:nvPicPr>
          <p:cNvPr id="40" name="Picture 39">
            <a:extLst>
              <a:ext uri="{FF2B5EF4-FFF2-40B4-BE49-F238E27FC236}">
                <a16:creationId xmlns:a16="http://schemas.microsoft.com/office/drawing/2014/main" id="{919B2101-8237-3948-8C76-6E3351413C49}"/>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1735077" y="2114066"/>
            <a:ext cx="548640" cy="548640"/>
          </a:xfrm>
          <a:prstGeom prst="rect">
            <a:avLst/>
          </a:prstGeom>
        </p:spPr>
      </p:pic>
      <p:pic>
        <p:nvPicPr>
          <p:cNvPr id="41" name="Picture 40">
            <a:extLst>
              <a:ext uri="{FF2B5EF4-FFF2-40B4-BE49-F238E27FC236}">
                <a16:creationId xmlns:a16="http://schemas.microsoft.com/office/drawing/2014/main" id="{8D84B87F-BF96-EC47-9B48-7C94E40FB228}"/>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2544899" y="2114066"/>
            <a:ext cx="548640" cy="548640"/>
          </a:xfrm>
          <a:prstGeom prst="rect">
            <a:avLst/>
          </a:prstGeom>
        </p:spPr>
      </p:pic>
    </p:spTree>
    <p:extLst>
      <p:ext uri="{BB962C8B-B14F-4D97-AF65-F5344CB8AC3E}">
        <p14:creationId xmlns:p14="http://schemas.microsoft.com/office/powerpoint/2010/main" val="2356870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Title 7">
            <a:extLst>
              <a:ext uri="{FF2B5EF4-FFF2-40B4-BE49-F238E27FC236}">
                <a16:creationId xmlns:a16="http://schemas.microsoft.com/office/drawing/2014/main" id="{20C26B5F-A4AC-B84D-87A9-3F625B0BC9D8}"/>
              </a:ext>
            </a:extLst>
          </p:cNvPr>
          <p:cNvSpPr txBox="1">
            <a:spLocks/>
          </p:cNvSpPr>
          <p:nvPr/>
        </p:nvSpPr>
        <p:spPr>
          <a:xfrm>
            <a:off x="427505" y="3192523"/>
            <a:ext cx="5369688" cy="1919941"/>
          </a:xfrm>
          <a:prstGeom prst="rect">
            <a:avLst/>
          </a:prstGeom>
        </p:spPr>
        <p:txBody>
          <a:bodyPr vert="horz" lIns="91440" tIns="45720" rIns="91440" bIns="45720" rtlCol="0" anchor="t">
            <a:normAutofit/>
          </a:bodyPr>
          <a:lstStyle>
            <a:lvl1pPr algn="l" defTabSz="914400" rtl="0" eaLnBrk="1" latinLnBrk="0" hangingPunct="1">
              <a:lnSpc>
                <a:spcPct val="100000"/>
              </a:lnSpc>
              <a:spcBef>
                <a:spcPct val="0"/>
              </a:spcBef>
              <a:buNone/>
              <a:defRPr sz="4400" kern="1200">
                <a:solidFill>
                  <a:schemeClr val="accent1"/>
                </a:solidFill>
                <a:latin typeface="Palatino" pitchFamily="2" charset="77"/>
                <a:ea typeface="Palatino" pitchFamily="2" charset="77"/>
                <a:cs typeface="Palatino" pitchFamily="2" charset="77"/>
              </a:defRPr>
            </a:lvl1pPr>
          </a:lstStyle>
          <a:p>
            <a:pPr algn="r"/>
            <a:r>
              <a:rPr lang="en-US" dirty="0">
                <a:solidFill>
                  <a:schemeClr val="accent2"/>
                </a:solidFill>
              </a:rPr>
              <a:t>View Presentation</a:t>
            </a:r>
          </a:p>
        </p:txBody>
      </p:sp>
      <p:grpSp>
        <p:nvGrpSpPr>
          <p:cNvPr id="107" name="Group 106">
            <a:extLst>
              <a:ext uri="{FF2B5EF4-FFF2-40B4-BE49-F238E27FC236}">
                <a16:creationId xmlns:a16="http://schemas.microsoft.com/office/drawing/2014/main" id="{5650394F-652B-144C-80C2-332EC9B742BF}"/>
              </a:ext>
            </a:extLst>
          </p:cNvPr>
          <p:cNvGrpSpPr/>
          <p:nvPr/>
        </p:nvGrpSpPr>
        <p:grpSpPr>
          <a:xfrm rot="16200000">
            <a:off x="7622940" y="-431100"/>
            <a:ext cx="2451237" cy="5127171"/>
            <a:chOff x="6182510" y="903514"/>
            <a:chExt cx="2451237" cy="5127171"/>
          </a:xfrm>
        </p:grpSpPr>
        <p:pic>
          <p:nvPicPr>
            <p:cNvPr id="108" name="Picture 107">
              <a:extLst>
                <a:ext uri="{FF2B5EF4-FFF2-40B4-BE49-F238E27FC236}">
                  <a16:creationId xmlns:a16="http://schemas.microsoft.com/office/drawing/2014/main" id="{319BA136-8517-9E4D-9B7D-3E461401F48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2510" y="903514"/>
              <a:ext cx="2451237" cy="5127171"/>
            </a:xfrm>
            <a:prstGeom prst="rect">
              <a:avLst/>
            </a:prstGeom>
          </p:spPr>
        </p:pic>
        <p:sp>
          <p:nvSpPr>
            <p:cNvPr id="109" name="Oval 108">
              <a:extLst>
                <a:ext uri="{FF2B5EF4-FFF2-40B4-BE49-F238E27FC236}">
                  <a16:creationId xmlns:a16="http://schemas.microsoft.com/office/drawing/2014/main" id="{B0B25C99-5CD4-734F-8570-8D615064064D}"/>
                </a:ext>
              </a:extLst>
            </p:cNvPr>
            <p:cNvSpPr/>
            <p:nvPr/>
          </p:nvSpPr>
          <p:spPr>
            <a:xfrm>
              <a:off x="7250803" y="5497585"/>
              <a:ext cx="314650" cy="314650"/>
            </a:xfrm>
            <a:prstGeom prst="ellipse">
              <a:avLst/>
            </a:prstGeom>
            <a:solidFill>
              <a:srgbClr val="181C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 name="Picture 2">
            <a:extLst>
              <a:ext uri="{FF2B5EF4-FFF2-40B4-BE49-F238E27FC236}">
                <a16:creationId xmlns:a16="http://schemas.microsoft.com/office/drawing/2014/main" id="{2AFC64A7-3711-A142-8700-D8F98D5CB3E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851005" y="1047749"/>
            <a:ext cx="3811916" cy="2143131"/>
          </a:xfrm>
          <a:prstGeom prst="rect">
            <a:avLst/>
          </a:prstGeom>
        </p:spPr>
      </p:pic>
      <p:pic>
        <p:nvPicPr>
          <p:cNvPr id="21" name="Picture 20">
            <a:extLst>
              <a:ext uri="{FF2B5EF4-FFF2-40B4-BE49-F238E27FC236}">
                <a16:creationId xmlns:a16="http://schemas.microsoft.com/office/drawing/2014/main" id="{8394ED3C-00E8-664B-A07F-3A3581B792A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6200000">
            <a:off x="7547166" y="2236792"/>
            <a:ext cx="2602784" cy="5127172"/>
          </a:xfrm>
          <a:prstGeom prst="rect">
            <a:avLst/>
          </a:prstGeom>
        </p:spPr>
      </p:pic>
      <p:pic>
        <p:nvPicPr>
          <p:cNvPr id="5" name="Picture 4">
            <a:extLst>
              <a:ext uri="{FF2B5EF4-FFF2-40B4-BE49-F238E27FC236}">
                <a16:creationId xmlns:a16="http://schemas.microsoft.com/office/drawing/2014/main" id="{A5F3F143-8A28-C54D-AE46-DA3713F963D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666319" y="3568509"/>
            <a:ext cx="4379976" cy="2463736"/>
          </a:xfrm>
          <a:prstGeom prst="rect">
            <a:avLst/>
          </a:prstGeom>
        </p:spPr>
      </p:pic>
      <p:pic>
        <p:nvPicPr>
          <p:cNvPr id="18" name="Picture 17">
            <a:extLst>
              <a:ext uri="{FF2B5EF4-FFF2-40B4-BE49-F238E27FC236}">
                <a16:creationId xmlns:a16="http://schemas.microsoft.com/office/drawing/2014/main" id="{A646E61B-7E59-D245-B337-96590B8EACD5}"/>
              </a:ext>
            </a:extLst>
          </p:cNvPr>
          <p:cNvPicPr>
            <a:picLocks noChangeAspect="1"/>
          </p:cNvPicPr>
          <p:nvPr/>
        </p:nvPicPr>
        <p:blipFill>
          <a:blip r:embed="rId7"/>
          <a:stretch>
            <a:fillRect/>
          </a:stretch>
        </p:blipFill>
        <p:spPr>
          <a:xfrm>
            <a:off x="4097444" y="1113970"/>
            <a:ext cx="1699749" cy="1709928"/>
          </a:xfrm>
          <a:prstGeom prst="rect">
            <a:avLst/>
          </a:prstGeom>
        </p:spPr>
      </p:pic>
      <p:pic>
        <p:nvPicPr>
          <p:cNvPr id="19" name="Picture 18">
            <a:extLst>
              <a:ext uri="{FF2B5EF4-FFF2-40B4-BE49-F238E27FC236}">
                <a16:creationId xmlns:a16="http://schemas.microsoft.com/office/drawing/2014/main" id="{9094B293-3D87-704A-A8CF-7C9258FE5CD2}"/>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350860" y="2114066"/>
            <a:ext cx="545374" cy="548640"/>
          </a:xfrm>
          <a:prstGeom prst="rect">
            <a:avLst/>
          </a:prstGeom>
        </p:spPr>
      </p:pic>
      <p:pic>
        <p:nvPicPr>
          <p:cNvPr id="20" name="Picture 19">
            <a:extLst>
              <a:ext uri="{FF2B5EF4-FFF2-40B4-BE49-F238E27FC236}">
                <a16:creationId xmlns:a16="http://schemas.microsoft.com/office/drawing/2014/main" id="{B91C8829-EEFB-9941-BEB3-A9990A4FC94F}"/>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380297" y="1403055"/>
            <a:ext cx="545375" cy="548640"/>
          </a:xfrm>
          <a:prstGeom prst="rect">
            <a:avLst/>
          </a:prstGeom>
        </p:spPr>
      </p:pic>
      <p:pic>
        <p:nvPicPr>
          <p:cNvPr id="22" name="Picture 21">
            <a:extLst>
              <a:ext uri="{FF2B5EF4-FFF2-40B4-BE49-F238E27FC236}">
                <a16:creationId xmlns:a16="http://schemas.microsoft.com/office/drawing/2014/main" id="{B42C511F-677A-2142-9F56-C8C04408316B}"/>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560648" y="1393473"/>
            <a:ext cx="545374" cy="548640"/>
          </a:xfrm>
          <a:prstGeom prst="rect">
            <a:avLst/>
          </a:prstGeom>
        </p:spPr>
      </p:pic>
      <p:pic>
        <p:nvPicPr>
          <p:cNvPr id="23" name="Picture 22">
            <a:extLst>
              <a:ext uri="{FF2B5EF4-FFF2-40B4-BE49-F238E27FC236}">
                <a16:creationId xmlns:a16="http://schemas.microsoft.com/office/drawing/2014/main" id="{B89B1E9E-677D-654B-978D-7C4E4B845672}"/>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735077" y="1407687"/>
            <a:ext cx="548640" cy="548640"/>
          </a:xfrm>
          <a:prstGeom prst="rect">
            <a:avLst/>
          </a:prstGeom>
        </p:spPr>
      </p:pic>
      <p:pic>
        <p:nvPicPr>
          <p:cNvPr id="24" name="Picture 23">
            <a:extLst>
              <a:ext uri="{FF2B5EF4-FFF2-40B4-BE49-F238E27FC236}">
                <a16:creationId xmlns:a16="http://schemas.microsoft.com/office/drawing/2014/main" id="{EABA7263-B459-E14C-8265-8C0F331AF011}"/>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903492" y="1403055"/>
            <a:ext cx="548640" cy="548640"/>
          </a:xfrm>
          <a:prstGeom prst="rect">
            <a:avLst/>
          </a:prstGeom>
        </p:spPr>
      </p:pic>
      <p:pic>
        <p:nvPicPr>
          <p:cNvPr id="25" name="Picture 24">
            <a:extLst>
              <a:ext uri="{FF2B5EF4-FFF2-40B4-BE49-F238E27FC236}">
                <a16:creationId xmlns:a16="http://schemas.microsoft.com/office/drawing/2014/main" id="{87785736-E965-274D-8116-5B780223BB5B}"/>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903492" y="2114066"/>
            <a:ext cx="548640" cy="548640"/>
          </a:xfrm>
          <a:prstGeom prst="rect">
            <a:avLst/>
          </a:prstGeom>
        </p:spPr>
      </p:pic>
      <p:pic>
        <p:nvPicPr>
          <p:cNvPr id="26" name="Picture 25">
            <a:extLst>
              <a:ext uri="{FF2B5EF4-FFF2-40B4-BE49-F238E27FC236}">
                <a16:creationId xmlns:a16="http://schemas.microsoft.com/office/drawing/2014/main" id="{1EA1CAF9-D516-1044-A16A-501B329B9A84}"/>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1735077" y="2114066"/>
            <a:ext cx="548640" cy="548640"/>
          </a:xfrm>
          <a:prstGeom prst="rect">
            <a:avLst/>
          </a:prstGeom>
        </p:spPr>
      </p:pic>
      <p:pic>
        <p:nvPicPr>
          <p:cNvPr id="27" name="Picture 26">
            <a:extLst>
              <a:ext uri="{FF2B5EF4-FFF2-40B4-BE49-F238E27FC236}">
                <a16:creationId xmlns:a16="http://schemas.microsoft.com/office/drawing/2014/main" id="{CBDA8E12-37DE-5147-8DE6-71B128859782}"/>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2544899" y="2114066"/>
            <a:ext cx="548640" cy="548640"/>
          </a:xfrm>
          <a:prstGeom prst="rect">
            <a:avLst/>
          </a:prstGeom>
        </p:spPr>
      </p:pic>
    </p:spTree>
    <p:extLst>
      <p:ext uri="{BB962C8B-B14F-4D97-AF65-F5344CB8AC3E}">
        <p14:creationId xmlns:p14="http://schemas.microsoft.com/office/powerpoint/2010/main" val="784676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7" name="Group 106">
            <a:extLst>
              <a:ext uri="{FF2B5EF4-FFF2-40B4-BE49-F238E27FC236}">
                <a16:creationId xmlns:a16="http://schemas.microsoft.com/office/drawing/2014/main" id="{5650394F-652B-144C-80C2-332EC9B742BF}"/>
              </a:ext>
            </a:extLst>
          </p:cNvPr>
          <p:cNvGrpSpPr/>
          <p:nvPr/>
        </p:nvGrpSpPr>
        <p:grpSpPr>
          <a:xfrm rot="16200000">
            <a:off x="7622940" y="-431100"/>
            <a:ext cx="2451237" cy="5127171"/>
            <a:chOff x="6182510" y="903514"/>
            <a:chExt cx="2451237" cy="5127171"/>
          </a:xfrm>
        </p:grpSpPr>
        <p:pic>
          <p:nvPicPr>
            <p:cNvPr id="108" name="Picture 107">
              <a:extLst>
                <a:ext uri="{FF2B5EF4-FFF2-40B4-BE49-F238E27FC236}">
                  <a16:creationId xmlns:a16="http://schemas.microsoft.com/office/drawing/2014/main" id="{319BA136-8517-9E4D-9B7D-3E461401F48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2510" y="903514"/>
              <a:ext cx="2451237" cy="5127171"/>
            </a:xfrm>
            <a:prstGeom prst="rect">
              <a:avLst/>
            </a:prstGeom>
          </p:spPr>
        </p:pic>
        <p:sp>
          <p:nvSpPr>
            <p:cNvPr id="109" name="Oval 108">
              <a:extLst>
                <a:ext uri="{FF2B5EF4-FFF2-40B4-BE49-F238E27FC236}">
                  <a16:creationId xmlns:a16="http://schemas.microsoft.com/office/drawing/2014/main" id="{B0B25C99-5CD4-734F-8570-8D615064064D}"/>
                </a:ext>
              </a:extLst>
            </p:cNvPr>
            <p:cNvSpPr/>
            <p:nvPr/>
          </p:nvSpPr>
          <p:spPr>
            <a:xfrm>
              <a:off x="7250803" y="5497585"/>
              <a:ext cx="314650" cy="314650"/>
            </a:xfrm>
            <a:prstGeom prst="ellipse">
              <a:avLst/>
            </a:prstGeom>
            <a:solidFill>
              <a:srgbClr val="181C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a:extLst>
              <a:ext uri="{FF2B5EF4-FFF2-40B4-BE49-F238E27FC236}">
                <a16:creationId xmlns:a16="http://schemas.microsoft.com/office/drawing/2014/main" id="{C6EAF146-FE57-814A-8514-9EACE10CEDE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851005" y="1047112"/>
            <a:ext cx="3813048" cy="2143768"/>
          </a:xfrm>
          <a:prstGeom prst="rect">
            <a:avLst/>
          </a:prstGeom>
        </p:spPr>
      </p:pic>
      <p:sp>
        <p:nvSpPr>
          <p:cNvPr id="64" name="Title 7">
            <a:extLst>
              <a:ext uri="{FF2B5EF4-FFF2-40B4-BE49-F238E27FC236}">
                <a16:creationId xmlns:a16="http://schemas.microsoft.com/office/drawing/2014/main" id="{20C26B5F-A4AC-B84D-87A9-3F625B0BC9D8}"/>
              </a:ext>
            </a:extLst>
          </p:cNvPr>
          <p:cNvSpPr txBox="1">
            <a:spLocks/>
          </p:cNvSpPr>
          <p:nvPr/>
        </p:nvSpPr>
        <p:spPr>
          <a:xfrm>
            <a:off x="427505" y="3192523"/>
            <a:ext cx="5369688" cy="1919941"/>
          </a:xfrm>
          <a:prstGeom prst="rect">
            <a:avLst/>
          </a:prstGeom>
        </p:spPr>
        <p:txBody>
          <a:bodyPr vert="horz" lIns="91440" tIns="45720" rIns="91440" bIns="45720" rtlCol="0" anchor="t">
            <a:normAutofit/>
          </a:bodyPr>
          <a:lstStyle>
            <a:lvl1pPr algn="l" defTabSz="914400" rtl="0" eaLnBrk="1" latinLnBrk="0" hangingPunct="1">
              <a:lnSpc>
                <a:spcPct val="100000"/>
              </a:lnSpc>
              <a:spcBef>
                <a:spcPct val="0"/>
              </a:spcBef>
              <a:buNone/>
              <a:defRPr sz="4400" kern="1200">
                <a:solidFill>
                  <a:schemeClr val="accent1"/>
                </a:solidFill>
                <a:latin typeface="Palatino" pitchFamily="2" charset="77"/>
                <a:ea typeface="Palatino" pitchFamily="2" charset="77"/>
                <a:cs typeface="Palatino" pitchFamily="2" charset="77"/>
              </a:defRPr>
            </a:lvl1pPr>
          </a:lstStyle>
          <a:p>
            <a:pPr algn="r"/>
            <a:r>
              <a:rPr lang="en-US" dirty="0">
                <a:solidFill>
                  <a:schemeClr val="accent2"/>
                </a:solidFill>
              </a:rPr>
              <a:t>View Presentation</a:t>
            </a:r>
          </a:p>
        </p:txBody>
      </p:sp>
      <p:sp>
        <p:nvSpPr>
          <p:cNvPr id="18" name="Title 7">
            <a:extLst>
              <a:ext uri="{FF2B5EF4-FFF2-40B4-BE49-F238E27FC236}">
                <a16:creationId xmlns:a16="http://schemas.microsoft.com/office/drawing/2014/main" id="{5D2827B5-202B-A745-9DF4-0ECA881517F2}"/>
              </a:ext>
            </a:extLst>
          </p:cNvPr>
          <p:cNvSpPr txBox="1">
            <a:spLocks/>
          </p:cNvSpPr>
          <p:nvPr/>
        </p:nvSpPr>
        <p:spPr>
          <a:xfrm>
            <a:off x="634725" y="3854353"/>
            <a:ext cx="5162467" cy="90362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accent1"/>
                </a:solidFill>
                <a:latin typeface="Zoram ldsLat" charset="0"/>
                <a:ea typeface="Zoram ldsLat" charset="0"/>
                <a:cs typeface="Zoram ldsLat" charset="0"/>
              </a:defRPr>
            </a:lvl1pPr>
          </a:lstStyle>
          <a:p>
            <a:pPr algn="r"/>
            <a:r>
              <a:rPr lang="en-US" sz="2800" i="1" dirty="0">
                <a:solidFill>
                  <a:schemeClr val="tx1"/>
                </a:solidFill>
                <a:latin typeface="Arial" panose="020B0604020202020204" pitchFamily="34" charset="0"/>
                <a:cs typeface="Arial" panose="020B0604020202020204" pitchFamily="34" charset="0"/>
              </a:rPr>
              <a:t>How to advance to </a:t>
            </a:r>
            <a:br>
              <a:rPr lang="en-US" sz="2800" i="1" dirty="0">
                <a:solidFill>
                  <a:schemeClr val="tx1"/>
                </a:solidFill>
                <a:latin typeface="Arial" panose="020B0604020202020204" pitchFamily="34" charset="0"/>
                <a:cs typeface="Arial" panose="020B0604020202020204" pitchFamily="34" charset="0"/>
              </a:rPr>
            </a:br>
            <a:r>
              <a:rPr lang="en-US" sz="2800" i="1" dirty="0">
                <a:solidFill>
                  <a:schemeClr val="tx1"/>
                </a:solidFill>
                <a:latin typeface="Arial" panose="020B0604020202020204" pitchFamily="34" charset="0"/>
                <a:cs typeface="Arial" panose="020B0604020202020204" pitchFamily="34" charset="0"/>
              </a:rPr>
              <a:t>next video</a:t>
            </a:r>
          </a:p>
        </p:txBody>
      </p:sp>
      <p:sp>
        <p:nvSpPr>
          <p:cNvPr id="2" name="Rectangle 1">
            <a:extLst>
              <a:ext uri="{FF2B5EF4-FFF2-40B4-BE49-F238E27FC236}">
                <a16:creationId xmlns:a16="http://schemas.microsoft.com/office/drawing/2014/main" id="{78791F18-C567-2C4D-BBFB-78062D680584}"/>
              </a:ext>
            </a:extLst>
          </p:cNvPr>
          <p:cNvSpPr/>
          <p:nvPr/>
        </p:nvSpPr>
        <p:spPr>
          <a:xfrm>
            <a:off x="6851006" y="1047112"/>
            <a:ext cx="1407170" cy="2143768"/>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ight Arrow 19">
            <a:extLst>
              <a:ext uri="{FF2B5EF4-FFF2-40B4-BE49-F238E27FC236}">
                <a16:creationId xmlns:a16="http://schemas.microsoft.com/office/drawing/2014/main" id="{6C729E22-ACE4-1C47-A05D-D27458FC55FA}"/>
              </a:ext>
            </a:extLst>
          </p:cNvPr>
          <p:cNvSpPr/>
          <p:nvPr/>
        </p:nvSpPr>
        <p:spPr>
          <a:xfrm rot="10800000">
            <a:off x="7092970" y="1875510"/>
            <a:ext cx="979943" cy="483041"/>
          </a:xfrm>
          <a:prstGeom prst="rightArrow">
            <a:avLst>
              <a:gd name="adj1" fmla="val 37688"/>
              <a:gd name="adj2" fmla="val 752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ight Arrow 23">
            <a:extLst>
              <a:ext uri="{FF2B5EF4-FFF2-40B4-BE49-F238E27FC236}">
                <a16:creationId xmlns:a16="http://schemas.microsoft.com/office/drawing/2014/main" id="{C3F6268F-43D2-394A-824B-F3FF7C059CD0}"/>
              </a:ext>
            </a:extLst>
          </p:cNvPr>
          <p:cNvSpPr/>
          <p:nvPr/>
        </p:nvSpPr>
        <p:spPr>
          <a:xfrm rot="10800000">
            <a:off x="8505458" y="4618710"/>
            <a:ext cx="979943" cy="483041"/>
          </a:xfrm>
          <a:prstGeom prst="rightArrow">
            <a:avLst>
              <a:gd name="adj1" fmla="val 37688"/>
              <a:gd name="adj2" fmla="val 752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FBD18F49-6690-EE49-81B0-8275BB07B46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6200000">
            <a:off x="7547166" y="2236792"/>
            <a:ext cx="2602784" cy="5127172"/>
          </a:xfrm>
          <a:prstGeom prst="rect">
            <a:avLst/>
          </a:prstGeom>
        </p:spPr>
      </p:pic>
      <p:pic>
        <p:nvPicPr>
          <p:cNvPr id="5" name="Picture 4">
            <a:extLst>
              <a:ext uri="{FF2B5EF4-FFF2-40B4-BE49-F238E27FC236}">
                <a16:creationId xmlns:a16="http://schemas.microsoft.com/office/drawing/2014/main" id="{67954842-5AC6-5D44-BE3E-352F1062CE6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659794" y="3566212"/>
            <a:ext cx="4379976" cy="2476448"/>
          </a:xfrm>
          <a:prstGeom prst="rect">
            <a:avLst/>
          </a:prstGeom>
        </p:spPr>
      </p:pic>
      <p:sp>
        <p:nvSpPr>
          <p:cNvPr id="23" name="Rectangle 22">
            <a:extLst>
              <a:ext uri="{FF2B5EF4-FFF2-40B4-BE49-F238E27FC236}">
                <a16:creationId xmlns:a16="http://schemas.microsoft.com/office/drawing/2014/main" id="{0F1C681F-E6E5-5546-A14C-FFC9801032A3}"/>
              </a:ext>
            </a:extLst>
          </p:cNvPr>
          <p:cNvSpPr/>
          <p:nvPr/>
        </p:nvSpPr>
        <p:spPr>
          <a:xfrm>
            <a:off x="6718294" y="3566212"/>
            <a:ext cx="1407170" cy="2407868"/>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Right Arrow 25">
            <a:extLst>
              <a:ext uri="{FF2B5EF4-FFF2-40B4-BE49-F238E27FC236}">
                <a16:creationId xmlns:a16="http://schemas.microsoft.com/office/drawing/2014/main" id="{08FE0662-813D-A747-A0B2-1615BA350622}"/>
              </a:ext>
            </a:extLst>
          </p:cNvPr>
          <p:cNvSpPr/>
          <p:nvPr/>
        </p:nvSpPr>
        <p:spPr>
          <a:xfrm rot="10800000">
            <a:off x="6960258" y="4516459"/>
            <a:ext cx="979943" cy="483041"/>
          </a:xfrm>
          <a:prstGeom prst="rightArrow">
            <a:avLst>
              <a:gd name="adj1" fmla="val 37688"/>
              <a:gd name="adj2" fmla="val 752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a:extLst>
              <a:ext uri="{FF2B5EF4-FFF2-40B4-BE49-F238E27FC236}">
                <a16:creationId xmlns:a16="http://schemas.microsoft.com/office/drawing/2014/main" id="{5F6F2BC3-FFE1-9A46-931B-30910ED410B0}"/>
              </a:ext>
            </a:extLst>
          </p:cNvPr>
          <p:cNvPicPr>
            <a:picLocks noChangeAspect="1"/>
          </p:cNvPicPr>
          <p:nvPr/>
        </p:nvPicPr>
        <p:blipFill>
          <a:blip r:embed="rId7"/>
          <a:stretch>
            <a:fillRect/>
          </a:stretch>
        </p:blipFill>
        <p:spPr>
          <a:xfrm>
            <a:off x="4097444" y="1113970"/>
            <a:ext cx="1699749" cy="1709928"/>
          </a:xfrm>
          <a:prstGeom prst="rect">
            <a:avLst/>
          </a:prstGeom>
        </p:spPr>
      </p:pic>
      <p:pic>
        <p:nvPicPr>
          <p:cNvPr id="28" name="Picture 27">
            <a:extLst>
              <a:ext uri="{FF2B5EF4-FFF2-40B4-BE49-F238E27FC236}">
                <a16:creationId xmlns:a16="http://schemas.microsoft.com/office/drawing/2014/main" id="{A20A1D24-EFC9-C94B-8762-2D7C6D2D055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350860" y="2114066"/>
            <a:ext cx="545374" cy="548640"/>
          </a:xfrm>
          <a:prstGeom prst="rect">
            <a:avLst/>
          </a:prstGeom>
        </p:spPr>
      </p:pic>
      <p:pic>
        <p:nvPicPr>
          <p:cNvPr id="29" name="Picture 28">
            <a:extLst>
              <a:ext uri="{FF2B5EF4-FFF2-40B4-BE49-F238E27FC236}">
                <a16:creationId xmlns:a16="http://schemas.microsoft.com/office/drawing/2014/main" id="{91EC16FE-2973-6449-B532-C2BC8AB79E6E}"/>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380297" y="1403055"/>
            <a:ext cx="545375" cy="548640"/>
          </a:xfrm>
          <a:prstGeom prst="rect">
            <a:avLst/>
          </a:prstGeom>
        </p:spPr>
      </p:pic>
      <p:pic>
        <p:nvPicPr>
          <p:cNvPr id="30" name="Picture 29">
            <a:extLst>
              <a:ext uri="{FF2B5EF4-FFF2-40B4-BE49-F238E27FC236}">
                <a16:creationId xmlns:a16="http://schemas.microsoft.com/office/drawing/2014/main" id="{0F0FE034-AD02-BA43-9327-2F0E77D766CF}"/>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560648" y="1393473"/>
            <a:ext cx="545374" cy="548640"/>
          </a:xfrm>
          <a:prstGeom prst="rect">
            <a:avLst/>
          </a:prstGeom>
        </p:spPr>
      </p:pic>
      <p:pic>
        <p:nvPicPr>
          <p:cNvPr id="31" name="Picture 30">
            <a:extLst>
              <a:ext uri="{FF2B5EF4-FFF2-40B4-BE49-F238E27FC236}">
                <a16:creationId xmlns:a16="http://schemas.microsoft.com/office/drawing/2014/main" id="{DD03E384-B0F5-DC42-AC11-5ACF9207FF86}"/>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735077" y="1407687"/>
            <a:ext cx="548640" cy="548640"/>
          </a:xfrm>
          <a:prstGeom prst="rect">
            <a:avLst/>
          </a:prstGeom>
        </p:spPr>
      </p:pic>
      <p:pic>
        <p:nvPicPr>
          <p:cNvPr id="32" name="Picture 31">
            <a:extLst>
              <a:ext uri="{FF2B5EF4-FFF2-40B4-BE49-F238E27FC236}">
                <a16:creationId xmlns:a16="http://schemas.microsoft.com/office/drawing/2014/main" id="{429A72A0-E0D7-1842-B241-82129B90283C}"/>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903492" y="1403055"/>
            <a:ext cx="548640" cy="548640"/>
          </a:xfrm>
          <a:prstGeom prst="rect">
            <a:avLst/>
          </a:prstGeom>
        </p:spPr>
      </p:pic>
      <p:pic>
        <p:nvPicPr>
          <p:cNvPr id="33" name="Picture 32">
            <a:extLst>
              <a:ext uri="{FF2B5EF4-FFF2-40B4-BE49-F238E27FC236}">
                <a16:creationId xmlns:a16="http://schemas.microsoft.com/office/drawing/2014/main" id="{D8FFDE45-9E22-2E4D-B5EC-05DEC3484057}"/>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903492" y="2114066"/>
            <a:ext cx="548640" cy="548640"/>
          </a:xfrm>
          <a:prstGeom prst="rect">
            <a:avLst/>
          </a:prstGeom>
        </p:spPr>
      </p:pic>
      <p:pic>
        <p:nvPicPr>
          <p:cNvPr id="34" name="Picture 33">
            <a:extLst>
              <a:ext uri="{FF2B5EF4-FFF2-40B4-BE49-F238E27FC236}">
                <a16:creationId xmlns:a16="http://schemas.microsoft.com/office/drawing/2014/main" id="{D8FD5354-1D37-2A49-8B63-122A64C12B5D}"/>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1735077" y="2114066"/>
            <a:ext cx="548640" cy="548640"/>
          </a:xfrm>
          <a:prstGeom prst="rect">
            <a:avLst/>
          </a:prstGeom>
        </p:spPr>
      </p:pic>
      <p:pic>
        <p:nvPicPr>
          <p:cNvPr id="35" name="Picture 34">
            <a:extLst>
              <a:ext uri="{FF2B5EF4-FFF2-40B4-BE49-F238E27FC236}">
                <a16:creationId xmlns:a16="http://schemas.microsoft.com/office/drawing/2014/main" id="{69BB3743-2884-E440-91DD-75CF70A1CA4B}"/>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2544899" y="2114066"/>
            <a:ext cx="548640" cy="548640"/>
          </a:xfrm>
          <a:prstGeom prst="rect">
            <a:avLst/>
          </a:prstGeom>
        </p:spPr>
      </p:pic>
    </p:spTree>
    <p:extLst>
      <p:ext uri="{BB962C8B-B14F-4D97-AF65-F5344CB8AC3E}">
        <p14:creationId xmlns:p14="http://schemas.microsoft.com/office/powerpoint/2010/main" val="2881698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 name="Group 60">
            <a:extLst>
              <a:ext uri="{FF2B5EF4-FFF2-40B4-BE49-F238E27FC236}">
                <a16:creationId xmlns:a16="http://schemas.microsoft.com/office/drawing/2014/main" id="{E517FAEB-FB21-8E4B-80D9-A8FD4A655117}"/>
              </a:ext>
            </a:extLst>
          </p:cNvPr>
          <p:cNvGrpSpPr/>
          <p:nvPr/>
        </p:nvGrpSpPr>
        <p:grpSpPr>
          <a:xfrm>
            <a:off x="6284973" y="903514"/>
            <a:ext cx="2451237" cy="5127171"/>
            <a:chOff x="6182510" y="903514"/>
            <a:chExt cx="2451237" cy="5127171"/>
          </a:xfrm>
        </p:grpSpPr>
        <p:pic>
          <p:nvPicPr>
            <p:cNvPr id="62" name="Picture 61">
              <a:extLst>
                <a:ext uri="{FF2B5EF4-FFF2-40B4-BE49-F238E27FC236}">
                  <a16:creationId xmlns:a16="http://schemas.microsoft.com/office/drawing/2014/main" id="{0EE2A078-ABFC-844D-83EF-6718FEC7F44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2510" y="903514"/>
              <a:ext cx="2451237" cy="5127171"/>
            </a:xfrm>
            <a:prstGeom prst="rect">
              <a:avLst/>
            </a:prstGeom>
          </p:spPr>
        </p:pic>
        <p:sp>
          <p:nvSpPr>
            <p:cNvPr id="63" name="Oval 62">
              <a:extLst>
                <a:ext uri="{FF2B5EF4-FFF2-40B4-BE49-F238E27FC236}">
                  <a16:creationId xmlns:a16="http://schemas.microsoft.com/office/drawing/2014/main" id="{33B2C8F2-2F80-9F41-B4E1-90EC0CBBF1D5}"/>
                </a:ext>
              </a:extLst>
            </p:cNvPr>
            <p:cNvSpPr/>
            <p:nvPr/>
          </p:nvSpPr>
          <p:spPr>
            <a:xfrm>
              <a:off x="7250803" y="5497585"/>
              <a:ext cx="314650" cy="314650"/>
            </a:xfrm>
            <a:prstGeom prst="ellipse">
              <a:avLst/>
            </a:prstGeom>
            <a:solidFill>
              <a:srgbClr val="181C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4" name="Picture 83">
            <a:extLst>
              <a:ext uri="{FF2B5EF4-FFF2-40B4-BE49-F238E27FC236}">
                <a16:creationId xmlns:a16="http://schemas.microsoft.com/office/drawing/2014/main" id="{2B88FD41-044E-CF42-B10E-249841748ED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365261" y="1421825"/>
            <a:ext cx="548640" cy="548640"/>
          </a:xfrm>
          <a:prstGeom prst="rect">
            <a:avLst/>
          </a:prstGeom>
        </p:spPr>
      </p:pic>
      <p:pic>
        <p:nvPicPr>
          <p:cNvPr id="85" name="Picture 84">
            <a:extLst>
              <a:ext uri="{FF2B5EF4-FFF2-40B4-BE49-F238E27FC236}">
                <a16:creationId xmlns:a16="http://schemas.microsoft.com/office/drawing/2014/main" id="{A711D782-D406-494F-88B8-105C967553E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560362" y="1419009"/>
            <a:ext cx="548640" cy="548640"/>
          </a:xfrm>
          <a:prstGeom prst="rect">
            <a:avLst/>
          </a:prstGeom>
        </p:spPr>
      </p:pic>
      <p:pic>
        <p:nvPicPr>
          <p:cNvPr id="86" name="Picture 85">
            <a:extLst>
              <a:ext uri="{FF2B5EF4-FFF2-40B4-BE49-F238E27FC236}">
                <a16:creationId xmlns:a16="http://schemas.microsoft.com/office/drawing/2014/main" id="{76B134C1-B545-AD49-9032-D51DA8F4CA4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729582" y="1421941"/>
            <a:ext cx="548640" cy="548640"/>
          </a:xfrm>
          <a:prstGeom prst="rect">
            <a:avLst/>
          </a:prstGeom>
        </p:spPr>
      </p:pic>
      <p:pic>
        <p:nvPicPr>
          <p:cNvPr id="87" name="Picture 86">
            <a:extLst>
              <a:ext uri="{FF2B5EF4-FFF2-40B4-BE49-F238E27FC236}">
                <a16:creationId xmlns:a16="http://schemas.microsoft.com/office/drawing/2014/main" id="{6F4C217B-AD81-5043-86AE-526A2D4A215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23091" y="1415467"/>
            <a:ext cx="548640" cy="548640"/>
          </a:xfrm>
          <a:prstGeom prst="rect">
            <a:avLst/>
          </a:prstGeom>
        </p:spPr>
      </p:pic>
      <p:pic>
        <p:nvPicPr>
          <p:cNvPr id="88" name="Picture 87">
            <a:extLst>
              <a:ext uri="{FF2B5EF4-FFF2-40B4-BE49-F238E27FC236}">
                <a16:creationId xmlns:a16="http://schemas.microsoft.com/office/drawing/2014/main" id="{B54EEC07-4D43-3D4B-A0DC-65388CE94CEF}"/>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23091" y="2114066"/>
            <a:ext cx="548640" cy="548640"/>
          </a:xfrm>
          <a:prstGeom prst="rect">
            <a:avLst/>
          </a:prstGeom>
        </p:spPr>
      </p:pic>
      <p:pic>
        <p:nvPicPr>
          <p:cNvPr id="89" name="Picture 88">
            <a:extLst>
              <a:ext uri="{FF2B5EF4-FFF2-40B4-BE49-F238E27FC236}">
                <a16:creationId xmlns:a16="http://schemas.microsoft.com/office/drawing/2014/main" id="{1BBE58DB-8919-A74A-BAE0-EE5EFDEC2C5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561264" y="2112273"/>
            <a:ext cx="545374" cy="548640"/>
          </a:xfrm>
          <a:prstGeom prst="rect">
            <a:avLst/>
          </a:prstGeom>
        </p:spPr>
      </p:pic>
      <p:pic>
        <p:nvPicPr>
          <p:cNvPr id="90" name="Picture 89">
            <a:extLst>
              <a:ext uri="{FF2B5EF4-FFF2-40B4-BE49-F238E27FC236}">
                <a16:creationId xmlns:a16="http://schemas.microsoft.com/office/drawing/2014/main" id="{8DBA762C-40B4-E442-A0C2-6558A4DC7F4F}"/>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734696" y="2106521"/>
            <a:ext cx="545374" cy="548640"/>
          </a:xfrm>
          <a:prstGeom prst="rect">
            <a:avLst/>
          </a:prstGeom>
        </p:spPr>
      </p:pic>
      <p:pic>
        <p:nvPicPr>
          <p:cNvPr id="91" name="Picture 90">
            <a:extLst>
              <a:ext uri="{FF2B5EF4-FFF2-40B4-BE49-F238E27FC236}">
                <a16:creationId xmlns:a16="http://schemas.microsoft.com/office/drawing/2014/main" id="{8AEBBCE4-BE4B-0448-A181-228232A13654}"/>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3366893" y="2114066"/>
            <a:ext cx="545375" cy="548640"/>
          </a:xfrm>
          <a:prstGeom prst="rect">
            <a:avLst/>
          </a:prstGeom>
        </p:spPr>
      </p:pic>
      <p:pic>
        <p:nvPicPr>
          <p:cNvPr id="83" name="Picture 82">
            <a:extLst>
              <a:ext uri="{FF2B5EF4-FFF2-40B4-BE49-F238E27FC236}">
                <a16:creationId xmlns:a16="http://schemas.microsoft.com/office/drawing/2014/main" id="{72E92B34-3EC5-B54F-B2F9-89843B118C58}"/>
              </a:ext>
            </a:extLst>
          </p:cNvPr>
          <p:cNvPicPr>
            <a:picLocks noChangeAspect="1"/>
          </p:cNvPicPr>
          <p:nvPr/>
        </p:nvPicPr>
        <p:blipFill>
          <a:blip r:embed="rId12"/>
          <a:stretch>
            <a:fillRect/>
          </a:stretch>
        </p:blipFill>
        <p:spPr>
          <a:xfrm>
            <a:off x="4091395" y="1109143"/>
            <a:ext cx="1699749" cy="1709928"/>
          </a:xfrm>
          <a:prstGeom prst="rect">
            <a:avLst/>
          </a:prstGeom>
        </p:spPr>
      </p:pic>
      <p:sp>
        <p:nvSpPr>
          <p:cNvPr id="72" name="Title 7">
            <a:extLst>
              <a:ext uri="{FF2B5EF4-FFF2-40B4-BE49-F238E27FC236}">
                <a16:creationId xmlns:a16="http://schemas.microsoft.com/office/drawing/2014/main" id="{B6C45AE5-910B-B84E-83B6-BFA871D21695}"/>
              </a:ext>
            </a:extLst>
          </p:cNvPr>
          <p:cNvSpPr txBox="1">
            <a:spLocks/>
          </p:cNvSpPr>
          <p:nvPr/>
        </p:nvSpPr>
        <p:spPr>
          <a:xfrm>
            <a:off x="427505" y="3192523"/>
            <a:ext cx="5369688" cy="1919941"/>
          </a:xfrm>
          <a:prstGeom prst="rect">
            <a:avLst/>
          </a:prstGeom>
        </p:spPr>
        <p:txBody>
          <a:bodyPr vert="horz" lIns="91440" tIns="45720" rIns="91440" bIns="45720" rtlCol="0" anchor="t">
            <a:normAutofit/>
          </a:bodyPr>
          <a:lstStyle>
            <a:lvl1pPr algn="l" defTabSz="914400" rtl="0" eaLnBrk="1" latinLnBrk="0" hangingPunct="1">
              <a:lnSpc>
                <a:spcPct val="100000"/>
              </a:lnSpc>
              <a:spcBef>
                <a:spcPct val="0"/>
              </a:spcBef>
              <a:buNone/>
              <a:defRPr sz="4400" kern="1200">
                <a:solidFill>
                  <a:schemeClr val="accent1"/>
                </a:solidFill>
                <a:latin typeface="Palatino" pitchFamily="2" charset="77"/>
                <a:ea typeface="Palatino" pitchFamily="2" charset="77"/>
                <a:cs typeface="Palatino" pitchFamily="2" charset="77"/>
              </a:defRPr>
            </a:lvl1pPr>
          </a:lstStyle>
          <a:p>
            <a:pPr algn="r"/>
            <a:r>
              <a:rPr lang="en-US" dirty="0">
                <a:solidFill>
                  <a:schemeClr val="accent2"/>
                </a:solidFill>
              </a:rPr>
              <a:t>Access Settings</a:t>
            </a:r>
          </a:p>
        </p:txBody>
      </p:sp>
      <p:sp>
        <p:nvSpPr>
          <p:cNvPr id="73" name="Title 7">
            <a:extLst>
              <a:ext uri="{FF2B5EF4-FFF2-40B4-BE49-F238E27FC236}">
                <a16:creationId xmlns:a16="http://schemas.microsoft.com/office/drawing/2014/main" id="{303E13FF-35CE-A948-808A-6A01D2026952}"/>
              </a:ext>
            </a:extLst>
          </p:cNvPr>
          <p:cNvSpPr txBox="1">
            <a:spLocks/>
          </p:cNvSpPr>
          <p:nvPr/>
        </p:nvSpPr>
        <p:spPr>
          <a:xfrm>
            <a:off x="634725" y="3854353"/>
            <a:ext cx="5162467" cy="90362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accent1"/>
                </a:solidFill>
                <a:latin typeface="Zoram ldsLat" charset="0"/>
                <a:ea typeface="Zoram ldsLat" charset="0"/>
                <a:cs typeface="Zoram ldsLat" charset="0"/>
              </a:defRPr>
            </a:lvl1pPr>
          </a:lstStyle>
          <a:p>
            <a:pPr algn="r"/>
            <a:r>
              <a:rPr lang="en-US" sz="2800" i="1" dirty="0">
                <a:solidFill>
                  <a:schemeClr val="tx1"/>
                </a:solidFill>
                <a:latin typeface="Arial" panose="020B0604020202020204" pitchFamily="34" charset="0"/>
                <a:cs typeface="Arial" panose="020B0604020202020204" pitchFamily="34" charset="0"/>
              </a:rPr>
              <a:t>How to sign into an </a:t>
            </a:r>
            <a:br>
              <a:rPr lang="en-US" sz="2800" i="1" dirty="0">
                <a:solidFill>
                  <a:schemeClr val="tx1"/>
                </a:solidFill>
                <a:latin typeface="Arial" panose="020B0604020202020204" pitchFamily="34" charset="0"/>
                <a:cs typeface="Arial" panose="020B0604020202020204" pitchFamily="34" charset="0"/>
              </a:rPr>
            </a:br>
            <a:r>
              <a:rPr lang="en-US" sz="2800" i="1" dirty="0">
                <a:solidFill>
                  <a:schemeClr val="tx1"/>
                </a:solidFill>
                <a:latin typeface="Arial" panose="020B0604020202020204" pitchFamily="34" charset="0"/>
                <a:cs typeface="Arial" panose="020B0604020202020204" pitchFamily="34" charset="0"/>
              </a:rPr>
              <a:t>LDS Account</a:t>
            </a:r>
          </a:p>
        </p:txBody>
      </p:sp>
      <p:pic>
        <p:nvPicPr>
          <p:cNvPr id="23" name="Picture 22">
            <a:extLst>
              <a:ext uri="{FF2B5EF4-FFF2-40B4-BE49-F238E27FC236}">
                <a16:creationId xmlns:a16="http://schemas.microsoft.com/office/drawing/2014/main" id="{A91B8A4B-0A0C-1042-B79C-3AB22E46A671}"/>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6451559" y="1479627"/>
            <a:ext cx="2136155" cy="3799508"/>
          </a:xfrm>
          <a:prstGeom prst="rect">
            <a:avLst/>
          </a:prstGeom>
        </p:spPr>
      </p:pic>
      <p:pic>
        <p:nvPicPr>
          <p:cNvPr id="24" name="Picture 23">
            <a:extLst>
              <a:ext uri="{FF2B5EF4-FFF2-40B4-BE49-F238E27FC236}">
                <a16:creationId xmlns:a16="http://schemas.microsoft.com/office/drawing/2014/main" id="{694ADD3F-716E-1D42-89CB-8D12A0E97C47}"/>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8891418" y="903514"/>
            <a:ext cx="2602784" cy="5127172"/>
          </a:xfrm>
          <a:prstGeom prst="rect">
            <a:avLst/>
          </a:prstGeom>
        </p:spPr>
      </p:pic>
      <p:sp>
        <p:nvSpPr>
          <p:cNvPr id="27" name="Freeform 26">
            <a:extLst>
              <a:ext uri="{FF2B5EF4-FFF2-40B4-BE49-F238E27FC236}">
                <a16:creationId xmlns:a16="http://schemas.microsoft.com/office/drawing/2014/main" id="{DD96A291-00BE-284C-A560-3E0C872D17B0}"/>
              </a:ext>
            </a:extLst>
          </p:cNvPr>
          <p:cNvSpPr/>
          <p:nvPr/>
        </p:nvSpPr>
        <p:spPr>
          <a:xfrm>
            <a:off x="6451559" y="1479627"/>
            <a:ext cx="2149407" cy="3924690"/>
          </a:xfrm>
          <a:custGeom>
            <a:avLst/>
            <a:gdLst>
              <a:gd name="connsiteX0" fmla="*/ 1638511 w 2149407"/>
              <a:gd name="connsiteY0" fmla="*/ 3799508 h 3924690"/>
              <a:gd name="connsiteX1" fmla="*/ 2103102 w 2149407"/>
              <a:gd name="connsiteY1" fmla="*/ 3799508 h 3924690"/>
              <a:gd name="connsiteX2" fmla="*/ 2101826 w 2149407"/>
              <a:gd name="connsiteY2" fmla="*/ 3801858 h 3924690"/>
              <a:gd name="connsiteX3" fmla="*/ 1870806 w 2149407"/>
              <a:gd name="connsiteY3" fmla="*/ 3924690 h 3924690"/>
              <a:gd name="connsiteX4" fmla="*/ 1639786 w 2149407"/>
              <a:gd name="connsiteY4" fmla="*/ 3801858 h 3924690"/>
              <a:gd name="connsiteX5" fmla="*/ 2136155 w 2149407"/>
              <a:gd name="connsiteY5" fmla="*/ 3726694 h 3924690"/>
              <a:gd name="connsiteX6" fmla="*/ 2136155 w 2149407"/>
              <a:gd name="connsiteY6" fmla="*/ 3799508 h 3924690"/>
              <a:gd name="connsiteX7" fmla="*/ 2103102 w 2149407"/>
              <a:gd name="connsiteY7" fmla="*/ 3799508 h 3924690"/>
              <a:gd name="connsiteX8" fmla="*/ 2127513 w 2149407"/>
              <a:gd name="connsiteY8" fmla="*/ 3754533 h 3924690"/>
              <a:gd name="connsiteX9" fmla="*/ 2136155 w 2149407"/>
              <a:gd name="connsiteY9" fmla="*/ 3565485 h 3924690"/>
              <a:gd name="connsiteX10" fmla="*/ 2143747 w 2149407"/>
              <a:gd name="connsiteY10" fmla="*/ 3589941 h 3924690"/>
              <a:gd name="connsiteX11" fmla="*/ 2149407 w 2149407"/>
              <a:gd name="connsiteY11" fmla="*/ 3646089 h 3924690"/>
              <a:gd name="connsiteX12" fmla="*/ 2143747 w 2149407"/>
              <a:gd name="connsiteY12" fmla="*/ 3702237 h 3924690"/>
              <a:gd name="connsiteX13" fmla="*/ 2136155 w 2149407"/>
              <a:gd name="connsiteY13" fmla="*/ 3726694 h 3924690"/>
              <a:gd name="connsiteX14" fmla="*/ 0 w 2149407"/>
              <a:gd name="connsiteY14" fmla="*/ 0 h 3924690"/>
              <a:gd name="connsiteX15" fmla="*/ 2136155 w 2149407"/>
              <a:gd name="connsiteY15" fmla="*/ 0 h 3924690"/>
              <a:gd name="connsiteX16" fmla="*/ 2136155 w 2149407"/>
              <a:gd name="connsiteY16" fmla="*/ 3565485 h 3924690"/>
              <a:gd name="connsiteX17" fmla="*/ 2127513 w 2149407"/>
              <a:gd name="connsiteY17" fmla="*/ 3537645 h 3924690"/>
              <a:gd name="connsiteX18" fmla="*/ 1870806 w 2149407"/>
              <a:gd name="connsiteY18" fmla="*/ 3367488 h 3924690"/>
              <a:gd name="connsiteX19" fmla="*/ 1592205 w 2149407"/>
              <a:gd name="connsiteY19" fmla="*/ 3646089 h 3924690"/>
              <a:gd name="connsiteX20" fmla="*/ 1614099 w 2149407"/>
              <a:gd name="connsiteY20" fmla="*/ 3754533 h 3924690"/>
              <a:gd name="connsiteX21" fmla="*/ 1638511 w 2149407"/>
              <a:gd name="connsiteY21" fmla="*/ 3799508 h 3924690"/>
              <a:gd name="connsiteX22" fmla="*/ 0 w 2149407"/>
              <a:gd name="connsiteY22" fmla="*/ 3799508 h 3924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149407" h="3924690">
                <a:moveTo>
                  <a:pt x="1638511" y="3799508"/>
                </a:moveTo>
                <a:lnTo>
                  <a:pt x="2103102" y="3799508"/>
                </a:lnTo>
                <a:lnTo>
                  <a:pt x="2101826" y="3801858"/>
                </a:lnTo>
                <a:cubicBezTo>
                  <a:pt x="2051760" y="3875966"/>
                  <a:pt x="1966973" y="3924690"/>
                  <a:pt x="1870806" y="3924690"/>
                </a:cubicBezTo>
                <a:cubicBezTo>
                  <a:pt x="1774639" y="3924690"/>
                  <a:pt x="1689853" y="3875966"/>
                  <a:pt x="1639786" y="3801858"/>
                </a:cubicBezTo>
                <a:close/>
                <a:moveTo>
                  <a:pt x="2136155" y="3726694"/>
                </a:moveTo>
                <a:lnTo>
                  <a:pt x="2136155" y="3799508"/>
                </a:lnTo>
                <a:lnTo>
                  <a:pt x="2103102" y="3799508"/>
                </a:lnTo>
                <a:lnTo>
                  <a:pt x="2127513" y="3754533"/>
                </a:lnTo>
                <a:close/>
                <a:moveTo>
                  <a:pt x="2136155" y="3565485"/>
                </a:moveTo>
                <a:lnTo>
                  <a:pt x="2143747" y="3589941"/>
                </a:lnTo>
                <a:cubicBezTo>
                  <a:pt x="2147458" y="3608078"/>
                  <a:pt x="2149407" y="3626856"/>
                  <a:pt x="2149407" y="3646089"/>
                </a:cubicBezTo>
                <a:cubicBezTo>
                  <a:pt x="2149407" y="3665323"/>
                  <a:pt x="2147458" y="3684101"/>
                  <a:pt x="2143747" y="3702237"/>
                </a:cubicBezTo>
                <a:lnTo>
                  <a:pt x="2136155" y="3726694"/>
                </a:lnTo>
                <a:close/>
                <a:moveTo>
                  <a:pt x="0" y="0"/>
                </a:moveTo>
                <a:lnTo>
                  <a:pt x="2136155" y="0"/>
                </a:lnTo>
                <a:lnTo>
                  <a:pt x="2136155" y="3565485"/>
                </a:lnTo>
                <a:lnTo>
                  <a:pt x="2127513" y="3537645"/>
                </a:lnTo>
                <a:cubicBezTo>
                  <a:pt x="2085219" y="3437651"/>
                  <a:pt x="1986206" y="3367488"/>
                  <a:pt x="1870806" y="3367488"/>
                </a:cubicBezTo>
                <a:cubicBezTo>
                  <a:pt x="1716939" y="3367488"/>
                  <a:pt x="1592205" y="3492222"/>
                  <a:pt x="1592205" y="3646089"/>
                </a:cubicBezTo>
                <a:cubicBezTo>
                  <a:pt x="1592205" y="3684556"/>
                  <a:pt x="1600001" y="3721202"/>
                  <a:pt x="1614099" y="3754533"/>
                </a:cubicBezTo>
                <a:lnTo>
                  <a:pt x="1638511" y="3799508"/>
                </a:lnTo>
                <a:lnTo>
                  <a:pt x="0" y="3799508"/>
                </a:lnTo>
                <a:close/>
              </a:path>
            </a:pathLst>
          </a:cu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19" name="Picture 18">
            <a:extLst>
              <a:ext uri="{FF2B5EF4-FFF2-40B4-BE49-F238E27FC236}">
                <a16:creationId xmlns:a16="http://schemas.microsoft.com/office/drawing/2014/main" id="{92D87820-3B19-2345-BD65-50686401C2AE}"/>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8959572" y="1281449"/>
            <a:ext cx="2463737" cy="4379976"/>
          </a:xfrm>
          <a:prstGeom prst="rect">
            <a:avLst/>
          </a:prstGeom>
        </p:spPr>
      </p:pic>
      <p:sp>
        <p:nvSpPr>
          <p:cNvPr id="25" name="Freeform 24">
            <a:extLst>
              <a:ext uri="{FF2B5EF4-FFF2-40B4-BE49-F238E27FC236}">
                <a16:creationId xmlns:a16="http://schemas.microsoft.com/office/drawing/2014/main" id="{DC04D2A3-E193-2043-A26A-1CF6F73C4FB0}"/>
              </a:ext>
            </a:extLst>
          </p:cNvPr>
          <p:cNvSpPr/>
          <p:nvPr/>
        </p:nvSpPr>
        <p:spPr>
          <a:xfrm>
            <a:off x="8959571" y="1281449"/>
            <a:ext cx="2476050" cy="4379976"/>
          </a:xfrm>
          <a:custGeom>
            <a:avLst/>
            <a:gdLst>
              <a:gd name="connsiteX0" fmla="*/ 2463737 w 2476050"/>
              <a:gd name="connsiteY0" fmla="*/ 161613 h 4379976"/>
              <a:gd name="connsiteX1" fmla="*/ 2476050 w 2476050"/>
              <a:gd name="connsiteY1" fmla="*/ 170924 h 4379976"/>
              <a:gd name="connsiteX2" fmla="*/ 2474453 w 2476050"/>
              <a:gd name="connsiteY2" fmla="*/ 460078 h 4379976"/>
              <a:gd name="connsiteX3" fmla="*/ 2463737 w 2476050"/>
              <a:gd name="connsiteY3" fmla="*/ 467997 h 4379976"/>
              <a:gd name="connsiteX4" fmla="*/ 0 w 2476050"/>
              <a:gd name="connsiteY4" fmla="*/ 0 h 4379976"/>
              <a:gd name="connsiteX5" fmla="*/ 2463737 w 2476050"/>
              <a:gd name="connsiteY5" fmla="*/ 0 h 4379976"/>
              <a:gd name="connsiteX6" fmla="*/ 2463737 w 2476050"/>
              <a:gd name="connsiteY6" fmla="*/ 161613 h 4379976"/>
              <a:gd name="connsiteX7" fmla="*/ 2427311 w 2476050"/>
              <a:gd name="connsiteY7" fmla="*/ 134068 h 4379976"/>
              <a:gd name="connsiteX8" fmla="*/ 2251963 w 2476050"/>
              <a:gd name="connsiteY8" fmla="*/ 124094 h 4379976"/>
              <a:gd name="connsiteX9" fmla="*/ 2123466 w 2476050"/>
              <a:gd name="connsiteY9" fmla="*/ 313558 h 4379976"/>
              <a:gd name="connsiteX10" fmla="*/ 2249862 w 2476050"/>
              <a:gd name="connsiteY10" fmla="*/ 504430 h 4379976"/>
              <a:gd name="connsiteX11" fmla="*/ 2425310 w 2476050"/>
              <a:gd name="connsiteY11" fmla="*/ 496393 h 4379976"/>
              <a:gd name="connsiteX12" fmla="*/ 2463737 w 2476050"/>
              <a:gd name="connsiteY12" fmla="*/ 467997 h 4379976"/>
              <a:gd name="connsiteX13" fmla="*/ 2463737 w 2476050"/>
              <a:gd name="connsiteY13" fmla="*/ 4379976 h 4379976"/>
              <a:gd name="connsiteX14" fmla="*/ 0 w 2476050"/>
              <a:gd name="connsiteY14" fmla="*/ 4379976 h 4379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76050" h="4379976">
                <a:moveTo>
                  <a:pt x="2463737" y="161613"/>
                </a:moveTo>
                <a:lnTo>
                  <a:pt x="2476050" y="170924"/>
                </a:lnTo>
                <a:cubicBezTo>
                  <a:pt x="2475518" y="267309"/>
                  <a:pt x="2474985" y="363693"/>
                  <a:pt x="2474453" y="460078"/>
                </a:cubicBezTo>
                <a:lnTo>
                  <a:pt x="2463737" y="467997"/>
                </a:lnTo>
                <a:close/>
                <a:moveTo>
                  <a:pt x="0" y="0"/>
                </a:moveTo>
                <a:lnTo>
                  <a:pt x="2463737" y="0"/>
                </a:lnTo>
                <a:lnTo>
                  <a:pt x="2463737" y="161613"/>
                </a:lnTo>
                <a:lnTo>
                  <a:pt x="2427311" y="134068"/>
                </a:lnTo>
                <a:cubicBezTo>
                  <a:pt x="2374202" y="105189"/>
                  <a:pt x="2309924" y="100646"/>
                  <a:pt x="2251963" y="124094"/>
                </a:cubicBezTo>
                <a:cubicBezTo>
                  <a:pt x="2174681" y="155358"/>
                  <a:pt x="2123926" y="230193"/>
                  <a:pt x="2123466" y="313558"/>
                </a:cubicBezTo>
                <a:cubicBezTo>
                  <a:pt x="2123006" y="396923"/>
                  <a:pt x="2172930" y="472315"/>
                  <a:pt x="2249862" y="504430"/>
                </a:cubicBezTo>
                <a:cubicBezTo>
                  <a:pt x="2307561" y="528516"/>
                  <a:pt x="2371885" y="524684"/>
                  <a:pt x="2425310" y="496393"/>
                </a:cubicBezTo>
                <a:lnTo>
                  <a:pt x="2463737" y="467997"/>
                </a:lnTo>
                <a:lnTo>
                  <a:pt x="2463737" y="4379976"/>
                </a:lnTo>
                <a:lnTo>
                  <a:pt x="0" y="4379976"/>
                </a:lnTo>
                <a:close/>
              </a:path>
            </a:pathLst>
          </a:cu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4257937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 name="Group 60">
            <a:extLst>
              <a:ext uri="{FF2B5EF4-FFF2-40B4-BE49-F238E27FC236}">
                <a16:creationId xmlns:a16="http://schemas.microsoft.com/office/drawing/2014/main" id="{E517FAEB-FB21-8E4B-80D9-A8FD4A655117}"/>
              </a:ext>
            </a:extLst>
          </p:cNvPr>
          <p:cNvGrpSpPr/>
          <p:nvPr/>
        </p:nvGrpSpPr>
        <p:grpSpPr>
          <a:xfrm>
            <a:off x="6284973" y="903514"/>
            <a:ext cx="2451237" cy="5127171"/>
            <a:chOff x="6182510" y="903514"/>
            <a:chExt cx="2451237" cy="5127171"/>
          </a:xfrm>
        </p:grpSpPr>
        <p:pic>
          <p:nvPicPr>
            <p:cNvPr id="62" name="Picture 61">
              <a:extLst>
                <a:ext uri="{FF2B5EF4-FFF2-40B4-BE49-F238E27FC236}">
                  <a16:creationId xmlns:a16="http://schemas.microsoft.com/office/drawing/2014/main" id="{0EE2A078-ABFC-844D-83EF-6718FEC7F44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2510" y="903514"/>
              <a:ext cx="2451237" cy="5127171"/>
            </a:xfrm>
            <a:prstGeom prst="rect">
              <a:avLst/>
            </a:prstGeom>
          </p:spPr>
        </p:pic>
        <p:sp>
          <p:nvSpPr>
            <p:cNvPr id="63" name="Oval 62">
              <a:extLst>
                <a:ext uri="{FF2B5EF4-FFF2-40B4-BE49-F238E27FC236}">
                  <a16:creationId xmlns:a16="http://schemas.microsoft.com/office/drawing/2014/main" id="{33B2C8F2-2F80-9F41-B4E1-90EC0CBBF1D5}"/>
                </a:ext>
              </a:extLst>
            </p:cNvPr>
            <p:cNvSpPr/>
            <p:nvPr/>
          </p:nvSpPr>
          <p:spPr>
            <a:xfrm>
              <a:off x="7250803" y="5497585"/>
              <a:ext cx="314650" cy="314650"/>
            </a:xfrm>
            <a:prstGeom prst="ellipse">
              <a:avLst/>
            </a:prstGeom>
            <a:solidFill>
              <a:srgbClr val="181C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2" name="Title 7">
            <a:extLst>
              <a:ext uri="{FF2B5EF4-FFF2-40B4-BE49-F238E27FC236}">
                <a16:creationId xmlns:a16="http://schemas.microsoft.com/office/drawing/2014/main" id="{B6C45AE5-910B-B84E-83B6-BFA871D21695}"/>
              </a:ext>
            </a:extLst>
          </p:cNvPr>
          <p:cNvSpPr txBox="1">
            <a:spLocks/>
          </p:cNvSpPr>
          <p:nvPr/>
        </p:nvSpPr>
        <p:spPr>
          <a:xfrm>
            <a:off x="427505" y="3192523"/>
            <a:ext cx="5369688" cy="1919941"/>
          </a:xfrm>
          <a:prstGeom prst="rect">
            <a:avLst/>
          </a:prstGeom>
        </p:spPr>
        <p:txBody>
          <a:bodyPr vert="horz" lIns="91440" tIns="45720" rIns="91440" bIns="45720" rtlCol="0" anchor="t">
            <a:normAutofit/>
          </a:bodyPr>
          <a:lstStyle>
            <a:lvl1pPr algn="l" defTabSz="914400" rtl="0" eaLnBrk="1" latinLnBrk="0" hangingPunct="1">
              <a:lnSpc>
                <a:spcPct val="100000"/>
              </a:lnSpc>
              <a:spcBef>
                <a:spcPct val="0"/>
              </a:spcBef>
              <a:buNone/>
              <a:defRPr sz="4400" kern="1200">
                <a:solidFill>
                  <a:schemeClr val="accent1"/>
                </a:solidFill>
                <a:latin typeface="Palatino" pitchFamily="2" charset="77"/>
                <a:ea typeface="Palatino" pitchFamily="2" charset="77"/>
                <a:cs typeface="Palatino" pitchFamily="2" charset="77"/>
              </a:defRPr>
            </a:lvl1pPr>
          </a:lstStyle>
          <a:p>
            <a:pPr algn="r"/>
            <a:r>
              <a:rPr lang="en-US" dirty="0">
                <a:solidFill>
                  <a:schemeClr val="accent2"/>
                </a:solidFill>
              </a:rPr>
              <a:t>Access Settings</a:t>
            </a:r>
          </a:p>
        </p:txBody>
      </p:sp>
      <p:sp>
        <p:nvSpPr>
          <p:cNvPr id="73" name="Title 7">
            <a:extLst>
              <a:ext uri="{FF2B5EF4-FFF2-40B4-BE49-F238E27FC236}">
                <a16:creationId xmlns:a16="http://schemas.microsoft.com/office/drawing/2014/main" id="{303E13FF-35CE-A948-808A-6A01D2026952}"/>
              </a:ext>
            </a:extLst>
          </p:cNvPr>
          <p:cNvSpPr txBox="1">
            <a:spLocks/>
          </p:cNvSpPr>
          <p:nvPr/>
        </p:nvSpPr>
        <p:spPr>
          <a:xfrm>
            <a:off x="634725" y="3854353"/>
            <a:ext cx="5162467" cy="90362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accent1"/>
                </a:solidFill>
                <a:latin typeface="Zoram ldsLat" charset="0"/>
                <a:ea typeface="Zoram ldsLat" charset="0"/>
                <a:cs typeface="Zoram ldsLat" charset="0"/>
              </a:defRPr>
            </a:lvl1pPr>
          </a:lstStyle>
          <a:p>
            <a:pPr algn="r"/>
            <a:r>
              <a:rPr lang="en-US" sz="2800" i="1" dirty="0">
                <a:solidFill>
                  <a:schemeClr val="tx1"/>
                </a:solidFill>
                <a:latin typeface="Arial" panose="020B0604020202020204" pitchFamily="34" charset="0"/>
                <a:cs typeface="Arial" panose="020B0604020202020204" pitchFamily="34" charset="0"/>
              </a:rPr>
              <a:t>How to sign into an </a:t>
            </a:r>
            <a:br>
              <a:rPr lang="en-US" sz="2800" i="1" dirty="0">
                <a:solidFill>
                  <a:schemeClr val="tx1"/>
                </a:solidFill>
                <a:latin typeface="Arial" panose="020B0604020202020204" pitchFamily="34" charset="0"/>
                <a:cs typeface="Arial" panose="020B0604020202020204" pitchFamily="34" charset="0"/>
              </a:rPr>
            </a:br>
            <a:r>
              <a:rPr lang="en-US" sz="2800" i="1" dirty="0">
                <a:solidFill>
                  <a:schemeClr val="tx1"/>
                </a:solidFill>
                <a:latin typeface="Arial" panose="020B0604020202020204" pitchFamily="34" charset="0"/>
                <a:cs typeface="Arial" panose="020B0604020202020204" pitchFamily="34" charset="0"/>
              </a:rPr>
              <a:t>LDS Account</a:t>
            </a:r>
          </a:p>
        </p:txBody>
      </p:sp>
      <p:pic>
        <p:nvPicPr>
          <p:cNvPr id="20" name="Picture 19">
            <a:extLst>
              <a:ext uri="{FF2B5EF4-FFF2-40B4-BE49-F238E27FC236}">
                <a16:creationId xmlns:a16="http://schemas.microsoft.com/office/drawing/2014/main" id="{D23503B6-5154-404C-98D9-6E8E34B88DE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62638" y="1522249"/>
            <a:ext cx="2118063" cy="3767328"/>
          </a:xfrm>
          <a:prstGeom prst="rect">
            <a:avLst/>
          </a:prstGeom>
        </p:spPr>
      </p:pic>
      <p:pic>
        <p:nvPicPr>
          <p:cNvPr id="22" name="Picture 21">
            <a:extLst>
              <a:ext uri="{FF2B5EF4-FFF2-40B4-BE49-F238E27FC236}">
                <a16:creationId xmlns:a16="http://schemas.microsoft.com/office/drawing/2014/main" id="{3C3CF566-D2A7-4A4E-B0F6-0C1A75A6607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891418" y="903514"/>
            <a:ext cx="2602784" cy="5127172"/>
          </a:xfrm>
          <a:prstGeom prst="rect">
            <a:avLst/>
          </a:prstGeom>
        </p:spPr>
      </p:pic>
      <p:pic>
        <p:nvPicPr>
          <p:cNvPr id="3" name="Picture 2">
            <a:extLst>
              <a:ext uri="{FF2B5EF4-FFF2-40B4-BE49-F238E27FC236}">
                <a16:creationId xmlns:a16="http://schemas.microsoft.com/office/drawing/2014/main" id="{97F7647B-1B97-1E44-B2E1-A517CC36322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959572" y="1281449"/>
            <a:ext cx="2463737" cy="4379976"/>
          </a:xfrm>
          <a:prstGeom prst="rect">
            <a:avLst/>
          </a:prstGeom>
        </p:spPr>
      </p:pic>
      <p:pic>
        <p:nvPicPr>
          <p:cNvPr id="30" name="Picture 29">
            <a:extLst>
              <a:ext uri="{FF2B5EF4-FFF2-40B4-BE49-F238E27FC236}">
                <a16:creationId xmlns:a16="http://schemas.microsoft.com/office/drawing/2014/main" id="{DFED7CE0-C49B-894E-8108-395C68A6AD7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365261" y="1421825"/>
            <a:ext cx="548640" cy="548640"/>
          </a:xfrm>
          <a:prstGeom prst="rect">
            <a:avLst/>
          </a:prstGeom>
        </p:spPr>
      </p:pic>
      <p:pic>
        <p:nvPicPr>
          <p:cNvPr id="31" name="Picture 30">
            <a:extLst>
              <a:ext uri="{FF2B5EF4-FFF2-40B4-BE49-F238E27FC236}">
                <a16:creationId xmlns:a16="http://schemas.microsoft.com/office/drawing/2014/main" id="{EB7BB692-0297-704D-907D-B3BEBDB75972}"/>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560362" y="1419009"/>
            <a:ext cx="548640" cy="548640"/>
          </a:xfrm>
          <a:prstGeom prst="rect">
            <a:avLst/>
          </a:prstGeom>
        </p:spPr>
      </p:pic>
      <p:pic>
        <p:nvPicPr>
          <p:cNvPr id="32" name="Picture 31">
            <a:extLst>
              <a:ext uri="{FF2B5EF4-FFF2-40B4-BE49-F238E27FC236}">
                <a16:creationId xmlns:a16="http://schemas.microsoft.com/office/drawing/2014/main" id="{101C55E0-0181-5C45-AEB8-4460A8602FA2}"/>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729582" y="1421941"/>
            <a:ext cx="548640" cy="548640"/>
          </a:xfrm>
          <a:prstGeom prst="rect">
            <a:avLst/>
          </a:prstGeom>
        </p:spPr>
      </p:pic>
      <p:pic>
        <p:nvPicPr>
          <p:cNvPr id="33" name="Picture 32">
            <a:extLst>
              <a:ext uri="{FF2B5EF4-FFF2-40B4-BE49-F238E27FC236}">
                <a16:creationId xmlns:a16="http://schemas.microsoft.com/office/drawing/2014/main" id="{CDECD186-DA50-2E4E-AE54-CBE9177B5D62}"/>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923091" y="1415467"/>
            <a:ext cx="548640" cy="548640"/>
          </a:xfrm>
          <a:prstGeom prst="rect">
            <a:avLst/>
          </a:prstGeom>
        </p:spPr>
      </p:pic>
      <p:pic>
        <p:nvPicPr>
          <p:cNvPr id="34" name="Picture 33">
            <a:extLst>
              <a:ext uri="{FF2B5EF4-FFF2-40B4-BE49-F238E27FC236}">
                <a16:creationId xmlns:a16="http://schemas.microsoft.com/office/drawing/2014/main" id="{062E7AB7-6D8E-0941-89EB-6302B4302008}"/>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923091" y="2114066"/>
            <a:ext cx="548640" cy="548640"/>
          </a:xfrm>
          <a:prstGeom prst="rect">
            <a:avLst/>
          </a:prstGeom>
        </p:spPr>
      </p:pic>
      <p:pic>
        <p:nvPicPr>
          <p:cNvPr id="35" name="Picture 34">
            <a:extLst>
              <a:ext uri="{FF2B5EF4-FFF2-40B4-BE49-F238E27FC236}">
                <a16:creationId xmlns:a16="http://schemas.microsoft.com/office/drawing/2014/main" id="{88A70A6A-49E2-6C42-8E72-D8B84602E9E6}"/>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2561264" y="2112273"/>
            <a:ext cx="545374" cy="548640"/>
          </a:xfrm>
          <a:prstGeom prst="rect">
            <a:avLst/>
          </a:prstGeom>
        </p:spPr>
      </p:pic>
      <p:pic>
        <p:nvPicPr>
          <p:cNvPr id="36" name="Picture 35">
            <a:extLst>
              <a:ext uri="{FF2B5EF4-FFF2-40B4-BE49-F238E27FC236}">
                <a16:creationId xmlns:a16="http://schemas.microsoft.com/office/drawing/2014/main" id="{E8215B1A-4B12-FA46-AD0A-63F05934E682}"/>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34696" y="2106521"/>
            <a:ext cx="545374" cy="548640"/>
          </a:xfrm>
          <a:prstGeom prst="rect">
            <a:avLst/>
          </a:prstGeom>
        </p:spPr>
      </p:pic>
      <p:pic>
        <p:nvPicPr>
          <p:cNvPr id="37" name="Picture 36">
            <a:extLst>
              <a:ext uri="{FF2B5EF4-FFF2-40B4-BE49-F238E27FC236}">
                <a16:creationId xmlns:a16="http://schemas.microsoft.com/office/drawing/2014/main" id="{CE80D286-1E70-4A48-8F85-2F77532AC7DA}"/>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366893" y="2114066"/>
            <a:ext cx="545375" cy="548640"/>
          </a:xfrm>
          <a:prstGeom prst="rect">
            <a:avLst/>
          </a:prstGeom>
        </p:spPr>
      </p:pic>
      <p:pic>
        <p:nvPicPr>
          <p:cNvPr id="38" name="Picture 37">
            <a:extLst>
              <a:ext uri="{FF2B5EF4-FFF2-40B4-BE49-F238E27FC236}">
                <a16:creationId xmlns:a16="http://schemas.microsoft.com/office/drawing/2014/main" id="{395D40CA-73DA-D34A-9F2F-F753FD4CB4FE}"/>
              </a:ext>
            </a:extLst>
          </p:cNvPr>
          <p:cNvPicPr>
            <a:picLocks noChangeAspect="1"/>
          </p:cNvPicPr>
          <p:nvPr/>
        </p:nvPicPr>
        <p:blipFill>
          <a:blip r:embed="rId15"/>
          <a:stretch>
            <a:fillRect/>
          </a:stretch>
        </p:blipFill>
        <p:spPr>
          <a:xfrm>
            <a:off x="4091395" y="1109143"/>
            <a:ext cx="1699749" cy="1709928"/>
          </a:xfrm>
          <a:prstGeom prst="rect">
            <a:avLst/>
          </a:prstGeom>
        </p:spPr>
      </p:pic>
    </p:spTree>
    <p:extLst>
      <p:ext uri="{BB962C8B-B14F-4D97-AF65-F5344CB8AC3E}">
        <p14:creationId xmlns:p14="http://schemas.microsoft.com/office/powerpoint/2010/main" val="4206205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 name="Group 60">
            <a:extLst>
              <a:ext uri="{FF2B5EF4-FFF2-40B4-BE49-F238E27FC236}">
                <a16:creationId xmlns:a16="http://schemas.microsoft.com/office/drawing/2014/main" id="{E517FAEB-FB21-8E4B-80D9-A8FD4A655117}"/>
              </a:ext>
            </a:extLst>
          </p:cNvPr>
          <p:cNvGrpSpPr/>
          <p:nvPr/>
        </p:nvGrpSpPr>
        <p:grpSpPr>
          <a:xfrm>
            <a:off x="6284973" y="903514"/>
            <a:ext cx="2451237" cy="5127171"/>
            <a:chOff x="6182510" y="903514"/>
            <a:chExt cx="2451237" cy="5127171"/>
          </a:xfrm>
        </p:grpSpPr>
        <p:pic>
          <p:nvPicPr>
            <p:cNvPr id="62" name="Picture 61">
              <a:extLst>
                <a:ext uri="{FF2B5EF4-FFF2-40B4-BE49-F238E27FC236}">
                  <a16:creationId xmlns:a16="http://schemas.microsoft.com/office/drawing/2014/main" id="{0EE2A078-ABFC-844D-83EF-6718FEC7F44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2510" y="903514"/>
              <a:ext cx="2451237" cy="5127171"/>
            </a:xfrm>
            <a:prstGeom prst="rect">
              <a:avLst/>
            </a:prstGeom>
          </p:spPr>
        </p:pic>
        <p:sp>
          <p:nvSpPr>
            <p:cNvPr id="63" name="Oval 62">
              <a:extLst>
                <a:ext uri="{FF2B5EF4-FFF2-40B4-BE49-F238E27FC236}">
                  <a16:creationId xmlns:a16="http://schemas.microsoft.com/office/drawing/2014/main" id="{33B2C8F2-2F80-9F41-B4E1-90EC0CBBF1D5}"/>
                </a:ext>
              </a:extLst>
            </p:cNvPr>
            <p:cNvSpPr/>
            <p:nvPr/>
          </p:nvSpPr>
          <p:spPr>
            <a:xfrm>
              <a:off x="7250803" y="5497585"/>
              <a:ext cx="314650" cy="314650"/>
            </a:xfrm>
            <a:prstGeom prst="ellipse">
              <a:avLst/>
            </a:prstGeom>
            <a:solidFill>
              <a:srgbClr val="181C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 name="Picture 2">
            <a:extLst>
              <a:ext uri="{FF2B5EF4-FFF2-40B4-BE49-F238E27FC236}">
                <a16:creationId xmlns:a16="http://schemas.microsoft.com/office/drawing/2014/main" id="{1F1BED6A-5D3D-F446-B60F-D0A0F475564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62638" y="1522249"/>
            <a:ext cx="2118063" cy="3767328"/>
          </a:xfrm>
          <a:prstGeom prst="rect">
            <a:avLst/>
          </a:prstGeom>
        </p:spPr>
      </p:pic>
      <p:sp>
        <p:nvSpPr>
          <p:cNvPr id="72" name="Title 7">
            <a:extLst>
              <a:ext uri="{FF2B5EF4-FFF2-40B4-BE49-F238E27FC236}">
                <a16:creationId xmlns:a16="http://schemas.microsoft.com/office/drawing/2014/main" id="{B6C45AE5-910B-B84E-83B6-BFA871D21695}"/>
              </a:ext>
            </a:extLst>
          </p:cNvPr>
          <p:cNvSpPr txBox="1">
            <a:spLocks/>
          </p:cNvSpPr>
          <p:nvPr/>
        </p:nvSpPr>
        <p:spPr>
          <a:xfrm>
            <a:off x="427505" y="3192523"/>
            <a:ext cx="5369688" cy="1919941"/>
          </a:xfrm>
          <a:prstGeom prst="rect">
            <a:avLst/>
          </a:prstGeom>
        </p:spPr>
        <p:txBody>
          <a:bodyPr vert="horz" lIns="91440" tIns="45720" rIns="91440" bIns="45720" rtlCol="0" anchor="t">
            <a:normAutofit/>
          </a:bodyPr>
          <a:lstStyle>
            <a:lvl1pPr algn="l" defTabSz="914400" rtl="0" eaLnBrk="1" latinLnBrk="0" hangingPunct="1">
              <a:lnSpc>
                <a:spcPct val="100000"/>
              </a:lnSpc>
              <a:spcBef>
                <a:spcPct val="0"/>
              </a:spcBef>
              <a:buNone/>
              <a:defRPr sz="4400" kern="1200">
                <a:solidFill>
                  <a:schemeClr val="accent1"/>
                </a:solidFill>
                <a:latin typeface="Palatino" pitchFamily="2" charset="77"/>
                <a:ea typeface="Palatino" pitchFamily="2" charset="77"/>
                <a:cs typeface="Palatino" pitchFamily="2" charset="77"/>
              </a:defRPr>
            </a:lvl1pPr>
          </a:lstStyle>
          <a:p>
            <a:pPr algn="r"/>
            <a:r>
              <a:rPr lang="en-US" dirty="0">
                <a:solidFill>
                  <a:schemeClr val="accent2"/>
                </a:solidFill>
              </a:rPr>
              <a:t>Access Settings</a:t>
            </a:r>
          </a:p>
        </p:txBody>
      </p:sp>
      <p:sp>
        <p:nvSpPr>
          <p:cNvPr id="73" name="Title 7">
            <a:extLst>
              <a:ext uri="{FF2B5EF4-FFF2-40B4-BE49-F238E27FC236}">
                <a16:creationId xmlns:a16="http://schemas.microsoft.com/office/drawing/2014/main" id="{303E13FF-35CE-A948-808A-6A01D2026952}"/>
              </a:ext>
            </a:extLst>
          </p:cNvPr>
          <p:cNvSpPr txBox="1">
            <a:spLocks/>
          </p:cNvSpPr>
          <p:nvPr/>
        </p:nvSpPr>
        <p:spPr>
          <a:xfrm>
            <a:off x="634725" y="3854353"/>
            <a:ext cx="5162467" cy="90362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accent1"/>
                </a:solidFill>
                <a:latin typeface="Zoram ldsLat" charset="0"/>
                <a:ea typeface="Zoram ldsLat" charset="0"/>
                <a:cs typeface="Zoram ldsLat" charset="0"/>
              </a:defRPr>
            </a:lvl1pPr>
          </a:lstStyle>
          <a:p>
            <a:pPr algn="r"/>
            <a:r>
              <a:rPr lang="en-US" sz="2800" i="1" dirty="0">
                <a:solidFill>
                  <a:schemeClr val="tx1"/>
                </a:solidFill>
                <a:latin typeface="Arial" panose="020B0604020202020204" pitchFamily="34" charset="0"/>
                <a:cs typeface="Arial" panose="020B0604020202020204" pitchFamily="34" charset="0"/>
              </a:rPr>
              <a:t>How to sign into an </a:t>
            </a:r>
            <a:br>
              <a:rPr lang="en-US" sz="2800" i="1" dirty="0">
                <a:solidFill>
                  <a:schemeClr val="tx1"/>
                </a:solidFill>
                <a:latin typeface="Arial" panose="020B0604020202020204" pitchFamily="34" charset="0"/>
                <a:cs typeface="Arial" panose="020B0604020202020204" pitchFamily="34" charset="0"/>
              </a:rPr>
            </a:br>
            <a:r>
              <a:rPr lang="en-US" sz="2800" i="1" dirty="0">
                <a:solidFill>
                  <a:schemeClr val="tx1"/>
                </a:solidFill>
                <a:latin typeface="Arial" panose="020B0604020202020204" pitchFamily="34" charset="0"/>
                <a:cs typeface="Arial" panose="020B0604020202020204" pitchFamily="34" charset="0"/>
              </a:rPr>
              <a:t>LDS Account</a:t>
            </a:r>
          </a:p>
        </p:txBody>
      </p:sp>
      <p:sp>
        <p:nvSpPr>
          <p:cNvPr id="31" name="Freeform 30">
            <a:extLst>
              <a:ext uri="{FF2B5EF4-FFF2-40B4-BE49-F238E27FC236}">
                <a16:creationId xmlns:a16="http://schemas.microsoft.com/office/drawing/2014/main" id="{6140E984-7672-984A-B26D-5D94E3181721}"/>
              </a:ext>
            </a:extLst>
          </p:cNvPr>
          <p:cNvSpPr/>
          <p:nvPr/>
        </p:nvSpPr>
        <p:spPr>
          <a:xfrm>
            <a:off x="6462638" y="1522249"/>
            <a:ext cx="2118063" cy="3767328"/>
          </a:xfrm>
          <a:custGeom>
            <a:avLst/>
            <a:gdLst>
              <a:gd name="connsiteX0" fmla="*/ 0 w 2118063"/>
              <a:gd name="connsiteY0" fmla="*/ 3488255 h 3767328"/>
              <a:gd name="connsiteX1" fmla="*/ 2118063 w 2118063"/>
              <a:gd name="connsiteY1" fmla="*/ 3488255 h 3767328"/>
              <a:gd name="connsiteX2" fmla="*/ 2118063 w 2118063"/>
              <a:gd name="connsiteY2" fmla="*/ 3767328 h 3767328"/>
              <a:gd name="connsiteX3" fmla="*/ 0 w 2118063"/>
              <a:gd name="connsiteY3" fmla="*/ 3767328 h 3767328"/>
              <a:gd name="connsiteX4" fmla="*/ 0 w 2118063"/>
              <a:gd name="connsiteY4" fmla="*/ 1421404 h 3767328"/>
              <a:gd name="connsiteX5" fmla="*/ 2118063 w 2118063"/>
              <a:gd name="connsiteY5" fmla="*/ 1421404 h 3767328"/>
              <a:gd name="connsiteX6" fmla="*/ 2118063 w 2118063"/>
              <a:gd name="connsiteY6" fmla="*/ 3062227 h 3767328"/>
              <a:gd name="connsiteX7" fmla="*/ 0 w 2118063"/>
              <a:gd name="connsiteY7" fmla="*/ 3062227 h 3767328"/>
              <a:gd name="connsiteX8" fmla="*/ 0 w 2118063"/>
              <a:gd name="connsiteY8" fmla="*/ 809641 h 3767328"/>
              <a:gd name="connsiteX9" fmla="*/ 2118063 w 2118063"/>
              <a:gd name="connsiteY9" fmla="*/ 809641 h 3767328"/>
              <a:gd name="connsiteX10" fmla="*/ 2118063 w 2118063"/>
              <a:gd name="connsiteY10" fmla="*/ 1172240 h 3767328"/>
              <a:gd name="connsiteX11" fmla="*/ 0 w 2118063"/>
              <a:gd name="connsiteY11" fmla="*/ 1172240 h 3767328"/>
              <a:gd name="connsiteX12" fmla="*/ 0 w 2118063"/>
              <a:gd name="connsiteY12" fmla="*/ 0 h 3767328"/>
              <a:gd name="connsiteX13" fmla="*/ 2118063 w 2118063"/>
              <a:gd name="connsiteY13" fmla="*/ 0 h 3767328"/>
              <a:gd name="connsiteX14" fmla="*/ 2118063 w 2118063"/>
              <a:gd name="connsiteY14" fmla="*/ 560477 h 3767328"/>
              <a:gd name="connsiteX15" fmla="*/ 0 w 2118063"/>
              <a:gd name="connsiteY15" fmla="*/ 560477 h 3767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18063" h="3767328">
                <a:moveTo>
                  <a:pt x="0" y="3488255"/>
                </a:moveTo>
                <a:lnTo>
                  <a:pt x="2118063" y="3488255"/>
                </a:lnTo>
                <a:lnTo>
                  <a:pt x="2118063" y="3767328"/>
                </a:lnTo>
                <a:lnTo>
                  <a:pt x="0" y="3767328"/>
                </a:lnTo>
                <a:close/>
                <a:moveTo>
                  <a:pt x="0" y="1421404"/>
                </a:moveTo>
                <a:lnTo>
                  <a:pt x="2118063" y="1421404"/>
                </a:lnTo>
                <a:lnTo>
                  <a:pt x="2118063" y="3062227"/>
                </a:lnTo>
                <a:lnTo>
                  <a:pt x="0" y="3062227"/>
                </a:lnTo>
                <a:close/>
                <a:moveTo>
                  <a:pt x="0" y="809641"/>
                </a:moveTo>
                <a:lnTo>
                  <a:pt x="2118063" y="809641"/>
                </a:lnTo>
                <a:lnTo>
                  <a:pt x="2118063" y="1172240"/>
                </a:lnTo>
                <a:lnTo>
                  <a:pt x="0" y="1172240"/>
                </a:lnTo>
                <a:close/>
                <a:moveTo>
                  <a:pt x="0" y="0"/>
                </a:moveTo>
                <a:lnTo>
                  <a:pt x="2118063" y="0"/>
                </a:lnTo>
                <a:lnTo>
                  <a:pt x="2118063" y="560477"/>
                </a:lnTo>
                <a:lnTo>
                  <a:pt x="0" y="560477"/>
                </a:lnTo>
                <a:close/>
              </a:path>
            </a:pathLst>
          </a:cu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32" name="Picture 31">
            <a:extLst>
              <a:ext uri="{FF2B5EF4-FFF2-40B4-BE49-F238E27FC236}">
                <a16:creationId xmlns:a16="http://schemas.microsoft.com/office/drawing/2014/main" id="{21A5C4DD-06C8-E54F-9606-6B143D7FAEA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891418" y="903514"/>
            <a:ext cx="2602784" cy="5127172"/>
          </a:xfrm>
          <a:prstGeom prst="rect">
            <a:avLst/>
          </a:prstGeom>
        </p:spPr>
      </p:pic>
      <p:pic>
        <p:nvPicPr>
          <p:cNvPr id="19" name="Picture 18">
            <a:extLst>
              <a:ext uri="{FF2B5EF4-FFF2-40B4-BE49-F238E27FC236}">
                <a16:creationId xmlns:a16="http://schemas.microsoft.com/office/drawing/2014/main" id="{34B9469F-5553-D742-B240-764FA8E9C9F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959572" y="1281449"/>
            <a:ext cx="2463737" cy="4379976"/>
          </a:xfrm>
          <a:prstGeom prst="rect">
            <a:avLst/>
          </a:prstGeom>
        </p:spPr>
      </p:pic>
      <p:sp>
        <p:nvSpPr>
          <p:cNvPr id="2" name="Rectangle 1">
            <a:extLst>
              <a:ext uri="{FF2B5EF4-FFF2-40B4-BE49-F238E27FC236}">
                <a16:creationId xmlns:a16="http://schemas.microsoft.com/office/drawing/2014/main" id="{BB5ABFE5-A45B-F240-BF1B-19AF021C9770}"/>
              </a:ext>
            </a:extLst>
          </p:cNvPr>
          <p:cNvSpPr/>
          <p:nvPr/>
        </p:nvSpPr>
        <p:spPr>
          <a:xfrm>
            <a:off x="8959572" y="1281449"/>
            <a:ext cx="2463737" cy="485358"/>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Rectangle 20">
            <a:extLst>
              <a:ext uri="{FF2B5EF4-FFF2-40B4-BE49-F238E27FC236}">
                <a16:creationId xmlns:a16="http://schemas.microsoft.com/office/drawing/2014/main" id="{A7306D9E-1AFC-864A-8D1E-34D08226BBB1}"/>
              </a:ext>
            </a:extLst>
          </p:cNvPr>
          <p:cNvSpPr/>
          <p:nvPr/>
        </p:nvSpPr>
        <p:spPr>
          <a:xfrm>
            <a:off x="8959572" y="2839028"/>
            <a:ext cx="2463737" cy="1407507"/>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2" name="Rectangle 21">
            <a:extLst>
              <a:ext uri="{FF2B5EF4-FFF2-40B4-BE49-F238E27FC236}">
                <a16:creationId xmlns:a16="http://schemas.microsoft.com/office/drawing/2014/main" id="{1ED18C01-E24B-5948-85E0-D435EA88663B}"/>
              </a:ext>
            </a:extLst>
          </p:cNvPr>
          <p:cNvSpPr/>
          <p:nvPr/>
        </p:nvSpPr>
        <p:spPr>
          <a:xfrm>
            <a:off x="8959572" y="4900302"/>
            <a:ext cx="2463737" cy="761123"/>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34" name="Picture 33">
            <a:extLst>
              <a:ext uri="{FF2B5EF4-FFF2-40B4-BE49-F238E27FC236}">
                <a16:creationId xmlns:a16="http://schemas.microsoft.com/office/drawing/2014/main" id="{45644220-FF50-2A48-A87B-09F6EFC07F8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365261" y="1421825"/>
            <a:ext cx="548640" cy="548640"/>
          </a:xfrm>
          <a:prstGeom prst="rect">
            <a:avLst/>
          </a:prstGeom>
        </p:spPr>
      </p:pic>
      <p:pic>
        <p:nvPicPr>
          <p:cNvPr id="35" name="Picture 34">
            <a:extLst>
              <a:ext uri="{FF2B5EF4-FFF2-40B4-BE49-F238E27FC236}">
                <a16:creationId xmlns:a16="http://schemas.microsoft.com/office/drawing/2014/main" id="{3A3D6049-6472-364C-8D51-CDA00F07988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560362" y="1419009"/>
            <a:ext cx="548640" cy="548640"/>
          </a:xfrm>
          <a:prstGeom prst="rect">
            <a:avLst/>
          </a:prstGeom>
        </p:spPr>
      </p:pic>
      <p:pic>
        <p:nvPicPr>
          <p:cNvPr id="36" name="Picture 35">
            <a:extLst>
              <a:ext uri="{FF2B5EF4-FFF2-40B4-BE49-F238E27FC236}">
                <a16:creationId xmlns:a16="http://schemas.microsoft.com/office/drawing/2014/main" id="{9AB28FC2-94B6-6B48-A617-8C6054A2F1F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729582" y="1421941"/>
            <a:ext cx="548640" cy="548640"/>
          </a:xfrm>
          <a:prstGeom prst="rect">
            <a:avLst/>
          </a:prstGeom>
        </p:spPr>
      </p:pic>
      <p:pic>
        <p:nvPicPr>
          <p:cNvPr id="37" name="Picture 36">
            <a:extLst>
              <a:ext uri="{FF2B5EF4-FFF2-40B4-BE49-F238E27FC236}">
                <a16:creationId xmlns:a16="http://schemas.microsoft.com/office/drawing/2014/main" id="{5FA16152-03C7-2B4D-BBAC-544421D50870}"/>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923091" y="1415467"/>
            <a:ext cx="548640" cy="548640"/>
          </a:xfrm>
          <a:prstGeom prst="rect">
            <a:avLst/>
          </a:prstGeom>
        </p:spPr>
      </p:pic>
      <p:pic>
        <p:nvPicPr>
          <p:cNvPr id="38" name="Picture 37">
            <a:extLst>
              <a:ext uri="{FF2B5EF4-FFF2-40B4-BE49-F238E27FC236}">
                <a16:creationId xmlns:a16="http://schemas.microsoft.com/office/drawing/2014/main" id="{18FA5E6A-A3A7-3C44-8395-8045F6935433}"/>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923091" y="2114066"/>
            <a:ext cx="548640" cy="548640"/>
          </a:xfrm>
          <a:prstGeom prst="rect">
            <a:avLst/>
          </a:prstGeom>
        </p:spPr>
      </p:pic>
      <p:pic>
        <p:nvPicPr>
          <p:cNvPr id="39" name="Picture 38">
            <a:extLst>
              <a:ext uri="{FF2B5EF4-FFF2-40B4-BE49-F238E27FC236}">
                <a16:creationId xmlns:a16="http://schemas.microsoft.com/office/drawing/2014/main" id="{F5166E2A-8634-614A-852C-638BCF21661E}"/>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2561264" y="2112273"/>
            <a:ext cx="545374" cy="548640"/>
          </a:xfrm>
          <a:prstGeom prst="rect">
            <a:avLst/>
          </a:prstGeom>
        </p:spPr>
      </p:pic>
      <p:pic>
        <p:nvPicPr>
          <p:cNvPr id="40" name="Picture 39">
            <a:extLst>
              <a:ext uri="{FF2B5EF4-FFF2-40B4-BE49-F238E27FC236}">
                <a16:creationId xmlns:a16="http://schemas.microsoft.com/office/drawing/2014/main" id="{C6833523-8B05-E04B-9BB1-82EA455899E6}"/>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34696" y="2106521"/>
            <a:ext cx="545374" cy="548640"/>
          </a:xfrm>
          <a:prstGeom prst="rect">
            <a:avLst/>
          </a:prstGeom>
        </p:spPr>
      </p:pic>
      <p:pic>
        <p:nvPicPr>
          <p:cNvPr id="41" name="Picture 40">
            <a:extLst>
              <a:ext uri="{FF2B5EF4-FFF2-40B4-BE49-F238E27FC236}">
                <a16:creationId xmlns:a16="http://schemas.microsoft.com/office/drawing/2014/main" id="{BC426908-510A-BB4E-8D11-EAD7CC3CCAD0}"/>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366893" y="2114066"/>
            <a:ext cx="545375" cy="548640"/>
          </a:xfrm>
          <a:prstGeom prst="rect">
            <a:avLst/>
          </a:prstGeom>
        </p:spPr>
      </p:pic>
      <p:pic>
        <p:nvPicPr>
          <p:cNvPr id="42" name="Picture 41">
            <a:extLst>
              <a:ext uri="{FF2B5EF4-FFF2-40B4-BE49-F238E27FC236}">
                <a16:creationId xmlns:a16="http://schemas.microsoft.com/office/drawing/2014/main" id="{D5912C2F-2413-FB4C-83A0-86D35D8F06E1}"/>
              </a:ext>
            </a:extLst>
          </p:cNvPr>
          <p:cNvPicPr>
            <a:picLocks noChangeAspect="1"/>
          </p:cNvPicPr>
          <p:nvPr/>
        </p:nvPicPr>
        <p:blipFill>
          <a:blip r:embed="rId15"/>
          <a:stretch>
            <a:fillRect/>
          </a:stretch>
        </p:blipFill>
        <p:spPr>
          <a:xfrm>
            <a:off x="4091395" y="1109143"/>
            <a:ext cx="1699749" cy="1709928"/>
          </a:xfrm>
          <a:prstGeom prst="rect">
            <a:avLst/>
          </a:prstGeom>
        </p:spPr>
      </p:pic>
    </p:spTree>
    <p:extLst>
      <p:ext uri="{BB962C8B-B14F-4D97-AF65-F5344CB8AC3E}">
        <p14:creationId xmlns:p14="http://schemas.microsoft.com/office/powerpoint/2010/main" val="3144202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Date Placeholder 2"/>
          <p:cNvSpPr>
            <a:spLocks noGrp="1"/>
          </p:cNvSpPr>
          <p:nvPr>
            <p:ph type="dt" sz="half" idx="10"/>
          </p:nvPr>
        </p:nvSpPr>
        <p:spPr/>
        <p:txBody>
          <a:bodyPr/>
          <a:lstStyle/>
          <a:p>
            <a:endParaRPr lang="en-US" dirty="0"/>
          </a:p>
          <a:p>
            <a:r>
              <a:rPr lang="en-US" dirty="0"/>
              <a:t>© 2018 by Intellectual Reserve, Inc. All rights reserved</a:t>
            </a:r>
          </a:p>
        </p:txBody>
      </p:sp>
      <p:pic>
        <p:nvPicPr>
          <p:cNvPr id="6" name="Picture 5">
            <a:extLst>
              <a:ext uri="{FF2B5EF4-FFF2-40B4-BE49-F238E27FC236}">
                <a16:creationId xmlns:a16="http://schemas.microsoft.com/office/drawing/2014/main" id="{154FA39D-4994-894F-9154-6D80AAE7CD5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73438" y="1746691"/>
            <a:ext cx="1443258" cy="1443258"/>
          </a:xfrm>
          <a:prstGeom prst="rect">
            <a:avLst/>
          </a:prstGeom>
        </p:spPr>
      </p:pic>
      <p:sp>
        <p:nvSpPr>
          <p:cNvPr id="10" name="Title 1">
            <a:extLst>
              <a:ext uri="{FF2B5EF4-FFF2-40B4-BE49-F238E27FC236}">
                <a16:creationId xmlns:a16="http://schemas.microsoft.com/office/drawing/2014/main" id="{15B6579D-E2C3-0749-A57D-B39179552233}"/>
              </a:ext>
            </a:extLst>
          </p:cNvPr>
          <p:cNvSpPr>
            <a:spLocks noGrp="1"/>
          </p:cNvSpPr>
          <p:nvPr>
            <p:ph type="ctrTitle"/>
          </p:nvPr>
        </p:nvSpPr>
        <p:spPr>
          <a:xfrm>
            <a:off x="1166060" y="3614081"/>
            <a:ext cx="10361886" cy="641539"/>
          </a:xfrm>
        </p:spPr>
        <p:txBody>
          <a:bodyPr>
            <a:noAutofit/>
          </a:bodyPr>
          <a:lstStyle/>
          <a:p>
            <a:pPr algn="l"/>
            <a:r>
              <a:rPr lang="en-US" sz="2800" dirty="0"/>
              <a:t>Learn More: Gospel Media App page on </a:t>
            </a:r>
            <a:r>
              <a:rPr lang="en-US" sz="2800" dirty="0" err="1"/>
              <a:t>ChurchofJesusChrist.org</a:t>
            </a:r>
            <a:br>
              <a:rPr lang="en-US" sz="3200" dirty="0"/>
            </a:br>
            <a:endParaRPr lang="en-US" sz="3200" dirty="0"/>
          </a:p>
        </p:txBody>
      </p:sp>
      <p:sp>
        <p:nvSpPr>
          <p:cNvPr id="11" name="Text Placeholder 4">
            <a:extLst>
              <a:ext uri="{FF2B5EF4-FFF2-40B4-BE49-F238E27FC236}">
                <a16:creationId xmlns:a16="http://schemas.microsoft.com/office/drawing/2014/main" id="{1A14E8D1-21DF-8A4C-9FEB-359BEEA4718B}"/>
              </a:ext>
            </a:extLst>
          </p:cNvPr>
          <p:cNvSpPr>
            <a:spLocks noGrp="1"/>
          </p:cNvSpPr>
          <p:nvPr>
            <p:ph type="body" idx="1"/>
          </p:nvPr>
        </p:nvSpPr>
        <p:spPr>
          <a:xfrm>
            <a:off x="1166060" y="4651598"/>
            <a:ext cx="9715500" cy="1213176"/>
          </a:xfrm>
        </p:spPr>
        <p:txBody>
          <a:bodyPr/>
          <a:lstStyle/>
          <a:p>
            <a:pPr algn="l"/>
            <a:r>
              <a:rPr lang="en-US" sz="2000" dirty="0"/>
              <a:t> </a:t>
            </a:r>
            <a:r>
              <a:rPr lang="en-US" sz="2000" u="sng" dirty="0">
                <a:solidFill>
                  <a:schemeClr val="accent1">
                    <a:lumMod val="40000"/>
                    <a:lumOff val="60000"/>
                  </a:schemeClr>
                </a:solidFill>
                <a:hlinkClick r:id="rId4"/>
              </a:rPr>
              <a:t>www.ChurchofJesusChrist.org/pages/mobileapps/media-library-app-2.0</a:t>
            </a:r>
            <a:endParaRPr lang="en-US" sz="2000" dirty="0">
              <a:solidFill>
                <a:schemeClr val="accent1">
                  <a:lumMod val="40000"/>
                  <a:lumOff val="60000"/>
                </a:schemeClr>
              </a:solidFill>
            </a:endParaRPr>
          </a:p>
          <a:p>
            <a:pPr lvl="0" algn="l"/>
            <a:r>
              <a:rPr lang="en-US" sz="2000" dirty="0"/>
              <a:t>Frequently Asked Questions</a:t>
            </a:r>
          </a:p>
          <a:p>
            <a:pPr lvl="0" algn="l"/>
            <a:r>
              <a:rPr lang="en-US" sz="2000" dirty="0"/>
              <a:t>Step-by-Step User Guides</a:t>
            </a:r>
          </a:p>
          <a:p>
            <a:pPr algn="l"/>
            <a:endParaRPr lang="en-US" sz="2000" dirty="0"/>
          </a:p>
        </p:txBody>
      </p:sp>
    </p:spTree>
    <p:extLst>
      <p:ext uri="{BB962C8B-B14F-4D97-AF65-F5344CB8AC3E}">
        <p14:creationId xmlns:p14="http://schemas.microsoft.com/office/powerpoint/2010/main" val="670071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F60D0C7-E8E4-D14B-984F-75B8315C35CE}"/>
              </a:ext>
            </a:extLst>
          </p:cNvPr>
          <p:cNvPicPr>
            <a:picLocks noChangeAspect="1"/>
          </p:cNvPicPr>
          <p:nvPr/>
        </p:nvPicPr>
        <p:blipFill>
          <a:blip r:embed="rId2"/>
          <a:stretch>
            <a:fillRect/>
          </a:stretch>
        </p:blipFill>
        <p:spPr>
          <a:xfrm>
            <a:off x="4264611" y="6184715"/>
            <a:ext cx="3733800" cy="241300"/>
          </a:xfrm>
          <a:prstGeom prst="rect">
            <a:avLst/>
          </a:prstGeom>
        </p:spPr>
      </p:pic>
    </p:spTree>
    <p:extLst>
      <p:ext uri="{BB962C8B-B14F-4D97-AF65-F5344CB8AC3E}">
        <p14:creationId xmlns:p14="http://schemas.microsoft.com/office/powerpoint/2010/main" val="1051895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Neutral Blue">
  <a:themeElements>
    <a:clrScheme name="LDS Neutral Blue">
      <a:dk1>
        <a:srgbClr val="000000"/>
      </a:dk1>
      <a:lt1>
        <a:srgbClr val="FFFFFF"/>
      </a:lt1>
      <a:dk2>
        <a:srgbClr val="016183"/>
      </a:dk2>
      <a:lt2>
        <a:srgbClr val="E7E6E6"/>
      </a:lt2>
      <a:accent1>
        <a:srgbClr val="016183"/>
      </a:accent1>
      <a:accent2>
        <a:srgbClr val="8F1449"/>
      </a:accent2>
      <a:accent3>
        <a:srgbClr val="328D43"/>
      </a:accent3>
      <a:accent4>
        <a:srgbClr val="F68D2E"/>
      </a:accent4>
      <a:accent5>
        <a:srgbClr val="878A8C"/>
      </a:accent5>
      <a:accent6>
        <a:srgbClr val="01B6D1"/>
      </a:accent6>
      <a:hlink>
        <a:srgbClr val="01B6D1"/>
      </a:hlink>
      <a:folHlink>
        <a:srgbClr val="BD1C56"/>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alpha val="50000"/>
          </a:schemeClr>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LDS_GlobalTemplate_Neutral_9-25-17-JS" id="{959D84A0-B78F-4445-8E74-875A046956C2}" vid="{B5409284-0F87-A449-8D08-37A96DACC632}"/>
    </a:ext>
  </a:extLst>
</a:theme>
</file>

<file path=ppt/theme/theme2.xml><?xml version="1.0" encoding="utf-8"?>
<a:theme xmlns:a="http://schemas.openxmlformats.org/drawingml/2006/main" name="Neutral Red">
  <a:themeElements>
    <a:clrScheme name="LDS Neutral Red">
      <a:dk1>
        <a:srgbClr val="000000"/>
      </a:dk1>
      <a:lt1>
        <a:srgbClr val="FFFFFF"/>
      </a:lt1>
      <a:dk2>
        <a:srgbClr val="016183"/>
      </a:dk2>
      <a:lt2>
        <a:srgbClr val="E7E6E6"/>
      </a:lt2>
      <a:accent1>
        <a:srgbClr val="8F1449"/>
      </a:accent1>
      <a:accent2>
        <a:srgbClr val="016183"/>
      </a:accent2>
      <a:accent3>
        <a:srgbClr val="328D43"/>
      </a:accent3>
      <a:accent4>
        <a:srgbClr val="F68D2E"/>
      </a:accent4>
      <a:accent5>
        <a:srgbClr val="878A8C"/>
      </a:accent5>
      <a:accent6>
        <a:srgbClr val="01B6D1"/>
      </a:accent6>
      <a:hlink>
        <a:srgbClr val="01B6D1"/>
      </a:hlink>
      <a:folHlink>
        <a:srgbClr val="BD1C56"/>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DS_GlobalTemplate_Neutral_9-25-17-JS" id="{959D84A0-B78F-4445-8E74-875A046956C2}" vid="{34F7DD3F-EA8C-CB41-89E0-BBA8D57BB587}"/>
    </a:ext>
  </a:extLst>
</a:theme>
</file>

<file path=ppt/theme/theme3.xml><?xml version="1.0" encoding="utf-8"?>
<a:theme xmlns:a="http://schemas.openxmlformats.org/drawingml/2006/main" name="Neutral Green">
  <a:themeElements>
    <a:clrScheme name="LDS Neutral Green">
      <a:dk1>
        <a:srgbClr val="000000"/>
      </a:dk1>
      <a:lt1>
        <a:srgbClr val="FFFFFF"/>
      </a:lt1>
      <a:dk2>
        <a:srgbClr val="016183"/>
      </a:dk2>
      <a:lt2>
        <a:srgbClr val="E7E6E6"/>
      </a:lt2>
      <a:accent1>
        <a:srgbClr val="328D43"/>
      </a:accent1>
      <a:accent2>
        <a:srgbClr val="8F1449"/>
      </a:accent2>
      <a:accent3>
        <a:srgbClr val="016183"/>
      </a:accent3>
      <a:accent4>
        <a:srgbClr val="F68D2E"/>
      </a:accent4>
      <a:accent5>
        <a:srgbClr val="878A8C"/>
      </a:accent5>
      <a:accent6>
        <a:srgbClr val="01B6D1"/>
      </a:accent6>
      <a:hlink>
        <a:srgbClr val="01B6D1"/>
      </a:hlink>
      <a:folHlink>
        <a:srgbClr val="BD1C56"/>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DS_GlobalTemplate_Neutral_9-25-17-JS" id="{959D84A0-B78F-4445-8E74-875A046956C2}" vid="{E4F1408F-2057-7A46-9E9D-D9C0340472FD}"/>
    </a:ext>
  </a:extLst>
</a:theme>
</file>

<file path=ppt/theme/theme4.xml><?xml version="1.0" encoding="utf-8"?>
<a:theme xmlns:a="http://schemas.openxmlformats.org/drawingml/2006/main" name="Neutral Yellow">
  <a:themeElements>
    <a:clrScheme name="LDS Neutral Yellow">
      <a:dk1>
        <a:srgbClr val="000000"/>
      </a:dk1>
      <a:lt1>
        <a:srgbClr val="FFFFFF"/>
      </a:lt1>
      <a:dk2>
        <a:srgbClr val="016183"/>
      </a:dk2>
      <a:lt2>
        <a:srgbClr val="E7E6E6"/>
      </a:lt2>
      <a:accent1>
        <a:srgbClr val="F68D2E"/>
      </a:accent1>
      <a:accent2>
        <a:srgbClr val="8F1449"/>
      </a:accent2>
      <a:accent3>
        <a:srgbClr val="328D43"/>
      </a:accent3>
      <a:accent4>
        <a:srgbClr val="016183"/>
      </a:accent4>
      <a:accent5>
        <a:srgbClr val="878A8C"/>
      </a:accent5>
      <a:accent6>
        <a:srgbClr val="01B6D1"/>
      </a:accent6>
      <a:hlink>
        <a:srgbClr val="01B6D1"/>
      </a:hlink>
      <a:folHlink>
        <a:srgbClr val="BD1C56"/>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DS_GlobalTemplate_Neutral_9-25-17-JS" id="{959D84A0-B78F-4445-8E74-875A046956C2}" vid="{EBB0B7E9-B94B-274B-9E74-86575A70A038}"/>
    </a:ext>
  </a:extLst>
</a:theme>
</file>

<file path=ppt/theme/theme5.xml><?xml version="1.0" encoding="utf-8"?>
<a:theme xmlns:a="http://schemas.openxmlformats.org/drawingml/2006/main" name="Neutral Grey">
  <a:themeElements>
    <a:clrScheme name="LDS Neutral Grey">
      <a:dk1>
        <a:srgbClr val="000000"/>
      </a:dk1>
      <a:lt1>
        <a:srgbClr val="FFFFFF"/>
      </a:lt1>
      <a:dk2>
        <a:srgbClr val="016183"/>
      </a:dk2>
      <a:lt2>
        <a:srgbClr val="E7E6E6"/>
      </a:lt2>
      <a:accent1>
        <a:srgbClr val="878A8C"/>
      </a:accent1>
      <a:accent2>
        <a:srgbClr val="8F1449"/>
      </a:accent2>
      <a:accent3>
        <a:srgbClr val="328D43"/>
      </a:accent3>
      <a:accent4>
        <a:srgbClr val="F68D2E"/>
      </a:accent4>
      <a:accent5>
        <a:srgbClr val="016183"/>
      </a:accent5>
      <a:accent6>
        <a:srgbClr val="01B6D1"/>
      </a:accent6>
      <a:hlink>
        <a:srgbClr val="01B6D1"/>
      </a:hlink>
      <a:folHlink>
        <a:srgbClr val="BD1C56"/>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DS_GlobalTemplate_Neutral_9-25-17-JS" id="{959D84A0-B78F-4445-8E74-875A046956C2}" vid="{7B0C5B31-4F18-394F-BCA6-C4BED91D3C0D}"/>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LDS_GlobalTemplate_Neutral</Template>
  <TotalTime>3724</TotalTime>
  <Words>2817</Words>
  <Application>Microsoft Macintosh PowerPoint</Application>
  <PresentationFormat>Widescreen</PresentationFormat>
  <Paragraphs>374</Paragraphs>
  <Slides>59</Slides>
  <Notes>58</Notes>
  <HiddenSlides>0</HiddenSlides>
  <MMClips>0</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59</vt:i4>
      </vt:variant>
    </vt:vector>
  </HeadingPairs>
  <TitlesOfParts>
    <vt:vector size="72" baseType="lpstr">
      <vt:lpstr>Arial</vt:lpstr>
      <vt:lpstr>Calibri</vt:lpstr>
      <vt:lpstr>McKay ldsLat</vt:lpstr>
      <vt:lpstr>McKay ldsLat Medium</vt:lpstr>
      <vt:lpstr>Palatino</vt:lpstr>
      <vt:lpstr>Zoram ldsLat</vt:lpstr>
      <vt:lpstr>Zoram ldsLat Light</vt:lpstr>
      <vt:lpstr>Zoram ldsLat Semibold</vt:lpstr>
      <vt:lpstr>1_Neutral Blue</vt:lpstr>
      <vt:lpstr>Neutral Red</vt:lpstr>
      <vt:lpstr>Neutral Green</vt:lpstr>
      <vt:lpstr>Neutral Yellow</vt:lpstr>
      <vt:lpstr>Neutral Grey</vt:lpstr>
      <vt:lpstr>Introduction to the  Gospel Media App</vt:lpstr>
      <vt:lpstr>Say Hello to the Gospel Media App</vt:lpstr>
      <vt:lpstr>How can you use the Gospel Media app when preparing lessons?</vt:lpstr>
      <vt:lpstr>Sunday School Teacher</vt:lpstr>
      <vt:lpstr>Primary Chorister</vt:lpstr>
      <vt:lpstr>Ward Missionary</vt:lpstr>
      <vt:lpstr>Lessons in the Home</vt:lpstr>
      <vt:lpstr>With the Gospel Media app, you can: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Learn More: Gospel Media App page on ChurchofJesusChrist.org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the  LDS Media Library App</dc:title>
  <dc:creator>Mitchell Gardner</dc:creator>
  <cp:lastModifiedBy>Heather Claridge</cp:lastModifiedBy>
  <cp:revision>151</cp:revision>
  <dcterms:created xsi:type="dcterms:W3CDTF">2017-12-06T15:30:56Z</dcterms:created>
  <dcterms:modified xsi:type="dcterms:W3CDTF">2019-04-11T18:46:21Z</dcterms:modified>
</cp:coreProperties>
</file>