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 id="2147483770" r:id="rId2"/>
    <p:sldMasterId id="2147483938" r:id="rId3"/>
    <p:sldMasterId id="2147483970" r:id="rId4"/>
    <p:sldMasterId id="2147484002" r:id="rId5"/>
  </p:sldMasterIdLst>
  <p:notesMasterIdLst>
    <p:notesMasterId r:id="rId65"/>
  </p:notesMasterIdLst>
  <p:sldIdLst>
    <p:sldId id="346" r:id="rId6"/>
    <p:sldId id="261" r:id="rId7"/>
    <p:sldId id="262" r:id="rId8"/>
    <p:sldId id="263" r:id="rId9"/>
    <p:sldId id="292" r:id="rId10"/>
    <p:sldId id="293" r:id="rId11"/>
    <p:sldId id="294" r:id="rId12"/>
    <p:sldId id="310" r:id="rId13"/>
    <p:sldId id="352" r:id="rId14"/>
    <p:sldId id="271" r:id="rId15"/>
    <p:sldId id="351" r:id="rId16"/>
    <p:sldId id="296" r:id="rId17"/>
    <p:sldId id="367" r:id="rId18"/>
    <p:sldId id="298" r:id="rId19"/>
    <p:sldId id="313" r:id="rId20"/>
    <p:sldId id="272" r:id="rId21"/>
    <p:sldId id="349" r:id="rId22"/>
    <p:sldId id="299" r:id="rId23"/>
    <p:sldId id="341" r:id="rId24"/>
    <p:sldId id="348" r:id="rId25"/>
    <p:sldId id="320" r:id="rId26"/>
    <p:sldId id="354" r:id="rId27"/>
    <p:sldId id="355" r:id="rId28"/>
    <p:sldId id="338" r:id="rId29"/>
    <p:sldId id="274" r:id="rId30"/>
    <p:sldId id="339" r:id="rId31"/>
    <p:sldId id="315" r:id="rId32"/>
    <p:sldId id="356" r:id="rId33"/>
    <p:sldId id="319" r:id="rId34"/>
    <p:sldId id="357" r:id="rId35"/>
    <p:sldId id="347" r:id="rId36"/>
    <p:sldId id="308" r:id="rId37"/>
    <p:sldId id="371" r:id="rId38"/>
    <p:sldId id="369" r:id="rId39"/>
    <p:sldId id="336" r:id="rId40"/>
    <p:sldId id="358" r:id="rId41"/>
    <p:sldId id="277" r:id="rId42"/>
    <p:sldId id="325" r:id="rId43"/>
    <p:sldId id="317" r:id="rId44"/>
    <p:sldId id="359" r:id="rId45"/>
    <p:sldId id="370" r:id="rId46"/>
    <p:sldId id="360" r:id="rId47"/>
    <p:sldId id="303" r:id="rId48"/>
    <p:sldId id="368" r:id="rId49"/>
    <p:sldId id="363" r:id="rId50"/>
    <p:sldId id="278" r:id="rId51"/>
    <p:sldId id="345" r:id="rId52"/>
    <p:sldId id="284" r:id="rId53"/>
    <p:sldId id="334" r:id="rId54"/>
    <p:sldId id="276" r:id="rId55"/>
    <p:sldId id="335" r:id="rId56"/>
    <p:sldId id="327" r:id="rId57"/>
    <p:sldId id="279" r:id="rId58"/>
    <p:sldId id="318" r:id="rId59"/>
    <p:sldId id="328" r:id="rId60"/>
    <p:sldId id="366" r:id="rId61"/>
    <p:sldId id="342" r:id="rId62"/>
    <p:sldId id="290" r:id="rId63"/>
    <p:sldId id="29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Claridge" initials="HC" lastIdx="32" clrIdx="0">
    <p:extLst>
      <p:ext uri="{19B8F6BF-5375-455C-9EA6-DF929625EA0E}">
        <p15:presenceInfo xmlns:p15="http://schemas.microsoft.com/office/powerpoint/2012/main" userId="S::hmwhite42@ldschurch.org::78d4796f-2909-443e-a0ba-88cad3f07e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91C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60"/>
    <p:restoredTop sz="78639"/>
  </p:normalViewPr>
  <p:slideViewPr>
    <p:cSldViewPr snapToGrid="0" snapToObjects="1">
      <p:cViewPr varScale="1">
        <p:scale>
          <a:sx n="99" d="100"/>
          <a:sy n="99" d="100"/>
        </p:scale>
        <p:origin x="904" y="184"/>
      </p:cViewPr>
      <p:guideLst/>
    </p:cSldViewPr>
  </p:slideViewPr>
  <p:notesTextViewPr>
    <p:cViewPr>
      <p:scale>
        <a:sx n="1" d="1"/>
        <a:sy n="1" d="1"/>
      </p:scale>
      <p:origin x="0" y="0"/>
    </p:cViewPr>
  </p:notesTextViewPr>
  <p:notesViewPr>
    <p:cSldViewPr snapToGrid="0" snapToObjects="1" showGuides="1">
      <p:cViewPr varScale="1">
        <p:scale>
          <a:sx n="190" d="100"/>
          <a:sy n="190" d="100"/>
        </p:scale>
        <p:origin x="49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4/11/19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370664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The first screen you will see is the Browse screen. </a:t>
            </a:r>
          </a:p>
        </p:txBody>
      </p:sp>
      <p:sp>
        <p:nvSpPr>
          <p:cNvPr id="4" name="Slide Number Placeholder 3"/>
          <p:cNvSpPr>
            <a:spLocks noGrp="1"/>
          </p:cNvSpPr>
          <p:nvPr>
            <p:ph type="sldNum" sz="quarter" idx="10"/>
          </p:nvPr>
        </p:nvSpPr>
        <p:spPr/>
        <p:txBody>
          <a:bodyPr/>
          <a:lstStyle/>
          <a:p>
            <a:fld id="{A423D855-7AB7-AC46-905D-9613FF3E6A59}" type="slidenum">
              <a:rPr lang="en-US" smtClean="0"/>
              <a:t>10</a:t>
            </a:fld>
            <a:endParaRPr lang="en-US"/>
          </a:p>
        </p:txBody>
      </p:sp>
    </p:spTree>
    <p:extLst>
      <p:ext uri="{BB962C8B-B14F-4D97-AF65-F5344CB8AC3E}">
        <p14:creationId xmlns:p14="http://schemas.microsoft.com/office/powerpoint/2010/main" val="139301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shows media that is featured and that has recently been added.</a:t>
            </a:r>
          </a:p>
        </p:txBody>
      </p:sp>
      <p:sp>
        <p:nvSpPr>
          <p:cNvPr id="4" name="Slide Number Placeholder 3"/>
          <p:cNvSpPr>
            <a:spLocks noGrp="1"/>
          </p:cNvSpPr>
          <p:nvPr>
            <p:ph type="sldNum" sz="quarter" idx="10"/>
          </p:nvPr>
        </p:nvSpPr>
        <p:spPr/>
        <p:txBody>
          <a:bodyPr/>
          <a:lstStyle/>
          <a:p>
            <a:fld id="{A423D855-7AB7-AC46-905D-9613FF3E6A59}" type="slidenum">
              <a:rPr lang="en-US" smtClean="0"/>
              <a:t>11</a:t>
            </a:fld>
            <a:endParaRPr lang="en-US"/>
          </a:p>
        </p:txBody>
      </p:sp>
    </p:spTree>
    <p:extLst>
      <p:ext uri="{BB962C8B-B14F-4D97-AF65-F5344CB8AC3E}">
        <p14:creationId xmlns:p14="http://schemas.microsoft.com/office/powerpoint/2010/main" val="13347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you tap</a:t>
            </a:r>
            <a:r>
              <a:rPr lang="en-US" sz="1200" b="1" kern="1200" dirty="0">
                <a:solidFill>
                  <a:schemeClr val="tx1"/>
                </a:solidFill>
                <a:effectLst/>
                <a:latin typeface="+mn-lt"/>
                <a:ea typeface="+mn-ea"/>
                <a:cs typeface="+mn-cs"/>
              </a:rPr>
              <a:t> All,</a:t>
            </a:r>
            <a:r>
              <a:rPr lang="en-US" sz="1200" kern="1200" dirty="0">
                <a:solidFill>
                  <a:schemeClr val="tx1"/>
                </a:solidFill>
                <a:effectLst/>
                <a:latin typeface="+mn-lt"/>
                <a:ea typeface="+mn-ea"/>
                <a:cs typeface="+mn-cs"/>
              </a:rPr>
              <a:t> it shows you all the media, divided into videos, images, and music collections.</a:t>
            </a:r>
          </a:p>
        </p:txBody>
      </p:sp>
      <p:sp>
        <p:nvSpPr>
          <p:cNvPr id="4" name="Slide Number Placeholder 3"/>
          <p:cNvSpPr>
            <a:spLocks noGrp="1"/>
          </p:cNvSpPr>
          <p:nvPr>
            <p:ph type="sldNum" sz="quarter" idx="10"/>
          </p:nvPr>
        </p:nvSpPr>
        <p:spPr/>
        <p:txBody>
          <a:bodyPr/>
          <a:lstStyle/>
          <a:p>
            <a:fld id="{A423D855-7AB7-AC46-905D-9613FF3E6A59}" type="slidenum">
              <a:rPr lang="en-US" smtClean="0"/>
              <a:t>12</a:t>
            </a:fld>
            <a:endParaRPr lang="en-US"/>
          </a:p>
        </p:txBody>
      </p:sp>
    </p:spTree>
    <p:extLst>
      <p:ext uri="{BB962C8B-B14F-4D97-AF65-F5344CB8AC3E}">
        <p14:creationId xmlns:p14="http://schemas.microsoft.com/office/powerpoint/2010/main" val="359615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Collections are further divided into categories to help you quickly find what you are looking for.</a:t>
            </a:r>
          </a:p>
        </p:txBody>
      </p:sp>
      <p:sp>
        <p:nvSpPr>
          <p:cNvPr id="4" name="Slide Number Placeholder 3"/>
          <p:cNvSpPr>
            <a:spLocks noGrp="1"/>
          </p:cNvSpPr>
          <p:nvPr>
            <p:ph type="sldNum" sz="quarter" idx="10"/>
          </p:nvPr>
        </p:nvSpPr>
        <p:spPr/>
        <p:txBody>
          <a:bodyPr/>
          <a:lstStyle/>
          <a:p>
            <a:fld id="{A423D855-7AB7-AC46-905D-9613FF3E6A59}" type="slidenum">
              <a:rPr lang="en-US" smtClean="0"/>
              <a:t>13</a:t>
            </a:fld>
            <a:endParaRPr lang="en-US"/>
          </a:p>
        </p:txBody>
      </p:sp>
    </p:spTree>
    <p:extLst>
      <p:ext uri="{BB962C8B-B14F-4D97-AF65-F5344CB8AC3E}">
        <p14:creationId xmlns:p14="http://schemas.microsoft.com/office/powerpoint/2010/main" val="18131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Video and image collections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match what you would find in Gospel Media on </a:t>
            </a:r>
            <a:r>
              <a:rPr lang="en-US" sz="1200" kern="1200" dirty="0" err="1">
                <a:solidFill>
                  <a:schemeClr val="tx1"/>
                </a:solidFill>
                <a:effectLst/>
                <a:latin typeface="+mn-lt"/>
                <a:ea typeface="+mn-ea"/>
                <a:cs typeface="+mn-cs"/>
              </a:rPr>
              <a:t>ChurchofJesusChrist.org</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A423D855-7AB7-AC46-905D-9613FF3E6A59}" type="slidenum">
              <a:rPr lang="en-US" smtClean="0"/>
              <a:t>14</a:t>
            </a:fld>
            <a:endParaRPr lang="en-US"/>
          </a:p>
        </p:txBody>
      </p:sp>
    </p:spTree>
    <p:extLst>
      <p:ext uri="{BB962C8B-B14F-4D97-AF65-F5344CB8AC3E}">
        <p14:creationId xmlns:p14="http://schemas.microsoft.com/office/powerpoint/2010/main" val="3054101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preview, favorite, download, and add media to presentations while browsing to see what is available.</a:t>
            </a:r>
          </a:p>
        </p:txBody>
      </p:sp>
      <p:sp>
        <p:nvSpPr>
          <p:cNvPr id="4" name="Slide Number Placeholder 3"/>
          <p:cNvSpPr>
            <a:spLocks noGrp="1"/>
          </p:cNvSpPr>
          <p:nvPr>
            <p:ph type="sldNum" sz="quarter" idx="10"/>
          </p:nvPr>
        </p:nvSpPr>
        <p:spPr/>
        <p:txBody>
          <a:bodyPr/>
          <a:lstStyle/>
          <a:p>
            <a:fld id="{A423D855-7AB7-AC46-905D-9613FF3E6A59}" type="slidenum">
              <a:rPr lang="en-US" smtClean="0"/>
              <a:t>15</a:t>
            </a:fld>
            <a:endParaRPr lang="en-US"/>
          </a:p>
        </p:txBody>
      </p:sp>
    </p:spTree>
    <p:extLst>
      <p:ext uri="{BB962C8B-B14F-4D97-AF65-F5344CB8AC3E}">
        <p14:creationId xmlns:p14="http://schemas.microsoft.com/office/powerpoint/2010/main" val="1979054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 can also use the Search function to find media. Enter any keyword or title and you get a list of media related to that term.</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16</a:t>
            </a:fld>
            <a:endParaRPr lang="en-US"/>
          </a:p>
        </p:txBody>
      </p:sp>
    </p:spTree>
    <p:extLst>
      <p:ext uri="{BB962C8B-B14F-4D97-AF65-F5344CB8AC3E}">
        <p14:creationId xmlns:p14="http://schemas.microsoft.com/office/powerpoint/2010/main" val="121163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Search function is found in the bottom bar in the app.</a:t>
            </a:r>
          </a:p>
        </p:txBody>
      </p:sp>
      <p:sp>
        <p:nvSpPr>
          <p:cNvPr id="4" name="Slide Number Placeholder 3"/>
          <p:cNvSpPr>
            <a:spLocks noGrp="1"/>
          </p:cNvSpPr>
          <p:nvPr>
            <p:ph type="sldNum" sz="quarter" idx="10"/>
          </p:nvPr>
        </p:nvSpPr>
        <p:spPr/>
        <p:txBody>
          <a:bodyPr/>
          <a:lstStyle/>
          <a:p>
            <a:fld id="{A423D855-7AB7-AC46-905D-9613FF3E6A59}" type="slidenum">
              <a:rPr lang="en-US" smtClean="0"/>
              <a:t>17</a:t>
            </a:fld>
            <a:endParaRPr lang="en-US"/>
          </a:p>
        </p:txBody>
      </p:sp>
    </p:spTree>
    <p:extLst>
      <p:ext uri="{BB962C8B-B14F-4D97-AF65-F5344CB8AC3E}">
        <p14:creationId xmlns:p14="http://schemas.microsoft.com/office/powerpoint/2010/main" val="991533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Type in a keyword for what you’re looking for.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default, all media types will be displayed. You can further filter by tapping on the Videos, Image, and Music option at the top.  </a:t>
            </a:r>
          </a:p>
        </p:txBody>
      </p:sp>
      <p:sp>
        <p:nvSpPr>
          <p:cNvPr id="4" name="Slide Number Placeholder 3"/>
          <p:cNvSpPr>
            <a:spLocks noGrp="1"/>
          </p:cNvSpPr>
          <p:nvPr>
            <p:ph type="sldNum" sz="quarter" idx="10"/>
          </p:nvPr>
        </p:nvSpPr>
        <p:spPr/>
        <p:txBody>
          <a:bodyPr/>
          <a:lstStyle/>
          <a:p>
            <a:fld id="{A423D855-7AB7-AC46-905D-9613FF3E6A59}" type="slidenum">
              <a:rPr lang="en-US" smtClean="0"/>
              <a:t>18</a:t>
            </a:fld>
            <a:endParaRPr lang="en-US"/>
          </a:p>
        </p:txBody>
      </p:sp>
    </p:spTree>
    <p:extLst>
      <p:ext uri="{BB962C8B-B14F-4D97-AF65-F5344CB8AC3E}">
        <p14:creationId xmlns:p14="http://schemas.microsoft.com/office/powerpoint/2010/main" val="3255875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Another way to help you find media quickly is to mark favorite items.</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If you are looking through the library and see an item you might be interested in, or want to look at later, tap the heart at the top of the screen.</a:t>
            </a:r>
          </a:p>
          <a:p>
            <a:pPr marL="171450" lvl="0" indent="-171450">
              <a:buFont typeface="Arial" charset="0"/>
              <a:buChar char="•"/>
            </a:pPr>
            <a:r>
              <a:rPr lang="en-US" sz="1200" kern="1200" dirty="0">
                <a:solidFill>
                  <a:schemeClr val="tx1"/>
                </a:solidFill>
                <a:effectLst/>
                <a:latin typeface="+mn-lt"/>
                <a:ea typeface="+mn-ea"/>
                <a:cs typeface="+mn-cs"/>
              </a:rPr>
              <a:t>To see your favorites, tap My Media and then Favorites.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in mind, if you Favorite an item it is not downloaded to your device. We’ll talk about downloading on the next slide.</a:t>
            </a:r>
          </a:p>
        </p:txBody>
      </p:sp>
      <p:sp>
        <p:nvSpPr>
          <p:cNvPr id="4" name="Slide Number Placeholder 3"/>
          <p:cNvSpPr>
            <a:spLocks noGrp="1"/>
          </p:cNvSpPr>
          <p:nvPr>
            <p:ph type="sldNum" sz="quarter" idx="10"/>
          </p:nvPr>
        </p:nvSpPr>
        <p:spPr/>
        <p:txBody>
          <a:bodyPr/>
          <a:lstStyle/>
          <a:p>
            <a:fld id="{A423D855-7AB7-AC46-905D-9613FF3E6A59}" type="slidenum">
              <a:rPr lang="en-US" smtClean="0"/>
              <a:t>19</a:t>
            </a:fld>
            <a:endParaRPr lang="en-US"/>
          </a:p>
        </p:txBody>
      </p:sp>
    </p:spTree>
    <p:extLst>
      <p:ext uri="{BB962C8B-B14F-4D97-AF65-F5344CB8AC3E}">
        <p14:creationId xmlns:p14="http://schemas.microsoft.com/office/powerpoint/2010/main" val="79593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Gospel Media app is a presentation tool that makes using images, music and videos easier in many different teaching situations.</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It is the app version of Gospel Media on </a:t>
            </a:r>
            <a:r>
              <a:rPr lang="en-US" sz="1200" kern="1200" dirty="0" err="1">
                <a:solidFill>
                  <a:schemeClr val="tx1"/>
                </a:solidFill>
                <a:effectLst/>
                <a:latin typeface="+mn-lt"/>
                <a:ea typeface="+mn-ea"/>
                <a:cs typeface="+mn-cs"/>
              </a:rPr>
              <a:t>ChurchofJesusChrist.org</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 is the largest collection of Church media anywhere.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 allows you to download media to your mobile device and show it without relying on the internet.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 is available for iOS and Android mobile phones and tablets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It can be downloaded free from your mobile device’s app store.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Why is it important to be able to download media and show it without the internet? (Sometimes the internet is slow or unreliable. This can cause interruptions in a lesson. Downloading media before a lesson allows you to play it more easily and without interruption.)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2</a:t>
            </a:fld>
            <a:endParaRPr lang="en-US"/>
          </a:p>
        </p:txBody>
      </p:sp>
    </p:spTree>
    <p:extLst>
      <p:ext uri="{BB962C8B-B14F-4D97-AF65-F5344CB8AC3E}">
        <p14:creationId xmlns:p14="http://schemas.microsoft.com/office/powerpoint/2010/main" val="766358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Another way to help you find media quickly is to mark favorite items.</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If you are looking through the library and see an item you might be interested in, or want to look at later, tap the heart at the top of the screen.</a:t>
            </a:r>
          </a:p>
          <a:p>
            <a:pPr marL="171450" lvl="0" indent="-171450">
              <a:buFont typeface="Arial" charset="0"/>
              <a:buChar char="•"/>
            </a:pPr>
            <a:r>
              <a:rPr lang="en-US" sz="1200" kern="1200" dirty="0">
                <a:solidFill>
                  <a:schemeClr val="tx1"/>
                </a:solidFill>
                <a:effectLst/>
                <a:latin typeface="+mn-lt"/>
                <a:ea typeface="+mn-ea"/>
                <a:cs typeface="+mn-cs"/>
              </a:rPr>
              <a:t>To see your favorites, tap My Media and then Favorites.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in mind, if you Favorite an item it is not downloaded to your device. We’ll talk about downloading in a few moments. </a:t>
            </a:r>
          </a:p>
        </p:txBody>
      </p:sp>
      <p:sp>
        <p:nvSpPr>
          <p:cNvPr id="4" name="Slide Number Placeholder 3"/>
          <p:cNvSpPr>
            <a:spLocks noGrp="1"/>
          </p:cNvSpPr>
          <p:nvPr>
            <p:ph type="sldNum" sz="quarter" idx="10"/>
          </p:nvPr>
        </p:nvSpPr>
        <p:spPr/>
        <p:txBody>
          <a:bodyPr/>
          <a:lstStyle/>
          <a:p>
            <a:fld id="{A423D855-7AB7-AC46-905D-9613FF3E6A59}" type="slidenum">
              <a:rPr lang="en-US" smtClean="0"/>
              <a:t>20</a:t>
            </a:fld>
            <a:endParaRPr lang="en-US"/>
          </a:p>
        </p:txBody>
      </p:sp>
    </p:spTree>
    <p:extLst>
      <p:ext uri="{BB962C8B-B14F-4D97-AF65-F5344CB8AC3E}">
        <p14:creationId xmlns:p14="http://schemas.microsoft.com/office/powerpoint/2010/main" val="353745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view all of the media you have favorited, tap on the My Media icon in the bottom bar.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tap on the Favorites tab in the top right. </a:t>
            </a:r>
          </a:p>
        </p:txBody>
      </p:sp>
      <p:sp>
        <p:nvSpPr>
          <p:cNvPr id="4" name="Slide Number Placeholder 3"/>
          <p:cNvSpPr>
            <a:spLocks noGrp="1"/>
          </p:cNvSpPr>
          <p:nvPr>
            <p:ph type="sldNum" sz="quarter" idx="10"/>
          </p:nvPr>
        </p:nvSpPr>
        <p:spPr/>
        <p:txBody>
          <a:bodyPr/>
          <a:lstStyle/>
          <a:p>
            <a:fld id="{A423D855-7AB7-AC46-905D-9613FF3E6A59}" type="slidenum">
              <a:rPr lang="en-US" smtClean="0"/>
              <a:t>21</a:t>
            </a:fld>
            <a:endParaRPr lang="en-US"/>
          </a:p>
        </p:txBody>
      </p:sp>
    </p:spTree>
    <p:extLst>
      <p:ext uri="{BB962C8B-B14F-4D97-AF65-F5344CB8AC3E}">
        <p14:creationId xmlns:p14="http://schemas.microsoft.com/office/powerpoint/2010/main" val="1458676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view all of the media you have favorited, tap on the My Media icon in the bottom bar.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tap on the Favorites tab in the top right. </a:t>
            </a:r>
          </a:p>
        </p:txBody>
      </p:sp>
      <p:sp>
        <p:nvSpPr>
          <p:cNvPr id="4" name="Slide Number Placeholder 3"/>
          <p:cNvSpPr>
            <a:spLocks noGrp="1"/>
          </p:cNvSpPr>
          <p:nvPr>
            <p:ph type="sldNum" sz="quarter" idx="10"/>
          </p:nvPr>
        </p:nvSpPr>
        <p:spPr/>
        <p:txBody>
          <a:bodyPr/>
          <a:lstStyle/>
          <a:p>
            <a:fld id="{A423D855-7AB7-AC46-905D-9613FF3E6A59}" type="slidenum">
              <a:rPr lang="en-US" smtClean="0"/>
              <a:t>22</a:t>
            </a:fld>
            <a:endParaRPr lang="en-US"/>
          </a:p>
        </p:txBody>
      </p:sp>
    </p:spTree>
    <p:extLst>
      <p:ext uri="{BB962C8B-B14F-4D97-AF65-F5344CB8AC3E}">
        <p14:creationId xmlns:p14="http://schemas.microsoft.com/office/powerpoint/2010/main" val="865397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Favorites can be sorted by tapping on the Sort option.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Apple devices it’s in the top left corner. For Android it’s in the top right corner. </a:t>
            </a:r>
          </a:p>
        </p:txBody>
      </p:sp>
      <p:sp>
        <p:nvSpPr>
          <p:cNvPr id="4" name="Slide Number Placeholder 3"/>
          <p:cNvSpPr>
            <a:spLocks noGrp="1"/>
          </p:cNvSpPr>
          <p:nvPr>
            <p:ph type="sldNum" sz="quarter" idx="10"/>
          </p:nvPr>
        </p:nvSpPr>
        <p:spPr/>
        <p:txBody>
          <a:bodyPr/>
          <a:lstStyle/>
          <a:p>
            <a:fld id="{A423D855-7AB7-AC46-905D-9613FF3E6A59}" type="slidenum">
              <a:rPr lang="en-US" smtClean="0"/>
              <a:t>23</a:t>
            </a:fld>
            <a:endParaRPr lang="en-US"/>
          </a:p>
        </p:txBody>
      </p:sp>
    </p:spTree>
    <p:extLst>
      <p:ext uri="{BB962C8B-B14F-4D97-AF65-F5344CB8AC3E}">
        <p14:creationId xmlns:p14="http://schemas.microsoft.com/office/powerpoint/2010/main" val="2144098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Sorting allows you to view your media by media type or alphabetically. </a:t>
            </a:r>
          </a:p>
        </p:txBody>
      </p:sp>
      <p:sp>
        <p:nvSpPr>
          <p:cNvPr id="4" name="Slide Number Placeholder 3"/>
          <p:cNvSpPr>
            <a:spLocks noGrp="1"/>
          </p:cNvSpPr>
          <p:nvPr>
            <p:ph type="sldNum" sz="quarter" idx="10"/>
          </p:nvPr>
        </p:nvSpPr>
        <p:spPr/>
        <p:txBody>
          <a:bodyPr/>
          <a:lstStyle/>
          <a:p>
            <a:fld id="{A423D855-7AB7-AC46-905D-9613FF3E6A59}" type="slidenum">
              <a:rPr lang="en-US" smtClean="0"/>
              <a:t>24</a:t>
            </a:fld>
            <a:endParaRPr lang="en-US"/>
          </a:p>
        </p:txBody>
      </p:sp>
    </p:spTree>
    <p:extLst>
      <p:ext uri="{BB962C8B-B14F-4D97-AF65-F5344CB8AC3E}">
        <p14:creationId xmlns:p14="http://schemas.microsoft.com/office/powerpoint/2010/main" val="1354931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As we mentioned before, the internet can sometimes be slow, unreliable or not exist at all and make it difficult to present media. With the Gospel Media app, you can avoid this problem by downloading media beforehand and playing it from your device. Let’s look at how this is done.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25</a:t>
            </a:fld>
            <a:endParaRPr lang="en-US"/>
          </a:p>
        </p:txBody>
      </p:sp>
    </p:spTree>
    <p:extLst>
      <p:ext uri="{BB962C8B-B14F-4D97-AF65-F5344CB8AC3E}">
        <p14:creationId xmlns:p14="http://schemas.microsoft.com/office/powerpoint/2010/main" val="269987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When viewing media while browsing or when searching, you will notice a download icon with a down arrow. Tap on that and the media will download to your device. </a:t>
            </a:r>
          </a:p>
          <a:p>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Depending on the file size of the media, it may take a few minutes for it to download.</a:t>
            </a:r>
          </a:p>
          <a:p>
            <a:pPr marL="171450" lvl="0" indent="-171450">
              <a:buFont typeface="Arial" charset="0"/>
              <a:buChar char="•"/>
            </a:pPr>
            <a:r>
              <a:rPr lang="en-US" sz="1200" kern="1200" dirty="0">
                <a:solidFill>
                  <a:schemeClr val="tx1"/>
                </a:solidFill>
                <a:effectLst/>
                <a:latin typeface="+mn-lt"/>
                <a:ea typeface="+mn-ea"/>
                <a:cs typeface="+mn-cs"/>
              </a:rPr>
              <a:t>You know it is finished downloading when the download icon changes to a delete icon.</a:t>
            </a:r>
          </a:p>
          <a:p>
            <a:pPr marL="171450" lvl="0" indent="-171450">
              <a:buFont typeface="Arial" charset="0"/>
              <a:buChar char="•"/>
            </a:pPr>
            <a:r>
              <a:rPr lang="en-US" sz="1200" kern="1200" dirty="0">
                <a:solidFill>
                  <a:schemeClr val="tx1"/>
                </a:solidFill>
                <a:effectLst/>
                <a:latin typeface="+mn-lt"/>
                <a:ea typeface="+mn-ea"/>
                <a:cs typeface="+mn-cs"/>
              </a:rPr>
              <a:t>Tapping the delete icon, deletes the media from your device.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it’s best if you download before coming to Church when you have reliable internet.</a:t>
            </a:r>
          </a:p>
        </p:txBody>
      </p:sp>
      <p:sp>
        <p:nvSpPr>
          <p:cNvPr id="4" name="Slide Number Placeholder 3"/>
          <p:cNvSpPr>
            <a:spLocks noGrp="1"/>
          </p:cNvSpPr>
          <p:nvPr>
            <p:ph type="sldNum" sz="quarter" idx="10"/>
          </p:nvPr>
        </p:nvSpPr>
        <p:spPr/>
        <p:txBody>
          <a:bodyPr/>
          <a:lstStyle/>
          <a:p>
            <a:fld id="{A423D855-7AB7-AC46-905D-9613FF3E6A59}" type="slidenum">
              <a:rPr lang="en-US" smtClean="0"/>
              <a:t>26</a:t>
            </a:fld>
            <a:endParaRPr lang="en-US"/>
          </a:p>
        </p:txBody>
      </p:sp>
    </p:spTree>
    <p:extLst>
      <p:ext uri="{BB962C8B-B14F-4D97-AF65-F5344CB8AC3E}">
        <p14:creationId xmlns:p14="http://schemas.microsoft.com/office/powerpoint/2010/main" val="3866559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The icon will change once the media has been downloaded.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27</a:t>
            </a:fld>
            <a:endParaRPr lang="en-US"/>
          </a:p>
        </p:txBody>
      </p:sp>
    </p:spTree>
    <p:extLst>
      <p:ext uri="{BB962C8B-B14F-4D97-AF65-F5344CB8AC3E}">
        <p14:creationId xmlns:p14="http://schemas.microsoft.com/office/powerpoint/2010/main" val="2224752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On an Apple device, it will change to a trash can icon where you can delete it if you no longer wanted it downloaded. On an Android, it will change to a check mark icon.</a:t>
            </a:r>
          </a:p>
        </p:txBody>
      </p:sp>
      <p:sp>
        <p:nvSpPr>
          <p:cNvPr id="4" name="Slide Number Placeholder 3"/>
          <p:cNvSpPr>
            <a:spLocks noGrp="1"/>
          </p:cNvSpPr>
          <p:nvPr>
            <p:ph type="sldNum" sz="quarter" idx="10"/>
          </p:nvPr>
        </p:nvSpPr>
        <p:spPr/>
        <p:txBody>
          <a:bodyPr/>
          <a:lstStyle/>
          <a:p>
            <a:fld id="{A423D855-7AB7-AC46-905D-9613FF3E6A59}" type="slidenum">
              <a:rPr lang="en-US" smtClean="0"/>
              <a:t>28</a:t>
            </a:fld>
            <a:endParaRPr lang="en-US"/>
          </a:p>
        </p:txBody>
      </p:sp>
    </p:spTree>
    <p:extLst>
      <p:ext uri="{BB962C8B-B14F-4D97-AF65-F5344CB8AC3E}">
        <p14:creationId xmlns:p14="http://schemas.microsoft.com/office/powerpoint/2010/main" val="2063033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To view all of the media that you’ve downloaded, tap on the My Media icon in the bottom bar. You will then tap on the Downloads Tab at the top.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 media that has been downloaded to your device through the app will be displayed.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screen you can SORT, PLAY, VIEW or DELETE the media from your device. </a:t>
            </a:r>
          </a:p>
        </p:txBody>
      </p:sp>
      <p:sp>
        <p:nvSpPr>
          <p:cNvPr id="4" name="Slide Number Placeholder 3"/>
          <p:cNvSpPr>
            <a:spLocks noGrp="1"/>
          </p:cNvSpPr>
          <p:nvPr>
            <p:ph type="sldNum" sz="quarter" idx="10"/>
          </p:nvPr>
        </p:nvSpPr>
        <p:spPr/>
        <p:txBody>
          <a:bodyPr/>
          <a:lstStyle/>
          <a:p>
            <a:fld id="{A423D855-7AB7-AC46-905D-9613FF3E6A59}" type="slidenum">
              <a:rPr lang="en-US" smtClean="0"/>
              <a:t>29</a:t>
            </a:fld>
            <a:endParaRPr lang="en-US"/>
          </a:p>
        </p:txBody>
      </p:sp>
    </p:spTree>
    <p:extLst>
      <p:ext uri="{BB962C8B-B14F-4D97-AF65-F5344CB8AC3E}">
        <p14:creationId xmlns:p14="http://schemas.microsoft.com/office/powerpoint/2010/main" val="244215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r>
              <a:rPr lang="en-US" dirty="0"/>
              <a:t>How can you utilize the Gospel Media App</a:t>
            </a:r>
            <a:r>
              <a:rPr lang="en-US" baseline="0" dirty="0"/>
              <a:t> to make your lessons more powerful and memorable by adding images, music and videos to your lesson.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3</a:t>
            </a:fld>
            <a:endParaRPr lang="en-US"/>
          </a:p>
        </p:txBody>
      </p:sp>
    </p:spTree>
    <p:extLst>
      <p:ext uri="{BB962C8B-B14F-4D97-AF65-F5344CB8AC3E}">
        <p14:creationId xmlns:p14="http://schemas.microsoft.com/office/powerpoint/2010/main" val="1726449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To view all of the media that you’ve downloaded, tap on the My Media icon in the bottom bar. You will then tap on the Downloads Tab at the top.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of the media that has been downloaded to your device through the app will be displayed.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this screen you can SORT, PLAY, VIEW or DELETE the media from your device.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30</a:t>
            </a:fld>
            <a:endParaRPr lang="en-US"/>
          </a:p>
        </p:txBody>
      </p:sp>
    </p:spTree>
    <p:extLst>
      <p:ext uri="{BB962C8B-B14F-4D97-AF65-F5344CB8AC3E}">
        <p14:creationId xmlns:p14="http://schemas.microsoft.com/office/powerpoint/2010/main" val="2838074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Tapping the Trash can icon, deletes the media from your device.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its best if you download before coming to Church when you have reliable internet.</a:t>
            </a:r>
          </a:p>
        </p:txBody>
      </p:sp>
      <p:sp>
        <p:nvSpPr>
          <p:cNvPr id="4" name="Slide Number Placeholder 3"/>
          <p:cNvSpPr>
            <a:spLocks noGrp="1"/>
          </p:cNvSpPr>
          <p:nvPr>
            <p:ph type="sldNum" sz="quarter" idx="10"/>
          </p:nvPr>
        </p:nvSpPr>
        <p:spPr/>
        <p:txBody>
          <a:bodyPr/>
          <a:lstStyle/>
          <a:p>
            <a:fld id="{A423D855-7AB7-AC46-905D-9613FF3E6A59}" type="slidenum">
              <a:rPr lang="en-US" smtClean="0"/>
              <a:t>31</a:t>
            </a:fld>
            <a:endParaRPr lang="en-US"/>
          </a:p>
        </p:txBody>
      </p:sp>
    </p:spTree>
    <p:extLst>
      <p:ext uri="{BB962C8B-B14F-4D97-AF65-F5344CB8AC3E}">
        <p14:creationId xmlns:p14="http://schemas.microsoft.com/office/powerpoint/2010/main" val="1331211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To delete more than one item at a time, Tap on the Edit option in the top Right.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On an Apple Device, it will say Edit. On an Android device, it will display as a pencil icon.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will then be able to see how big each file is, tap on more than one and then tap on the Delete button or Trash can icon to remove the media from your device.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32</a:t>
            </a:fld>
            <a:endParaRPr lang="en-US"/>
          </a:p>
        </p:txBody>
      </p:sp>
    </p:spTree>
    <p:extLst>
      <p:ext uri="{BB962C8B-B14F-4D97-AF65-F5344CB8AC3E}">
        <p14:creationId xmlns:p14="http://schemas.microsoft.com/office/powerpoint/2010/main" val="2180031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To delete more than one item at a time, Tap on the Edit option in the top Right.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On an Apple Device, it will say Edit. On an Android device, it will display as a pencil icon.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will then be able to see how big each file is, tap on more than one and then tap on the Delete button or Trash can icon to remove the media from your device.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33</a:t>
            </a:fld>
            <a:endParaRPr lang="en-US"/>
          </a:p>
        </p:txBody>
      </p:sp>
    </p:spTree>
    <p:extLst>
      <p:ext uri="{BB962C8B-B14F-4D97-AF65-F5344CB8AC3E}">
        <p14:creationId xmlns:p14="http://schemas.microsoft.com/office/powerpoint/2010/main" val="2036500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To delete more than one item at a time, Tap on the Edit option in the top Right.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On an Apple Device, it will say Edit. On an Android device, it will display as a pencil icon.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will then be able to see how big each file is, tap on more than one and then tap on the Delete button or Trash can icon to remove the media from your device.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34</a:t>
            </a:fld>
            <a:endParaRPr lang="en-US"/>
          </a:p>
        </p:txBody>
      </p:sp>
    </p:spTree>
    <p:extLst>
      <p:ext uri="{BB962C8B-B14F-4D97-AF65-F5344CB8AC3E}">
        <p14:creationId xmlns:p14="http://schemas.microsoft.com/office/powerpoint/2010/main" val="1231146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Another powerful tool in the app that makes using media easier is creating Presentations.</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If you plan to use more than one piece of media in a lesson, you can group them into a Presentation. </a:t>
            </a:r>
          </a:p>
          <a:p>
            <a:pPr marL="171450" lvl="0" indent="-171450">
              <a:buFont typeface="Arial" charset="0"/>
              <a:buChar char="•"/>
            </a:pPr>
            <a:r>
              <a:rPr lang="en-US" sz="1200" kern="1200" dirty="0">
                <a:solidFill>
                  <a:schemeClr val="tx1"/>
                </a:solidFill>
                <a:effectLst/>
                <a:latin typeface="+mn-lt"/>
                <a:ea typeface="+mn-ea"/>
                <a:cs typeface="+mn-cs"/>
              </a:rPr>
              <a:t>You can reorder them to match your lesson or however you want. </a:t>
            </a:r>
          </a:p>
          <a:p>
            <a:pPr marL="171450" lvl="0" indent="-171450">
              <a:buFont typeface="Arial" charset="0"/>
              <a:buChar char="•"/>
            </a:pPr>
            <a:r>
              <a:rPr lang="en-US" sz="1200" kern="1200" dirty="0">
                <a:solidFill>
                  <a:schemeClr val="tx1"/>
                </a:solidFill>
                <a:effectLst/>
                <a:latin typeface="+mn-lt"/>
                <a:ea typeface="+mn-ea"/>
                <a:cs typeface="+mn-cs"/>
              </a:rPr>
              <a:t>You can then play the items individually; or all at once, one right after the other.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How do you think a Gospel Media Presentation could improve a lesson?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Possible answers:</a:t>
            </a:r>
          </a:p>
          <a:p>
            <a:pPr marL="171450" lvl="0" indent="-171450">
              <a:buFont typeface="Arial" charset="0"/>
              <a:buChar char="•"/>
            </a:pPr>
            <a:r>
              <a:rPr lang="en-US" sz="1200" kern="1200" dirty="0">
                <a:solidFill>
                  <a:schemeClr val="tx1"/>
                </a:solidFill>
                <a:effectLst/>
                <a:latin typeface="+mn-lt"/>
                <a:ea typeface="+mn-ea"/>
                <a:cs typeface="+mn-cs"/>
              </a:rPr>
              <a:t>improves the flow of your lesson—saves you from taking time to search for each media piece during the lesson</a:t>
            </a:r>
          </a:p>
          <a:p>
            <a:pPr marL="171450" lvl="0" indent="-171450">
              <a:buFont typeface="Arial" charset="0"/>
              <a:buChar char="•"/>
            </a:pPr>
            <a:r>
              <a:rPr lang="en-US" sz="1200" kern="1200" dirty="0">
                <a:solidFill>
                  <a:schemeClr val="tx1"/>
                </a:solidFill>
                <a:effectLst/>
                <a:latin typeface="+mn-lt"/>
                <a:ea typeface="+mn-ea"/>
                <a:cs typeface="+mn-cs"/>
              </a:rPr>
              <a:t>allows you to set the order, matching the order of your lesson, before you get to class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Can you think of teaching situations where a Presentation could be helpful?</a:t>
            </a:r>
          </a:p>
        </p:txBody>
      </p:sp>
      <p:sp>
        <p:nvSpPr>
          <p:cNvPr id="4" name="Slide Number Placeholder 3"/>
          <p:cNvSpPr>
            <a:spLocks noGrp="1"/>
          </p:cNvSpPr>
          <p:nvPr>
            <p:ph type="sldNum" sz="quarter" idx="10"/>
          </p:nvPr>
        </p:nvSpPr>
        <p:spPr/>
        <p:txBody>
          <a:bodyPr/>
          <a:lstStyle/>
          <a:p>
            <a:fld id="{A423D855-7AB7-AC46-905D-9613FF3E6A59}" type="slidenum">
              <a:rPr lang="en-US" smtClean="0"/>
              <a:t>35</a:t>
            </a:fld>
            <a:endParaRPr lang="en-US"/>
          </a:p>
        </p:txBody>
      </p:sp>
    </p:spTree>
    <p:extLst>
      <p:ext uri="{BB962C8B-B14F-4D97-AF65-F5344CB8AC3E}">
        <p14:creationId xmlns:p14="http://schemas.microsoft.com/office/powerpoint/2010/main" val="3277258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create a new presentation, Tap on the My Media icon in the bottom bar and then tap on the Presentations Tab.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create a new presentation, you can tap on the “+” mark icon. </a:t>
            </a:r>
          </a:p>
        </p:txBody>
      </p:sp>
      <p:sp>
        <p:nvSpPr>
          <p:cNvPr id="4" name="Slide Number Placeholder 3"/>
          <p:cNvSpPr>
            <a:spLocks noGrp="1"/>
          </p:cNvSpPr>
          <p:nvPr>
            <p:ph type="sldNum" sz="quarter" idx="10"/>
          </p:nvPr>
        </p:nvSpPr>
        <p:spPr/>
        <p:txBody>
          <a:bodyPr/>
          <a:lstStyle/>
          <a:p>
            <a:fld id="{A423D855-7AB7-AC46-905D-9613FF3E6A59}" type="slidenum">
              <a:rPr lang="en-US" smtClean="0"/>
              <a:t>36</a:t>
            </a:fld>
            <a:endParaRPr lang="en-US"/>
          </a:p>
        </p:txBody>
      </p:sp>
    </p:spTree>
    <p:extLst>
      <p:ext uri="{BB962C8B-B14F-4D97-AF65-F5344CB8AC3E}">
        <p14:creationId xmlns:p14="http://schemas.microsoft.com/office/powerpoint/2010/main" val="845566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 will be prompted to name your presentation. Type in what you’d like to call it and tap Save.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example, we are naming our presentation “Service Lesson”</a:t>
            </a:r>
          </a:p>
        </p:txBody>
      </p:sp>
      <p:sp>
        <p:nvSpPr>
          <p:cNvPr id="4" name="Slide Number Placeholder 3"/>
          <p:cNvSpPr>
            <a:spLocks noGrp="1"/>
          </p:cNvSpPr>
          <p:nvPr>
            <p:ph type="sldNum" sz="quarter" idx="10"/>
          </p:nvPr>
        </p:nvSpPr>
        <p:spPr/>
        <p:txBody>
          <a:bodyPr/>
          <a:lstStyle/>
          <a:p>
            <a:fld id="{A423D855-7AB7-AC46-905D-9613FF3E6A59}" type="slidenum">
              <a:rPr lang="en-US" smtClean="0"/>
              <a:t>37</a:t>
            </a:fld>
            <a:endParaRPr lang="en-US"/>
          </a:p>
        </p:txBody>
      </p:sp>
    </p:spTree>
    <p:extLst>
      <p:ext uri="{BB962C8B-B14F-4D97-AF65-F5344CB8AC3E}">
        <p14:creationId xmlns:p14="http://schemas.microsoft.com/office/powerpoint/2010/main" val="234250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Your new presentation has now been created. It currently is empty, but we will add media to our presentation. Tap on the “Service Lesson” to view the presentation. </a:t>
            </a:r>
          </a:p>
        </p:txBody>
      </p:sp>
      <p:sp>
        <p:nvSpPr>
          <p:cNvPr id="4" name="Slide Number Placeholder 3"/>
          <p:cNvSpPr>
            <a:spLocks noGrp="1"/>
          </p:cNvSpPr>
          <p:nvPr>
            <p:ph type="sldNum" sz="quarter" idx="10"/>
          </p:nvPr>
        </p:nvSpPr>
        <p:spPr/>
        <p:txBody>
          <a:bodyPr/>
          <a:lstStyle/>
          <a:p>
            <a:fld id="{A423D855-7AB7-AC46-905D-9613FF3E6A59}" type="slidenum">
              <a:rPr lang="en-US" smtClean="0"/>
              <a:t>38</a:t>
            </a:fld>
            <a:endParaRPr lang="en-US"/>
          </a:p>
        </p:txBody>
      </p:sp>
    </p:spTree>
    <p:extLst>
      <p:ext uri="{BB962C8B-B14F-4D97-AF65-F5344CB8AC3E}">
        <p14:creationId xmlns:p14="http://schemas.microsoft.com/office/powerpoint/2010/main" val="2562531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add media to your presentation, tap on the “+” mark icon at the top of the screen. </a:t>
            </a:r>
          </a:p>
        </p:txBody>
      </p:sp>
      <p:sp>
        <p:nvSpPr>
          <p:cNvPr id="4" name="Slide Number Placeholder 3"/>
          <p:cNvSpPr>
            <a:spLocks noGrp="1"/>
          </p:cNvSpPr>
          <p:nvPr>
            <p:ph type="sldNum" sz="quarter" idx="10"/>
          </p:nvPr>
        </p:nvSpPr>
        <p:spPr/>
        <p:txBody>
          <a:bodyPr/>
          <a:lstStyle/>
          <a:p>
            <a:fld id="{A423D855-7AB7-AC46-905D-9613FF3E6A59}" type="slidenum">
              <a:rPr lang="en-US" smtClean="0"/>
              <a:t>39</a:t>
            </a:fld>
            <a:endParaRPr lang="en-US"/>
          </a:p>
        </p:txBody>
      </p:sp>
    </p:spTree>
    <p:extLst>
      <p:ext uri="{BB962C8B-B14F-4D97-AF65-F5344CB8AC3E}">
        <p14:creationId xmlns:p14="http://schemas.microsoft.com/office/powerpoint/2010/main" val="59680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Do you teach youth Sunday School classes?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Maybe you want to include Inspirational Message videos, images, and music from EFY in your lessons? And maybe you want to show it on a television in your classroom?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4</a:t>
            </a:fld>
            <a:endParaRPr lang="en-US"/>
          </a:p>
        </p:txBody>
      </p:sp>
    </p:spTree>
    <p:extLst>
      <p:ext uri="{BB962C8B-B14F-4D97-AF65-F5344CB8AC3E}">
        <p14:creationId xmlns:p14="http://schemas.microsoft.com/office/powerpoint/2010/main" val="1791007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add media to your presentation, tap on the “+” mark icon at the top of the screen.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be taken to the Browse screen and can browse or search for Media to add to your presentation. While viewing media, tap on the “+’ mark at the top of each piece of media and it will automatically add it to your presentation. </a:t>
            </a:r>
          </a:p>
        </p:txBody>
      </p:sp>
      <p:sp>
        <p:nvSpPr>
          <p:cNvPr id="4" name="Slide Number Placeholder 3"/>
          <p:cNvSpPr>
            <a:spLocks noGrp="1"/>
          </p:cNvSpPr>
          <p:nvPr>
            <p:ph type="sldNum" sz="quarter" idx="10"/>
          </p:nvPr>
        </p:nvSpPr>
        <p:spPr/>
        <p:txBody>
          <a:bodyPr/>
          <a:lstStyle/>
          <a:p>
            <a:fld id="{A423D855-7AB7-AC46-905D-9613FF3E6A59}" type="slidenum">
              <a:rPr lang="en-US" smtClean="0"/>
              <a:t>40</a:t>
            </a:fld>
            <a:endParaRPr lang="en-US"/>
          </a:p>
        </p:txBody>
      </p:sp>
    </p:spTree>
    <p:extLst>
      <p:ext uri="{BB962C8B-B14F-4D97-AF65-F5344CB8AC3E}">
        <p14:creationId xmlns:p14="http://schemas.microsoft.com/office/powerpoint/2010/main" val="300429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 will be taken to the Browse screen and can browse or search for Media to add to your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viewing media you want to add, tap on the “+” mark or “add to presentation icon” with the three lines and a +, at the top of each piece of media and it will automatically add it to your presentation. </a:t>
            </a:r>
          </a:p>
        </p:txBody>
      </p:sp>
      <p:sp>
        <p:nvSpPr>
          <p:cNvPr id="4" name="Slide Number Placeholder 3"/>
          <p:cNvSpPr>
            <a:spLocks noGrp="1"/>
          </p:cNvSpPr>
          <p:nvPr>
            <p:ph type="sldNum" sz="quarter" idx="10"/>
          </p:nvPr>
        </p:nvSpPr>
        <p:spPr/>
        <p:txBody>
          <a:bodyPr/>
          <a:lstStyle/>
          <a:p>
            <a:fld id="{A423D855-7AB7-AC46-905D-9613FF3E6A59}" type="slidenum">
              <a:rPr lang="en-US" smtClean="0"/>
              <a:t>41</a:t>
            </a:fld>
            <a:endParaRPr lang="en-US"/>
          </a:p>
        </p:txBody>
      </p:sp>
    </p:spTree>
    <p:extLst>
      <p:ext uri="{BB962C8B-B14F-4D97-AF65-F5344CB8AC3E}">
        <p14:creationId xmlns:p14="http://schemas.microsoft.com/office/powerpoint/2010/main" val="4049258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Within the presentation screen, you have additional options under the EDIT icon which looks like a Pencil.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the Edit screen, you can DELETE individual media items, MOVE around the order of each media item, and RENAME the presentation.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42</a:t>
            </a:fld>
            <a:endParaRPr lang="en-US"/>
          </a:p>
        </p:txBody>
      </p:sp>
    </p:spTree>
    <p:extLst>
      <p:ext uri="{BB962C8B-B14F-4D97-AF65-F5344CB8AC3E}">
        <p14:creationId xmlns:p14="http://schemas.microsoft.com/office/powerpoint/2010/main" val="4014294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rearrange the order of each media item, press and hold on the media item and move it to it’s new location within the presentation.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option is available after you’ve tapped the Pencil icon in the Presentation screen. </a:t>
            </a:r>
          </a:p>
        </p:txBody>
      </p:sp>
      <p:sp>
        <p:nvSpPr>
          <p:cNvPr id="4" name="Slide Number Placeholder 3"/>
          <p:cNvSpPr>
            <a:spLocks noGrp="1"/>
          </p:cNvSpPr>
          <p:nvPr>
            <p:ph type="sldNum" sz="quarter" idx="10"/>
          </p:nvPr>
        </p:nvSpPr>
        <p:spPr/>
        <p:txBody>
          <a:bodyPr/>
          <a:lstStyle/>
          <a:p>
            <a:fld id="{A423D855-7AB7-AC46-905D-9613FF3E6A59}" type="slidenum">
              <a:rPr lang="en-US" smtClean="0"/>
              <a:t>43</a:t>
            </a:fld>
            <a:endParaRPr lang="en-US"/>
          </a:p>
        </p:txBody>
      </p:sp>
    </p:spTree>
    <p:extLst>
      <p:ext uri="{BB962C8B-B14F-4D97-AF65-F5344CB8AC3E}">
        <p14:creationId xmlns:p14="http://schemas.microsoft.com/office/powerpoint/2010/main" val="1816356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As part of a Presentation, you can also add speaker notes to media items. You can add notes about the background or history of the item you are about to show, scripture references related to the item, or questions you want to ask the class after they have seen or listened to the item. Having your notes right in the palm of your hand can help your lessons go more smoothly.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do this, tap on the media item you’d like to add notes to. </a:t>
            </a:r>
          </a:p>
        </p:txBody>
      </p:sp>
      <p:sp>
        <p:nvSpPr>
          <p:cNvPr id="4" name="Slide Number Placeholder 3"/>
          <p:cNvSpPr>
            <a:spLocks noGrp="1"/>
          </p:cNvSpPr>
          <p:nvPr>
            <p:ph type="sldNum" sz="quarter" idx="10"/>
          </p:nvPr>
        </p:nvSpPr>
        <p:spPr/>
        <p:txBody>
          <a:bodyPr/>
          <a:lstStyle/>
          <a:p>
            <a:fld id="{A423D855-7AB7-AC46-905D-9613FF3E6A59}" type="slidenum">
              <a:rPr lang="en-US" smtClean="0"/>
              <a:t>44</a:t>
            </a:fld>
            <a:endParaRPr lang="en-US"/>
          </a:p>
        </p:txBody>
      </p:sp>
    </p:spTree>
    <p:extLst>
      <p:ext uri="{BB962C8B-B14F-4D97-AF65-F5344CB8AC3E}">
        <p14:creationId xmlns:p14="http://schemas.microsoft.com/office/powerpoint/2010/main" val="2793835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As part of a Presentation, you can also add speaker notes to media items. You can add notes about the background or history of the item you are about to show, scripture references related to the item, or questions you want to ask the class after they have seen or listened to the item. Having your notes right in the palm of your hand can help your lessons go more smoothly.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do this, tap on the media item you’d like to add notes to. </a:t>
            </a:r>
          </a:p>
        </p:txBody>
      </p:sp>
      <p:sp>
        <p:nvSpPr>
          <p:cNvPr id="4" name="Slide Number Placeholder 3"/>
          <p:cNvSpPr>
            <a:spLocks noGrp="1"/>
          </p:cNvSpPr>
          <p:nvPr>
            <p:ph type="sldNum" sz="quarter" idx="10"/>
          </p:nvPr>
        </p:nvSpPr>
        <p:spPr/>
        <p:txBody>
          <a:bodyPr/>
          <a:lstStyle/>
          <a:p>
            <a:fld id="{A423D855-7AB7-AC46-905D-9613FF3E6A59}" type="slidenum">
              <a:rPr lang="en-US" smtClean="0"/>
              <a:t>45</a:t>
            </a:fld>
            <a:endParaRPr lang="en-US"/>
          </a:p>
        </p:txBody>
      </p:sp>
    </p:spTree>
    <p:extLst>
      <p:ext uri="{BB962C8B-B14F-4D97-AF65-F5344CB8AC3E}">
        <p14:creationId xmlns:p14="http://schemas.microsoft.com/office/powerpoint/2010/main" val="76328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When viewing media within a presentation you can preview the media, trim the selection if it’s a video or piece of music, see the description, and add speaker notes.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46</a:t>
            </a:fld>
            <a:endParaRPr lang="en-US"/>
          </a:p>
        </p:txBody>
      </p:sp>
    </p:spTree>
    <p:extLst>
      <p:ext uri="{BB962C8B-B14F-4D97-AF65-F5344CB8AC3E}">
        <p14:creationId xmlns:p14="http://schemas.microsoft.com/office/powerpoint/2010/main" val="1687546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When viewing media within a presentation you can preview the media, trim the selection if it’s a video or piece of music, see the description, and add speaker notes.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47</a:t>
            </a:fld>
            <a:endParaRPr lang="en-US"/>
          </a:p>
        </p:txBody>
      </p:sp>
    </p:spTree>
    <p:extLst>
      <p:ext uri="{BB962C8B-B14F-4D97-AF65-F5344CB8AC3E}">
        <p14:creationId xmlns:p14="http://schemas.microsoft.com/office/powerpoint/2010/main" val="10687549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Setting a start point or an end point is called “trimming,” and you can do it to any video or song in the app.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With this tool, there is no more fast forwarding through a video or General Conference talk trying to guess where to start it. You can set the start and end points while preparing your lesson and then in class, the video will start and end right where you want.</a:t>
            </a:r>
          </a:p>
        </p:txBody>
      </p:sp>
      <p:sp>
        <p:nvSpPr>
          <p:cNvPr id="4" name="Slide Number Placeholder 3"/>
          <p:cNvSpPr>
            <a:spLocks noGrp="1"/>
          </p:cNvSpPr>
          <p:nvPr>
            <p:ph type="sldNum" sz="quarter" idx="10"/>
          </p:nvPr>
        </p:nvSpPr>
        <p:spPr/>
        <p:txBody>
          <a:bodyPr/>
          <a:lstStyle/>
          <a:p>
            <a:fld id="{A423D855-7AB7-AC46-905D-9613FF3E6A59}" type="slidenum">
              <a:rPr lang="en-US" smtClean="0"/>
              <a:t>48</a:t>
            </a:fld>
            <a:endParaRPr lang="en-US"/>
          </a:p>
        </p:txBody>
      </p:sp>
    </p:spTree>
    <p:extLst>
      <p:ext uri="{BB962C8B-B14F-4D97-AF65-F5344CB8AC3E}">
        <p14:creationId xmlns:p14="http://schemas.microsoft.com/office/powerpoint/2010/main" val="6710529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Setting a start point or an end point is called “trimming,” and you can do it to any video, audio file, or song in the app.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With this tool, there is no more fast forwarding through a video or General Conference talk trying to guess where to start it. You can set the start and end points while preparing your lesson and then in class, the video will start and end right where you want.</a:t>
            </a:r>
          </a:p>
        </p:txBody>
      </p:sp>
      <p:sp>
        <p:nvSpPr>
          <p:cNvPr id="4" name="Slide Number Placeholder 3"/>
          <p:cNvSpPr>
            <a:spLocks noGrp="1"/>
          </p:cNvSpPr>
          <p:nvPr>
            <p:ph type="sldNum" sz="quarter" idx="10"/>
          </p:nvPr>
        </p:nvSpPr>
        <p:spPr/>
        <p:txBody>
          <a:bodyPr/>
          <a:lstStyle/>
          <a:p>
            <a:fld id="{A423D855-7AB7-AC46-905D-9613FF3E6A59}" type="slidenum">
              <a:rPr lang="en-US" smtClean="0"/>
              <a:t>49</a:t>
            </a:fld>
            <a:endParaRPr lang="en-US"/>
          </a:p>
        </p:txBody>
      </p:sp>
    </p:spTree>
    <p:extLst>
      <p:ext uri="{BB962C8B-B14F-4D97-AF65-F5344CB8AC3E}">
        <p14:creationId xmlns:p14="http://schemas.microsoft.com/office/powerpoint/2010/main" val="286110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Or maybe you’re a primary chorister without a piano and you need to teach the junior primary three songs from different parts of the Children’s Songbook?</a:t>
            </a:r>
            <a:r>
              <a:rPr lang="en-US" dirty="0">
                <a:effectLst/>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5</a:t>
            </a:fld>
            <a:endParaRPr lang="en-US"/>
          </a:p>
        </p:txBody>
      </p:sp>
    </p:spTree>
    <p:extLst>
      <p:ext uri="{BB962C8B-B14F-4D97-AF65-F5344CB8AC3E}">
        <p14:creationId xmlns:p14="http://schemas.microsoft.com/office/powerpoint/2010/main" val="1059431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While viewing your items in the presentation, you can see which items have been downloaded to your device or not. If the item still needs to be downloaded, you will see the download icon next to it. If it has been downloaded, there will be a trash can icon next to it.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You can download items one at a time, or you can tap on the download icon at the top and all of the items within this specific presentation will download to your device. </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recommend downloading the media within your presentation BEFORE coming to Church and presenting.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50</a:t>
            </a:fld>
            <a:endParaRPr lang="en-US"/>
          </a:p>
        </p:txBody>
      </p:sp>
    </p:spTree>
    <p:extLst>
      <p:ext uri="{BB962C8B-B14F-4D97-AF65-F5344CB8AC3E}">
        <p14:creationId xmlns:p14="http://schemas.microsoft.com/office/powerpoint/2010/main" val="2710610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Another useful tool in the app is Presenter Mode. Presenter mode allows you view your presentation at full screen on your device or connecting to a second screen, such as a TV or projector.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connect to a second screen, a TV, for example, you will see the media full screen. On the second screen (your device), you will see your notes for each item, see the next item, and manually move through or jump to items in your presentation.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While you can use </a:t>
            </a:r>
            <a:r>
              <a:rPr lang="en-US" sz="1200" kern="1200" dirty="0" err="1">
                <a:solidFill>
                  <a:schemeClr val="tx1"/>
                </a:solidFill>
                <a:effectLst/>
                <a:latin typeface="+mn-lt"/>
                <a:ea typeface="+mn-ea"/>
                <a:cs typeface="+mn-cs"/>
              </a:rPr>
              <a:t>AirPlay</a:t>
            </a:r>
            <a:r>
              <a:rPr lang="en-US" sz="1200" kern="1200" dirty="0">
                <a:solidFill>
                  <a:schemeClr val="tx1"/>
                </a:solidFill>
                <a:effectLst/>
                <a:latin typeface="+mn-lt"/>
                <a:ea typeface="+mn-ea"/>
                <a:cs typeface="+mn-cs"/>
              </a:rPr>
              <a:t> or Chromecast to present to a second screen, we recommend using an HDMI or VGA cable and adaptor to connect to a TV or projector when presenting where there is limited Wi-Fi, especially in Church buildings.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play your presentation, tap on the Play button next to the Presentation Title.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51</a:t>
            </a:fld>
            <a:endParaRPr lang="en-US"/>
          </a:p>
        </p:txBody>
      </p:sp>
    </p:spTree>
    <p:extLst>
      <p:ext uri="{BB962C8B-B14F-4D97-AF65-F5344CB8AC3E}">
        <p14:creationId xmlns:p14="http://schemas.microsoft.com/office/powerpoint/2010/main" val="137997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a:t>
            </a:r>
            <a:r>
              <a:rPr lang="en-US" sz="1200" b="0" kern="1200" dirty="0">
                <a:solidFill>
                  <a:schemeClr val="tx1"/>
                </a:solidFill>
                <a:effectLst/>
                <a:latin typeface="+mn-lt"/>
                <a:ea typeface="+mn-ea"/>
                <a:cs typeface="+mn-cs"/>
              </a:rPr>
              <a:t>To play your presentation, tap on the Play button next to the Presentation Title.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52</a:t>
            </a:fld>
            <a:endParaRPr lang="en-US"/>
          </a:p>
        </p:txBody>
      </p:sp>
    </p:spTree>
    <p:extLst>
      <p:ext uri="{BB962C8B-B14F-4D97-AF65-F5344CB8AC3E}">
        <p14:creationId xmlns:p14="http://schemas.microsoft.com/office/powerpoint/2010/main" val="2922250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advance to your next media slide, swipe from right to left.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move back, you can swipe left to right. </a:t>
            </a:r>
          </a:p>
        </p:txBody>
      </p:sp>
      <p:sp>
        <p:nvSpPr>
          <p:cNvPr id="4" name="Slide Number Placeholder 3"/>
          <p:cNvSpPr>
            <a:spLocks noGrp="1"/>
          </p:cNvSpPr>
          <p:nvPr>
            <p:ph type="sldNum" sz="quarter" idx="10"/>
          </p:nvPr>
        </p:nvSpPr>
        <p:spPr/>
        <p:txBody>
          <a:bodyPr/>
          <a:lstStyle/>
          <a:p>
            <a:fld id="{A423D855-7AB7-AC46-905D-9613FF3E6A59}" type="slidenum">
              <a:rPr lang="en-US" smtClean="0"/>
              <a:t>53</a:t>
            </a:fld>
            <a:endParaRPr lang="en-US"/>
          </a:p>
        </p:txBody>
      </p:sp>
    </p:spTree>
    <p:extLst>
      <p:ext uri="{BB962C8B-B14F-4D97-AF65-F5344CB8AC3E}">
        <p14:creationId xmlns:p14="http://schemas.microsoft.com/office/powerpoint/2010/main" val="3551448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To advance to your next media slide, swipe from right to left.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move back, you can swipe left to right.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54</a:t>
            </a:fld>
            <a:endParaRPr lang="en-US"/>
          </a:p>
        </p:txBody>
      </p:sp>
    </p:spTree>
    <p:extLst>
      <p:ext uri="{BB962C8B-B14F-4D97-AF65-F5344CB8AC3E}">
        <p14:creationId xmlns:p14="http://schemas.microsoft.com/office/powerpoint/2010/main" val="3387341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When using the app, you will want to sign in using your </a:t>
            </a:r>
            <a:r>
              <a:rPr lang="en-US" sz="1200" kern="1200" dirty="0">
                <a:solidFill>
                  <a:schemeClr val="tx1"/>
                </a:solidFill>
                <a:effectLst/>
                <a:highlight>
                  <a:srgbClr val="FFFF00"/>
                </a:highlight>
                <a:latin typeface="+mn-lt"/>
                <a:ea typeface="+mn-ea"/>
                <a:cs typeface="+mn-cs"/>
              </a:rPr>
              <a:t>LDS account</a:t>
            </a:r>
            <a:r>
              <a:rPr lang="en-US" sz="1200" kern="1200" dirty="0">
                <a:solidFill>
                  <a:schemeClr val="tx1"/>
                </a:solidFill>
                <a:effectLst/>
                <a:latin typeface="+mn-lt"/>
                <a:ea typeface="+mn-ea"/>
                <a:cs typeface="+mn-cs"/>
              </a:rPr>
              <a:t>. This way your favorites, presentations, and downloads are backed up and you can access them on different devices.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sign in, you will need to access the Settings menu in the bottom bar. </a:t>
            </a:r>
          </a:p>
        </p:txBody>
      </p:sp>
      <p:sp>
        <p:nvSpPr>
          <p:cNvPr id="4" name="Slide Number Placeholder 3"/>
          <p:cNvSpPr>
            <a:spLocks noGrp="1"/>
          </p:cNvSpPr>
          <p:nvPr>
            <p:ph type="sldNum" sz="quarter" idx="10"/>
          </p:nvPr>
        </p:nvSpPr>
        <p:spPr/>
        <p:txBody>
          <a:bodyPr/>
          <a:lstStyle/>
          <a:p>
            <a:fld id="{A423D855-7AB7-AC46-905D-9613FF3E6A59}" type="slidenum">
              <a:rPr lang="en-US" smtClean="0"/>
              <a:t>55</a:t>
            </a:fld>
            <a:endParaRPr lang="en-US"/>
          </a:p>
        </p:txBody>
      </p:sp>
    </p:spTree>
    <p:extLst>
      <p:ext uri="{BB962C8B-B14F-4D97-AF65-F5344CB8AC3E}">
        <p14:creationId xmlns:p14="http://schemas.microsoft.com/office/powerpoint/2010/main" val="8847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When using the app, you will want to sign in to your LDS account. This way your favorites, presentations, and downloads are backed up and you can access them on different devices.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sign in, you will need to access the Settings menu in the bottom bar.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56</a:t>
            </a:fld>
            <a:endParaRPr lang="en-US"/>
          </a:p>
        </p:txBody>
      </p:sp>
    </p:spTree>
    <p:extLst>
      <p:ext uri="{BB962C8B-B14F-4D97-AF65-F5344CB8AC3E}">
        <p14:creationId xmlns:p14="http://schemas.microsoft.com/office/powerpoint/2010/main" val="2888108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Within the Settings Menu, you can:</a:t>
            </a:r>
          </a:p>
          <a:p>
            <a:pPr marL="171450" indent="-171450">
              <a:buFontTx/>
              <a:buChar char="-"/>
            </a:pPr>
            <a:r>
              <a:rPr lang="en-US" sz="1200" kern="1200" dirty="0">
                <a:solidFill>
                  <a:schemeClr val="tx1"/>
                </a:solidFill>
                <a:effectLst/>
                <a:latin typeface="+mn-lt"/>
                <a:ea typeface="+mn-ea"/>
                <a:cs typeface="+mn-cs"/>
              </a:rPr>
              <a:t>Sign in</a:t>
            </a:r>
          </a:p>
          <a:p>
            <a:pPr marL="171450" indent="-171450">
              <a:buFontTx/>
              <a:buChar char="-"/>
            </a:pPr>
            <a:r>
              <a:rPr lang="en-US" sz="1200" kern="1200" dirty="0">
                <a:solidFill>
                  <a:schemeClr val="tx1"/>
                </a:solidFill>
                <a:effectLst/>
                <a:latin typeface="+mn-lt"/>
                <a:ea typeface="+mn-ea"/>
                <a:cs typeface="+mn-cs"/>
              </a:rPr>
              <a:t>Change the media language (currently available in Spanish and Portuguese)</a:t>
            </a:r>
          </a:p>
          <a:p>
            <a:pPr marL="171450" indent="-171450">
              <a:buFontTx/>
              <a:buChar char="-"/>
            </a:pPr>
            <a:r>
              <a:rPr lang="en-US" sz="1200" kern="1200" dirty="0">
                <a:solidFill>
                  <a:schemeClr val="tx1"/>
                </a:solidFill>
                <a:effectLst/>
                <a:latin typeface="+mn-lt"/>
                <a:ea typeface="+mn-ea"/>
                <a:cs typeface="+mn-cs"/>
              </a:rPr>
              <a:t>Submit Feedback</a:t>
            </a:r>
          </a:p>
          <a:p>
            <a:pPr marL="171450" indent="-171450">
              <a:buFontTx/>
              <a:buChar char="-"/>
            </a:pPr>
            <a:r>
              <a:rPr lang="en-US" sz="1200" kern="1200" dirty="0">
                <a:solidFill>
                  <a:schemeClr val="tx1"/>
                </a:solidFill>
                <a:effectLst/>
                <a:latin typeface="+mn-lt"/>
                <a:ea typeface="+mn-ea"/>
                <a:cs typeface="+mn-cs"/>
              </a:rPr>
              <a:t>View a complete User Guide with step by step instructions</a:t>
            </a:r>
          </a:p>
        </p:txBody>
      </p:sp>
      <p:sp>
        <p:nvSpPr>
          <p:cNvPr id="4" name="Slide Number Placeholder 3"/>
          <p:cNvSpPr>
            <a:spLocks noGrp="1"/>
          </p:cNvSpPr>
          <p:nvPr>
            <p:ph type="sldNum" sz="quarter" idx="10"/>
          </p:nvPr>
        </p:nvSpPr>
        <p:spPr/>
        <p:txBody>
          <a:bodyPr/>
          <a:lstStyle/>
          <a:p>
            <a:fld id="{A423D855-7AB7-AC46-905D-9613FF3E6A59}" type="slidenum">
              <a:rPr lang="en-US" smtClean="0"/>
              <a:t>57</a:t>
            </a:fld>
            <a:endParaRPr lang="en-US"/>
          </a:p>
        </p:txBody>
      </p:sp>
    </p:spTree>
    <p:extLst>
      <p:ext uri="{BB962C8B-B14F-4D97-AF65-F5344CB8AC3E}">
        <p14:creationId xmlns:p14="http://schemas.microsoft.com/office/powerpoint/2010/main" val="3358373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This brings us to the end of this presentation. We hope you have found this information about the Gospel Media app useful and that you will use it to make your lessons more engaging, powerful and meaningful.</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To learn more about the app, go to the Gospel Media app page on </a:t>
            </a:r>
            <a:r>
              <a:rPr lang="en-US" sz="1200" kern="1200" dirty="0" err="1">
                <a:solidFill>
                  <a:schemeClr val="tx1"/>
                </a:solidFill>
                <a:effectLst/>
                <a:latin typeface="+mn-lt"/>
                <a:ea typeface="+mn-ea"/>
                <a:cs typeface="+mn-cs"/>
              </a:rPr>
              <a:t>ChurchofJesusChrist.org</a:t>
            </a:r>
            <a:r>
              <a:rPr lang="en-US" sz="1200" kern="1200" dirty="0">
                <a:solidFill>
                  <a:schemeClr val="tx1"/>
                </a:solidFill>
                <a:effectLst/>
                <a:latin typeface="+mn-lt"/>
                <a:ea typeface="+mn-ea"/>
                <a:cs typeface="+mn-cs"/>
              </a:rPr>
              <a:t>. You will find answers to frequently asked questions and user guides with step by step instructions.</a:t>
            </a:r>
          </a:p>
          <a:p>
            <a:pPr marL="171450" lvl="0" indent="-171450">
              <a:buFont typeface="Arial" charset="0"/>
              <a:buChar char="•"/>
            </a:pPr>
            <a:r>
              <a:rPr lang="en-US" sz="1200" kern="1200" dirty="0">
                <a:solidFill>
                  <a:schemeClr val="tx1"/>
                </a:solidFill>
                <a:effectLst/>
                <a:latin typeface="+mn-lt"/>
                <a:ea typeface="+mn-ea"/>
                <a:cs typeface="+mn-cs"/>
              </a:rPr>
              <a:t>To get the app, go to the app store on your device and search for Gospel Media.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58</a:t>
            </a:fld>
            <a:endParaRPr lang="en-US"/>
          </a:p>
        </p:txBody>
      </p:sp>
    </p:spTree>
    <p:extLst>
      <p:ext uri="{BB962C8B-B14F-4D97-AF65-F5344CB8AC3E}">
        <p14:creationId xmlns:p14="http://schemas.microsoft.com/office/powerpoint/2010/main" val="117258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Are you a ward missionary who is preparing a lesson for someone who has questions about Christ? Maybe you would like to show some Bible Videos and a video describing the basic beliefs of Church members.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23D855-7AB7-AC46-905D-9613FF3E6A59}" type="slidenum">
              <a:rPr lang="en-US" smtClean="0"/>
              <a:t>6</a:t>
            </a:fld>
            <a:endParaRPr lang="en-US"/>
          </a:p>
        </p:txBody>
      </p:sp>
    </p:spTree>
    <p:extLst>
      <p:ext uri="{BB962C8B-B14F-4D97-AF65-F5344CB8AC3E}">
        <p14:creationId xmlns:p14="http://schemas.microsoft.com/office/powerpoint/2010/main" val="1478337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 may be a preparing a Home Evening lesson on Christ’s Atonement, and the “Lifting Burdens” video would be perfect to help people understand this doctrine.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7</a:t>
            </a:fld>
            <a:endParaRPr lang="en-US"/>
          </a:p>
        </p:txBody>
      </p:sp>
    </p:spTree>
    <p:extLst>
      <p:ext uri="{BB962C8B-B14F-4D97-AF65-F5344CB8AC3E}">
        <p14:creationId xmlns:p14="http://schemas.microsoft.com/office/powerpoint/2010/main" val="84321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Gospel Media can help you in all of these situations and more. Let’s see how the Gospel Media app works.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app, you can:</a:t>
            </a:r>
          </a:p>
          <a:p>
            <a:r>
              <a:rPr lang="en-US" sz="1200" kern="1200" dirty="0">
                <a:solidFill>
                  <a:schemeClr val="tx1"/>
                </a:solidFill>
                <a:effectLst/>
                <a:latin typeface="+mn-lt"/>
                <a:ea typeface="+mn-ea"/>
                <a:cs typeface="+mn-cs"/>
              </a:rPr>
              <a:t> </a:t>
            </a:r>
          </a:p>
          <a:p>
            <a:pPr marL="171450" lvl="0" indent="-171450">
              <a:buFont typeface="Arial" charset="0"/>
              <a:buChar char="•"/>
            </a:pPr>
            <a:r>
              <a:rPr lang="en-US" sz="1200" kern="1200" dirty="0">
                <a:solidFill>
                  <a:schemeClr val="tx1"/>
                </a:solidFill>
                <a:effectLst/>
                <a:latin typeface="+mn-lt"/>
                <a:ea typeface="+mn-ea"/>
                <a:cs typeface="+mn-cs"/>
              </a:rPr>
              <a:t>Easily browse and search for media</a:t>
            </a:r>
          </a:p>
          <a:p>
            <a:pPr marL="171450" lvl="0" indent="-171450">
              <a:buFont typeface="Arial" charset="0"/>
              <a:buChar char="•"/>
            </a:pPr>
            <a:r>
              <a:rPr lang="en-US" sz="1200" kern="1200" dirty="0">
                <a:solidFill>
                  <a:schemeClr val="tx1"/>
                </a:solidFill>
                <a:effectLst/>
                <a:latin typeface="+mn-lt"/>
                <a:ea typeface="+mn-ea"/>
                <a:cs typeface="+mn-cs"/>
              </a:rPr>
              <a:t>Mark favorites so you can quickly find them later</a:t>
            </a:r>
          </a:p>
          <a:p>
            <a:pPr marL="171450" lvl="0" indent="-171450">
              <a:buFont typeface="Arial" charset="0"/>
              <a:buChar char="•"/>
            </a:pPr>
            <a:r>
              <a:rPr lang="en-US" sz="1200" kern="1200" dirty="0">
                <a:solidFill>
                  <a:schemeClr val="tx1"/>
                </a:solidFill>
                <a:effectLst/>
                <a:latin typeface="+mn-lt"/>
                <a:ea typeface="+mn-ea"/>
                <a:cs typeface="+mn-cs"/>
              </a:rPr>
              <a:t>Download media to your device for viewing offline</a:t>
            </a:r>
          </a:p>
          <a:p>
            <a:pPr marL="171450" lvl="0" indent="-171450">
              <a:buFont typeface="Arial" charset="0"/>
              <a:buChar char="•"/>
            </a:pPr>
            <a:r>
              <a:rPr lang="en-US" sz="1200" kern="1200" dirty="0">
                <a:solidFill>
                  <a:schemeClr val="tx1"/>
                </a:solidFill>
                <a:effectLst/>
                <a:latin typeface="+mn-lt"/>
                <a:ea typeface="+mn-ea"/>
                <a:cs typeface="+mn-cs"/>
              </a:rPr>
              <a:t>Trim video and audio to play only the part you want</a:t>
            </a:r>
          </a:p>
          <a:p>
            <a:pPr marL="171450" lvl="0" indent="-171450">
              <a:buFont typeface="Arial" charset="0"/>
              <a:buChar char="•"/>
            </a:pPr>
            <a:r>
              <a:rPr lang="en-US" sz="1200" kern="1200" dirty="0">
                <a:solidFill>
                  <a:schemeClr val="tx1"/>
                </a:solidFill>
                <a:effectLst/>
                <a:latin typeface="+mn-lt"/>
                <a:ea typeface="+mn-ea"/>
                <a:cs typeface="+mn-cs"/>
              </a:rPr>
              <a:t>Group media into presentations </a:t>
            </a:r>
          </a:p>
          <a:p>
            <a:pPr marL="171450" lvl="0" indent="-171450">
              <a:buFont typeface="Arial" charset="0"/>
              <a:buChar char="•"/>
            </a:pPr>
            <a:r>
              <a:rPr lang="en-US" sz="1200" kern="1200" dirty="0">
                <a:solidFill>
                  <a:schemeClr val="tx1"/>
                </a:solidFill>
                <a:effectLst/>
                <a:latin typeface="+mn-lt"/>
                <a:ea typeface="+mn-ea"/>
                <a:cs typeface="+mn-cs"/>
              </a:rPr>
              <a:t>Add speaker notes</a:t>
            </a:r>
          </a:p>
          <a:p>
            <a:pPr marL="171450" lvl="0" indent="-171450">
              <a:buFont typeface="Arial" charset="0"/>
              <a:buChar char="•"/>
            </a:pPr>
            <a:r>
              <a:rPr lang="en-US" sz="1200" kern="1200" dirty="0">
                <a:solidFill>
                  <a:schemeClr val="tx1"/>
                </a:solidFill>
                <a:effectLst/>
                <a:latin typeface="+mn-lt"/>
                <a:ea typeface="+mn-ea"/>
                <a:cs typeface="+mn-cs"/>
              </a:rPr>
              <a:t>Use Presenter Mode to view a presentation on a second screen</a:t>
            </a:r>
          </a:p>
          <a:p>
            <a:pPr marL="171450" lvl="0" indent="-171450">
              <a:buFont typeface="Arial" charset="0"/>
              <a:buChar char="•"/>
            </a:pPr>
            <a:r>
              <a:rPr lang="en-US" sz="1200" kern="1200" dirty="0">
                <a:solidFill>
                  <a:schemeClr val="tx1"/>
                </a:solidFill>
                <a:effectLst/>
                <a:latin typeface="+mn-lt"/>
                <a:ea typeface="+mn-ea"/>
                <a:cs typeface="+mn-cs"/>
              </a:rPr>
              <a:t>Share media and presentations with others</a:t>
            </a:r>
          </a:p>
          <a:p>
            <a:pPr marL="171450" lvl="0" indent="-171450">
              <a:buFont typeface="Arial" charset="0"/>
              <a:buChar char="•"/>
            </a:pPr>
            <a:r>
              <a:rPr lang="en-US" sz="1200" kern="1200" dirty="0">
                <a:solidFill>
                  <a:schemeClr val="tx1"/>
                </a:solidFill>
                <a:effectLst/>
                <a:latin typeface="+mn-lt"/>
                <a:ea typeface="+mn-ea"/>
                <a:cs typeface="+mn-cs"/>
              </a:rPr>
              <a:t>Manage downloaded media on your device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won’t be able to cover everything the app does within our time, but we will give you a brief overview of the main functions. </a:t>
            </a:r>
            <a:endParaRPr lang="en-US" dirty="0"/>
          </a:p>
        </p:txBody>
      </p:sp>
      <p:sp>
        <p:nvSpPr>
          <p:cNvPr id="4" name="Slide Number Placeholder 3"/>
          <p:cNvSpPr>
            <a:spLocks noGrp="1"/>
          </p:cNvSpPr>
          <p:nvPr>
            <p:ph type="sldNum" sz="quarter" idx="10"/>
          </p:nvPr>
        </p:nvSpPr>
        <p:spPr/>
        <p:txBody>
          <a:bodyPr/>
          <a:lstStyle/>
          <a:p>
            <a:fld id="{A423D855-7AB7-AC46-905D-9613FF3E6A59}" type="slidenum">
              <a:rPr lang="en-US" smtClean="0"/>
              <a:t>8</a:t>
            </a:fld>
            <a:endParaRPr lang="en-US"/>
          </a:p>
        </p:txBody>
      </p:sp>
    </p:spTree>
    <p:extLst>
      <p:ext uri="{BB962C8B-B14F-4D97-AF65-F5344CB8AC3E}">
        <p14:creationId xmlns:p14="http://schemas.microsoft.com/office/powerpoint/2010/main" val="286571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a:t>
            </a: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To browse media, all you have to do is open the app. </a:t>
            </a:r>
          </a:p>
        </p:txBody>
      </p:sp>
      <p:sp>
        <p:nvSpPr>
          <p:cNvPr id="4" name="Slide Number Placeholder 3"/>
          <p:cNvSpPr>
            <a:spLocks noGrp="1"/>
          </p:cNvSpPr>
          <p:nvPr>
            <p:ph type="sldNum" sz="quarter" idx="10"/>
          </p:nvPr>
        </p:nvSpPr>
        <p:spPr/>
        <p:txBody>
          <a:bodyPr/>
          <a:lstStyle/>
          <a:p>
            <a:fld id="{A423D855-7AB7-AC46-905D-9613FF3E6A59}" type="slidenum">
              <a:rPr lang="en-US" smtClean="0"/>
              <a:t>9</a:t>
            </a:fld>
            <a:endParaRPr lang="en-US"/>
          </a:p>
        </p:txBody>
      </p:sp>
    </p:spTree>
    <p:extLst>
      <p:ext uri="{BB962C8B-B14F-4D97-AF65-F5344CB8AC3E}">
        <p14:creationId xmlns:p14="http://schemas.microsoft.com/office/powerpoint/2010/main" val="2296518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90" y="3424296"/>
            <a:ext cx="12667102"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tx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1" i="1">
                <a:solidFill>
                  <a:schemeClr val="tx1"/>
                </a:solidFill>
                <a:latin typeface="McKay ldsLat" charset="0"/>
                <a:ea typeface="McKay ldsLat" charset="0"/>
                <a:cs typeface="McKay ldsLat" charset="0"/>
              </a:defRPr>
            </a:lvl1pPr>
          </a:lstStyle>
          <a:p>
            <a:r>
              <a:rPr lang="en-US"/>
              <a:t>Click to edit Master title style</a:t>
            </a:r>
            <a:endParaRPr lang="en-US" dirty="0"/>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r>
              <a:rPr lang="en-US"/>
              <a:t>Drag picture to placeholder or click icon to add</a:t>
            </a:r>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r>
              <a:rPr lang="en-US"/>
              <a:t>Drag picture to placeholder or click icon to add</a:t>
            </a:r>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r>
              <a:rPr lang="en-US"/>
              <a:t>Drag picture to placeholder or click icon to add</a:t>
            </a:r>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1" i="1">
                <a:solidFill>
                  <a:schemeClr val="tx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1" i="1">
                <a:solidFill>
                  <a:schemeClr val="bg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screen">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Zoram ldsLat Semibold" charset="0"/>
                <a:ea typeface="Zoram ldsLat Semibold" charset="0"/>
                <a:cs typeface="Zoram ldsLat Semi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1" i="1" cap="none" spc="0" baseline="0">
                <a:solidFill>
                  <a:schemeClr val="bg2">
                    <a:lumMod val="25000"/>
                  </a:schemeClr>
                </a:solidFill>
                <a:latin typeface="McKay ldsLat" charset="0"/>
                <a:ea typeface="McKay ldsLat" charset="0"/>
                <a:cs typeface="McKay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Zoram ldsLat Semibold" charset="0"/>
                <a:ea typeface="Zoram ldsLat Semibold" charset="0"/>
                <a:cs typeface="Zoram ldsLat Semi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dirty="0">
                <a:latin typeface="McKay ldsLat" charset="0"/>
                <a:ea typeface="McKay ldsLat" charset="0"/>
                <a:cs typeface="McKay ldsLat" charset="0"/>
              </a:rPr>
              <a:t>Click to edit Master title style</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1" i="1">
                <a:solidFill>
                  <a:schemeClr val="bg1"/>
                </a:solidFill>
                <a:latin typeface="McKay ldsLat" charset="0"/>
                <a:ea typeface="McKay ldsLat" charset="0"/>
                <a:cs typeface="McKay ldsLat"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screen">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dirty="0"/>
              <a:t>DEPARTMENT NAME GOES HERE | FEBRUARY 2017</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cap="none" baseline="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Zoram ldsLat Light" charset="0"/>
                <a:ea typeface="Zoram ldsLat Light" charset="0"/>
                <a:cs typeface="Zoram ldsLat Light"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Arial" panose="020B0604020202020204" pitchFamily="34" charset="0"/>
                <a:ea typeface="Arial" panose="020B0604020202020204" pitchFamily="34" charset="0"/>
                <a:cs typeface="Arial" panose="020B0604020202020204" pitchFamily="34" charset="0"/>
              </a:defRPr>
            </a:lvl1pPr>
            <a:lvl2pPr>
              <a:lnSpc>
                <a:spcPct val="100000"/>
              </a:lnSpc>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076856" y="6152109"/>
            <a:ext cx="4038285" cy="261610"/>
          </a:xfrm>
          <a:prstGeom prst="rect">
            <a:avLst/>
          </a:prstGeom>
        </p:spPr>
        <p:txBody>
          <a:bodyPr wrap="none">
            <a:spAutoFit/>
          </a:bodyPr>
          <a:lstStyle/>
          <a:p>
            <a:pPr algn="ctr"/>
            <a:r>
              <a:rPr lang="en-US" sz="1100" b="1" i="0" dirty="0">
                <a:solidFill>
                  <a:schemeClr val="bg1">
                    <a:alpha val="20000"/>
                  </a:schemeClr>
                </a:solidFill>
                <a:latin typeface="Zoram ldsLat" charset="0"/>
                <a:ea typeface="Zoram ldsLat" charset="0"/>
                <a:cs typeface="Zoram ldsLat" charset="0"/>
              </a:rPr>
              <a:t> © 2017 by Intellectual Reserve, Inc. All rights reserved.</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tx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flipH="1">
            <a:off x="0" y="1414"/>
            <a:ext cx="12192000" cy="3159473"/>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Zoram ldsLat" charset="0"/>
                <a:ea typeface="Zoram ldsLat" charset="0"/>
                <a:cs typeface="Zoram ldsLat"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1" cap="all" baseline="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Department Goes Here  Confidential—for headquarters use only  </a:t>
            </a:r>
          </a:p>
          <a:p>
            <a:r>
              <a:rPr lang="en-US" dirty="0"/>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Click to 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Fifth level</a:t>
            </a:r>
            <a:endPar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endParaRPr>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1" i="1" cap="none" spc="0" baseline="0">
                <a:solidFill>
                  <a:schemeClr val="bg2">
                    <a:lumMod val="25000"/>
                  </a:schemeClr>
                </a:solidFill>
                <a:latin typeface="McKay ldsLat" charset="0"/>
                <a:ea typeface="McKay ldsLat" charset="0"/>
                <a:cs typeface="McKay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1" i="1">
                <a:solidFill>
                  <a:schemeClr val="tx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1" i="1">
                <a:solidFill>
                  <a:schemeClr val="bg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screen">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Zoram ldsLat Semibold" charset="0"/>
                <a:ea typeface="Zoram ldsLat Semibold" charset="0"/>
                <a:cs typeface="Zoram ldsLat Semi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1" i="1" cap="none" spc="0" baseline="0">
                <a:solidFill>
                  <a:schemeClr val="bg2">
                    <a:lumMod val="25000"/>
                  </a:schemeClr>
                </a:solidFill>
                <a:latin typeface="McKay ldsLat" charset="0"/>
                <a:ea typeface="McKay ldsLat" charset="0"/>
                <a:cs typeface="McKay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Zoram ldsLat Semibold" charset="0"/>
                <a:ea typeface="Zoram ldsLat Semibold" charset="0"/>
                <a:cs typeface="Zoram ldsLat Semi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dirty="0">
                <a:latin typeface="McKay ldsLat" charset="0"/>
                <a:ea typeface="McKay ldsLat" charset="0"/>
                <a:cs typeface="McKay ldsLat" charset="0"/>
              </a:rPr>
              <a:t>Click to edit Master title style</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dirty="0"/>
              <a:t>DEPARTMENT NAME GOES HERE | FEBRUARY 2017</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cap="none" baseline="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Zoram ldsLat Light" charset="0"/>
                <a:ea typeface="Zoram ldsLat Light" charset="0"/>
                <a:cs typeface="Zoram ldsLat Light"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Zoram ldsLat Semibold" charset="0"/>
                <a:ea typeface="Zoram ldsLat Semibold" charset="0"/>
                <a:cs typeface="Zoram ldsLat Semi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076856" y="6152109"/>
            <a:ext cx="4038285" cy="261610"/>
          </a:xfrm>
          <a:prstGeom prst="rect">
            <a:avLst/>
          </a:prstGeom>
        </p:spPr>
        <p:txBody>
          <a:bodyPr wrap="none">
            <a:spAutoFit/>
          </a:bodyPr>
          <a:lstStyle/>
          <a:p>
            <a:pPr algn="ctr"/>
            <a:r>
              <a:rPr lang="en-US" sz="1100" b="1" i="0" dirty="0">
                <a:solidFill>
                  <a:schemeClr val="bg1">
                    <a:alpha val="20000"/>
                  </a:schemeClr>
                </a:solidFill>
                <a:latin typeface="Zoram ldsLat" charset="0"/>
                <a:ea typeface="Zoram ldsLat" charset="0"/>
                <a:cs typeface="Zoram ldsLat" charset="0"/>
              </a:rPr>
              <a:t> © 2017 by Intellectual Reserve, Inc. All rights reserved.</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dirty="0">
                <a:latin typeface="McKay ldsLat" charset="0"/>
                <a:ea typeface="McKay ldsLat" charset="0"/>
                <a:cs typeface="McKay ldsLat" charset="0"/>
              </a:rPr>
              <a:t>Click to edit Master title style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a:t>Click to edit Master title style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dirty="0"/>
              <a:t>DEPARTMENT NAME GOES HERE | FEBRUARY 2017</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Palatino" pitchFamily="2" charset="77"/>
                <a:ea typeface="Palatino" pitchFamily="2" charset="77"/>
                <a:cs typeface="Palatino" pitchFamily="2" charset="77"/>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1">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Drag picture to placeholder or click icon to add</a:t>
            </a:r>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Drag picture to placeholder or click icon to add</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Drag picture to placeholder or click icon to add</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Zoram ldsLat Light" charset="0"/>
                <a:ea typeface="Zoram ldsLat Light" charset="0"/>
                <a:cs typeface="Zoram ldsLat Light"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Click to edit Master text styles</a:t>
            </a:r>
          </a:p>
        </p:txBody>
      </p:sp>
      <p:sp>
        <p:nvSpPr>
          <p:cNvPr id="10"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Drag picture to placeholder or click icon to add</a:t>
            </a:r>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a:t>Click to 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lang="en-US"/>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lang="en-US"/>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lang="en-US"/>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lang="en-US"/>
              <a:t>Fifth level</a:t>
            </a:r>
            <a:endParaRPr lang="en-US" dirty="0"/>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Drag picture to placeholder or click icon to add</a:t>
            </a:r>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a:t>Click to edit Master title style</a:t>
            </a:r>
            <a:endParaRPr lang="en-US" dirty="0"/>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Click to 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Fifth level</a:t>
            </a:r>
            <a:endPar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endParaRP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Click to 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Fifth level</a:t>
            </a:r>
            <a:endPar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Drag picture to placeholder or click icon to add</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Drag picture to placeholder or click icon to add</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Click to 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Zoram ldsLat Semibold" charset="0"/>
                <a:ea typeface="Zoram ldsLat Semibold" charset="0"/>
                <a:cs typeface="Zoram ldsLat Semibold" charset="0"/>
              </a:rPr>
              <a:t>Fifth level</a:t>
            </a:r>
            <a:endPar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Drag picture to placeholder or click icon to add</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Drag picture to placeholder or click icon to add</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Drag picture to placeholder or click icon to add</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Drag picture to placeholder or click icon to add</a:t>
            </a:r>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Drag picture to placeholder or click icon to add</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Drag picture to placeholder or click icon to add</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Drag picture to placeholder or click icon to add</a:t>
            </a:r>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rot="16200000" flipH="1">
            <a:off x="-1210865" y="1210867"/>
            <a:ext cx="6857998" cy="4436268"/>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8"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076856" y="6152109"/>
            <a:ext cx="4038285" cy="261610"/>
          </a:xfrm>
          <a:prstGeom prst="rect">
            <a:avLst/>
          </a:prstGeom>
        </p:spPr>
        <p:txBody>
          <a:bodyPr wrap="none">
            <a:spAutoFit/>
          </a:bodyPr>
          <a:lstStyle/>
          <a:p>
            <a:pPr algn="ctr"/>
            <a:r>
              <a:rPr lang="en-US" sz="1100" b="1" i="0" dirty="0">
                <a:solidFill>
                  <a:schemeClr val="bg1">
                    <a:alpha val="20000"/>
                  </a:schemeClr>
                </a:solidFill>
                <a:latin typeface="Zoram ldsLat" charset="0"/>
                <a:ea typeface="Zoram ldsLat" charset="0"/>
                <a:cs typeface="Zoram ldsLat" charset="0"/>
              </a:rPr>
              <a:t> © 2017 by Intellectual Reserve, Inc. All rights reserved.</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tx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1" cap="all" baseline="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Department Goes Here  Confidential—for headquarters use only  </a:t>
            </a:r>
          </a:p>
          <a:p>
            <a:r>
              <a:rPr lang="en-US" dirty="0"/>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Zoram ldsLat" charset="0"/>
                <a:ea typeface="Zoram ldsLat" charset="0"/>
                <a:cs typeface="Zoram ldsLat"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1" cap="all" baseline="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1" i="1">
                <a:solidFill>
                  <a:schemeClr val="tx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1" i="1">
                <a:solidFill>
                  <a:schemeClr val="bg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screen">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Zoram ldsLat Semibold" charset="0"/>
                <a:ea typeface="Zoram ldsLat Semibold" charset="0"/>
                <a:cs typeface="Zoram ldsLat Semi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9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9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1" i="1" cap="none" spc="0" baseline="0">
                <a:solidFill>
                  <a:schemeClr val="bg2">
                    <a:lumMod val="25000"/>
                  </a:schemeClr>
                </a:solidFill>
                <a:latin typeface="McKay ldsLat" charset="0"/>
                <a:ea typeface="McKay ldsLat" charset="0"/>
                <a:cs typeface="McKay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Zoram ldsLat Semibold" charset="0"/>
                <a:ea typeface="Zoram ldsLat Semibold" charset="0"/>
                <a:cs typeface="Zoram ldsLat Semi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dirty="0">
                <a:latin typeface="McKay ldsLat" charset="0"/>
                <a:ea typeface="McKay ldsLat" charset="0"/>
                <a:cs typeface="McKay ldsLat" charset="0"/>
              </a:rPr>
              <a:t>Click to edit Master title style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Department Goes Here  Confidential—for headquarters use only  </a:t>
            </a:r>
          </a:p>
          <a:p>
            <a:r>
              <a:rPr lang="en-US" dirty="0"/>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dirty="0"/>
              <a:t>DEPARTMENT NAME GOES HERE | FEBRUARY 2017</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cap="none" baseline="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Zoram ldsLat Light" charset="0"/>
                <a:ea typeface="Zoram ldsLat Light" charset="0"/>
                <a:cs typeface="Zoram ldsLat Light"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Zoram ldsLat" charset="0"/>
                <a:ea typeface="Zoram ldsLat" charset="0"/>
                <a:cs typeface="Zoram ldsLat"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076856" y="6152109"/>
            <a:ext cx="4038285" cy="261610"/>
          </a:xfrm>
          <a:prstGeom prst="rect">
            <a:avLst/>
          </a:prstGeom>
        </p:spPr>
        <p:txBody>
          <a:bodyPr wrap="none">
            <a:spAutoFit/>
          </a:bodyPr>
          <a:lstStyle/>
          <a:p>
            <a:pPr algn="ctr"/>
            <a:r>
              <a:rPr lang="en-US" sz="1100" b="1" i="0" dirty="0">
                <a:solidFill>
                  <a:schemeClr val="bg1">
                    <a:alpha val="20000"/>
                  </a:schemeClr>
                </a:solidFill>
                <a:latin typeface="Zoram ldsLat" charset="0"/>
                <a:ea typeface="Zoram ldsLat" charset="0"/>
                <a:cs typeface="Zoram ldsLat" charset="0"/>
              </a:rPr>
              <a:t> © 2017 by Intellectual Reserve, Inc. All rights reserved.</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tx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1" cap="all" baseline="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Department Goes Here  Confidential—for headquarters use only  </a:t>
            </a:r>
          </a:p>
          <a:p>
            <a:r>
              <a:rPr lang="en-US" dirty="0"/>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Zoram ldsLat" charset="0"/>
                <a:ea typeface="Zoram ldsLat" charset="0"/>
                <a:cs typeface="Zoram ldsLat"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1" i="1">
                <a:solidFill>
                  <a:schemeClr val="tx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1" i="1">
                <a:solidFill>
                  <a:schemeClr val="bg1"/>
                </a:solidFill>
                <a:latin typeface="McKay ldsLat" charset="0"/>
                <a:ea typeface="McKay ldsLat" charset="0"/>
                <a:cs typeface="McKay ldsLat"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Zoram ldsLat Light" charset="0"/>
                <a:ea typeface="Zoram ldsLat Light" charset="0"/>
                <a:cs typeface="Zoram ldsLat Ligh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screen">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Zoram ldsLat Semibold" charset="0"/>
                <a:ea typeface="Zoram ldsLat Semibold" charset="0"/>
                <a:cs typeface="Zoram ldsLat Semi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1" i="1" cap="none" spc="0" baseline="0">
                <a:solidFill>
                  <a:schemeClr val="bg2">
                    <a:lumMod val="25000"/>
                  </a:schemeClr>
                </a:solidFill>
                <a:latin typeface="McKay ldsLat" charset="0"/>
                <a:ea typeface="McKay ldsLat" charset="0"/>
                <a:cs typeface="McKay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2017</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Zoram ldsLat Semibold" charset="0"/>
                <a:ea typeface="Zoram ldsLat Semibold" charset="0"/>
                <a:cs typeface="Zoram ldsLat Semi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dirty="0">
                <a:latin typeface="McKay ldsLat" charset="0"/>
                <a:ea typeface="McKay ldsLat" charset="0"/>
                <a:cs typeface="McKay ldsLat" charset="0"/>
              </a:rPr>
              <a:t>Click to edit Master title style</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a:t>DEPARTMENT NAME GOES HERE | FEBRUARY 2017</a:t>
            </a:r>
            <a:endParaRPr lang="en-US" dirty="0"/>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bg1"/>
                </a:solidFill>
                <a:latin typeface="Palatino" pitchFamily="2" charset="77"/>
                <a:ea typeface="Palatino" pitchFamily="2" charset="77"/>
                <a:cs typeface="Palatino" pitchFamily="2" charset="77"/>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1">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a:t>DEPARTMENT NAME GOES HERE | FEBRUARY 2017</a:t>
            </a:r>
            <a:endParaRPr lang="en-US" dirty="0"/>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bg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dirty="0"/>
              <a:t>DEPARTMENT NAME GOES HERE | FEBRUARY 2017</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cap="none" baseline="0">
                <a:solidFill>
                  <a:schemeClr val="bg1"/>
                </a:solidFill>
                <a:latin typeface="McKay ldsLat" charset="0"/>
                <a:ea typeface="McKay ldsLat" charset="0"/>
                <a:cs typeface="McKay ldsLat"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Zoram ldsLat Light" charset="0"/>
                <a:ea typeface="Zoram ldsLat Light" charset="0"/>
                <a:cs typeface="Zoram ldsLat Light"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Zoram ldsLat Light" charset="0"/>
                <a:ea typeface="Zoram ldsLat Light" charset="0"/>
                <a:cs typeface="Zoram ldsLat Light"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Zoram ldsLat Semibold" charset="0"/>
                <a:ea typeface="Zoram ldsLat Semibold" charset="0"/>
                <a:cs typeface="Zoram ldsLat Semi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0" i="0">
                <a:latin typeface="McKay ldsLat Medium" charset="0"/>
                <a:ea typeface="McKay ldsLat Medium" charset="0"/>
                <a:cs typeface="McKay ldsLat Medium"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Zoram ldsLat Semibold" charset="0"/>
                <a:ea typeface="Zoram ldsLat Semibold" charset="0"/>
                <a:cs typeface="Zoram ldsLat Semi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Zoram ldsLat" charset="0"/>
                <a:ea typeface="Zoram ldsLat" charset="0"/>
                <a:cs typeface="Zoram ldsLat"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bg1"/>
                </a:solidFill>
                <a:latin typeface="Zoram ldsLat" charset="0"/>
                <a:ea typeface="Zoram ldsLat" charset="0"/>
                <a:cs typeface="Zoram ldsLat" charset="0"/>
              </a:defRPr>
            </a:lvl1pPr>
          </a:lstStyle>
          <a:p>
            <a:r>
              <a:rPr lang="en-US"/>
              <a:t>DEPARTMENT NAME GOES HERE | FEBRUARY 2017</a:t>
            </a:r>
            <a:endParaRPr lang="en-US" dirty="0"/>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a:t>DEPARTMENT NAME GOES HERE | FEBRUARY 2017</a:t>
            </a:r>
            <a:endParaRPr lang="en-US" dirty="0"/>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076856" y="6152109"/>
            <a:ext cx="4038285" cy="261610"/>
          </a:xfrm>
          <a:prstGeom prst="rect">
            <a:avLst/>
          </a:prstGeom>
        </p:spPr>
        <p:txBody>
          <a:bodyPr wrap="none">
            <a:spAutoFit/>
          </a:bodyPr>
          <a:lstStyle/>
          <a:p>
            <a:pPr algn="ctr"/>
            <a:r>
              <a:rPr lang="en-US" sz="1100" b="1" i="0" dirty="0">
                <a:solidFill>
                  <a:schemeClr val="bg1">
                    <a:alpha val="20000"/>
                  </a:schemeClr>
                </a:solidFill>
                <a:latin typeface="Zoram ldsLat" charset="0"/>
                <a:ea typeface="Zoram ldsLat" charset="0"/>
                <a:cs typeface="Zoram ldsLat" charset="0"/>
              </a:rPr>
              <a:t> © 2017 by Intellectual Reserve, Inc. All rights reserved.</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190" y="3435447"/>
            <a:ext cx="12667102"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2">
                    <a:lumMod val="25000"/>
                  </a:schemeClr>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1">
                <a:solidFill>
                  <a:schemeClr val="accent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Confidential—for headquarters use only  </a:t>
            </a:r>
          </a:p>
          <a:p>
            <a:r>
              <a:rPr lang="en-US" dirty="0"/>
              <a:t>© 2017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Zoram ldsLat Semibold" charset="0"/>
                <a:ea typeface="Zoram ldsLat Semibold" charset="0"/>
                <a:cs typeface="Zoram ldsLat Semibold" charset="0"/>
              </a:defRPr>
            </a:lvl1pPr>
          </a:lstStyle>
          <a:p>
            <a:r>
              <a:rPr lang="en-US"/>
              <a:t>Department Goes Here</a:t>
            </a:r>
            <a:endParaRPr lang="en-US" dirty="0"/>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1" cap="all" baseline="0">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aseline="0">
                <a:solidFill>
                  <a:schemeClr val="bg1"/>
                </a:solidFill>
                <a:latin typeface="McKay ldsLat" charset="0"/>
                <a:ea typeface="McKay ldsLat" charset="0"/>
                <a:cs typeface="McKay ldsLat"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t>Department Goes Here  Confidential—for headquarters use only  </a:t>
            </a:r>
          </a:p>
          <a:p>
            <a:r>
              <a:rPr lang="en-US" dirty="0"/>
              <a:t>© 2017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aseline="0">
                <a:solidFill>
                  <a:schemeClr val="bg1"/>
                </a:solidFill>
                <a:latin typeface="McKay ldsLat" charset="0"/>
                <a:ea typeface="McKay ldsLat" charset="0"/>
                <a:cs typeface="McKay ldsLat"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Zoram ldsLat" charset="0"/>
                <a:ea typeface="Zoram ldsLat" charset="0"/>
                <a:cs typeface="Zoram ldsLat" charset="0"/>
              </a:defRPr>
            </a:lvl1pPr>
          </a:lstStyle>
          <a:p>
            <a:r>
              <a:rPr lang="en-US" dirty="0"/>
              <a:t>Confidential—for headquarters use only   |  © 2017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1">
                <a:solidFill>
                  <a:schemeClr val="bg1"/>
                </a:solidFill>
                <a:latin typeface="Zoram ldsLat" charset="0"/>
                <a:ea typeface="Zoram ldsLat" charset="0"/>
                <a:cs typeface="Zoram ldsLat"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1.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image" Target="../media/image1.png"/><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theme" Target="../theme/theme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8"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image" Target="../media/image1.png"/><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theme" Target="../theme/theme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067"/>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extLst>
      <p:ext uri="{BB962C8B-B14F-4D97-AF65-F5344CB8AC3E}">
        <p14:creationId xmlns:p14="http://schemas.microsoft.com/office/powerpoint/2010/main" val="223651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Lst>
  <p:transition>
    <p:fade/>
  </p:transition>
  <p:hf sldNum="0" hdr="0"/>
  <p:txStyles>
    <p:title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71" r:id="rId1"/>
    <p:sldLayoutId id="2147483793" r:id="rId2"/>
    <p:sldLayoutId id="2147483775" r:id="rId3"/>
    <p:sldLayoutId id="2147483774" r:id="rId4"/>
    <p:sldLayoutId id="2147483794" r:id="rId5"/>
    <p:sldLayoutId id="2147483904" r:id="rId6"/>
    <p:sldLayoutId id="2147483776" r:id="rId7"/>
    <p:sldLayoutId id="2147483777" r:id="rId8"/>
    <p:sldLayoutId id="2147483795" r:id="rId9"/>
    <p:sldLayoutId id="2147483898" r:id="rId10"/>
    <p:sldLayoutId id="2147483780" r:id="rId11"/>
    <p:sldLayoutId id="2147483781" r:id="rId12"/>
    <p:sldLayoutId id="2147483899" r:id="rId13"/>
    <p:sldLayoutId id="2147483842" r:id="rId14"/>
    <p:sldLayoutId id="2147483782" r:id="rId15"/>
    <p:sldLayoutId id="2147483783" r:id="rId16"/>
    <p:sldLayoutId id="2147483784" r:id="rId17"/>
    <p:sldLayoutId id="2147483785" r:id="rId18"/>
    <p:sldLayoutId id="2147483900" r:id="rId19"/>
    <p:sldLayoutId id="2147483786" r:id="rId20"/>
    <p:sldLayoutId id="2147483787" r:id="rId21"/>
    <p:sldLayoutId id="2147483901" r:id="rId22"/>
    <p:sldLayoutId id="2147483788" r:id="rId23"/>
    <p:sldLayoutId id="2147483789" r:id="rId24"/>
    <p:sldLayoutId id="2147483902" r:id="rId25"/>
    <p:sldLayoutId id="2147483903" r:id="rId26"/>
    <p:sldLayoutId id="2147483790" r:id="rId27"/>
    <p:sldLayoutId id="2147483791" r:id="rId28"/>
    <p:sldLayoutId id="2147483792" r:id="rId29"/>
    <p:sldLayoutId id="2147483905" r:id="rId30"/>
    <p:sldLayoutId id="2147483897" r:id="rId31"/>
  </p:sldLayoutIdLst>
  <p:transition>
    <p:fade/>
  </p:transition>
  <p:hf sldNum="0" hdr="0"/>
  <p:txStyles>
    <p:titleStyle>
      <a:lvl1pPr algn="l" defTabSz="914400" rtl="0" eaLnBrk="1" latinLnBrk="0" hangingPunct="1">
        <a:lnSpc>
          <a:spcPct val="90000"/>
        </a:lnSpc>
        <a:spcBef>
          <a:spcPct val="0"/>
        </a:spcBef>
        <a:buNone/>
        <a:defRPr sz="4400" kern="1200">
          <a:solidFill>
            <a:schemeClr val="accent1"/>
          </a:solidFill>
          <a:latin typeface="McKay ldsLat" charset="0"/>
          <a:ea typeface="McKay ldsLat" charset="0"/>
          <a:cs typeface="McKay ldsLat"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Zoram ldsLat Semibold" charset="0"/>
          <a:ea typeface="Zoram ldsLat Semibold" charset="0"/>
          <a:cs typeface="Zoram ldsLat Semibold"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Zoram ldsLat" charset="0"/>
          <a:ea typeface="Zoram ldsLat" charset="0"/>
          <a:cs typeface="Zoram ldsLat"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Zoram ldsLat" charset="0"/>
          <a:ea typeface="Zoram ldsLat" charset="0"/>
          <a:cs typeface="Zoram ldsLat"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extLst>
      <p:ext uri="{BB962C8B-B14F-4D97-AF65-F5344CB8AC3E}">
        <p14:creationId xmlns:p14="http://schemas.microsoft.com/office/powerpoint/2010/main" val="140853081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Lst>
  <p:transition>
    <p:fade/>
  </p:transition>
  <p:hf sldNum="0" hdr="0"/>
  <p:txStyles>
    <p:titleStyle>
      <a:lvl1pPr algn="l" defTabSz="914400" rtl="0" eaLnBrk="1" latinLnBrk="0" hangingPunct="1">
        <a:lnSpc>
          <a:spcPct val="100000"/>
        </a:lnSpc>
        <a:spcBef>
          <a:spcPct val="0"/>
        </a:spcBef>
        <a:buNone/>
        <a:defRPr sz="4400" kern="1200">
          <a:solidFill>
            <a:schemeClr val="accent1"/>
          </a:solidFill>
          <a:latin typeface="McKay ldsLat" charset="0"/>
          <a:ea typeface="McKay ldsLat" charset="0"/>
          <a:cs typeface="McKay ldsLat"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Zoram ldsLat Semibold" charset="0"/>
          <a:ea typeface="Zoram ldsLat Semibold" charset="0"/>
          <a:cs typeface="Zoram ldsLat Semibold"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Zoram ldsLat" charset="0"/>
          <a:ea typeface="Zoram ldsLat" charset="0"/>
          <a:cs typeface="Zoram ldsLat"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Zoram ldsLat" charset="0"/>
          <a:ea typeface="Zoram ldsLat" charset="0"/>
          <a:cs typeface="Zoram ldsLat"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extLst>
      <p:ext uri="{BB962C8B-B14F-4D97-AF65-F5344CB8AC3E}">
        <p14:creationId xmlns:p14="http://schemas.microsoft.com/office/powerpoint/2010/main" val="516128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 id="2147484001" r:id="rId31"/>
  </p:sldLayoutIdLst>
  <p:transition>
    <p:fade/>
  </p:transition>
  <p:hf sldNum="0" hdr="0"/>
  <p:txStyles>
    <p:titleStyle>
      <a:lvl1pPr algn="l" defTabSz="914400" rtl="0" eaLnBrk="1" latinLnBrk="0" hangingPunct="1">
        <a:lnSpc>
          <a:spcPct val="90000"/>
        </a:lnSpc>
        <a:spcBef>
          <a:spcPct val="0"/>
        </a:spcBef>
        <a:buNone/>
        <a:defRPr sz="4400" kern="1200">
          <a:solidFill>
            <a:schemeClr val="accent1"/>
          </a:solidFill>
          <a:latin typeface="McKay ldsLat" charset="0"/>
          <a:ea typeface="McKay ldsLat" charset="0"/>
          <a:cs typeface="McKay ldsLat"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Zoram ldsLat Semibold" charset="0"/>
          <a:ea typeface="Zoram ldsLat Semibold" charset="0"/>
          <a:cs typeface="Zoram ldsLat Semibold"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Zoram ldsLat" charset="0"/>
          <a:ea typeface="Zoram ldsLat" charset="0"/>
          <a:cs typeface="Zoram ldsLat"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Zoram ldsLat" charset="0"/>
          <a:ea typeface="Zoram ldsLat" charset="0"/>
          <a:cs typeface="Zoram ldsLat"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cstate="screen">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a:solidFill>
                  <a:schemeClr val="accent1"/>
                </a:solidFill>
                <a:latin typeface="Zoram ldsLat" charset="0"/>
                <a:ea typeface="Zoram ldsLat" charset="0"/>
                <a:cs typeface="Zoram ldsLat"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a:solidFill>
                  <a:schemeClr val="accent5"/>
                </a:solidFill>
                <a:latin typeface="Zoram ldsLat" charset="0"/>
                <a:ea typeface="Zoram ldsLat" charset="0"/>
                <a:cs typeface="Zoram ldsLat" charset="0"/>
              </a:defRPr>
            </a:lvl1pPr>
          </a:lstStyle>
          <a:p>
            <a:r>
              <a:rPr lang="en-US" dirty="0"/>
              <a:t>DEPARTMENT NAME GOES HERE | FEBRUARY 2017</a:t>
            </a:r>
          </a:p>
        </p:txBody>
      </p:sp>
    </p:spTree>
    <p:extLst>
      <p:ext uri="{BB962C8B-B14F-4D97-AF65-F5344CB8AC3E}">
        <p14:creationId xmlns:p14="http://schemas.microsoft.com/office/powerpoint/2010/main" val="67309063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Lst>
  <p:transition>
    <p:fade/>
  </p:transition>
  <p:hf sldNum="0" hdr="0"/>
  <p:txStyles>
    <p:titleStyle>
      <a:lvl1pPr algn="l" defTabSz="914400" rtl="0" eaLnBrk="1" latinLnBrk="0" hangingPunct="1">
        <a:lnSpc>
          <a:spcPct val="90000"/>
        </a:lnSpc>
        <a:spcBef>
          <a:spcPct val="0"/>
        </a:spcBef>
        <a:buNone/>
        <a:defRPr sz="4400" kern="1200">
          <a:solidFill>
            <a:schemeClr val="accent1"/>
          </a:solidFill>
          <a:latin typeface="McKay ldsLat" charset="0"/>
          <a:ea typeface="McKay ldsLat" charset="0"/>
          <a:cs typeface="McKay ldsLat"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Zoram ldsLat Semibold" charset="0"/>
          <a:ea typeface="Zoram ldsLat Semibold" charset="0"/>
          <a:cs typeface="Zoram ldsLat Semibold"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Zoram ldsLat" charset="0"/>
          <a:ea typeface="Zoram ldsLat" charset="0"/>
          <a:cs typeface="Zoram ldsLat"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Zoram ldsLat" charset="0"/>
          <a:ea typeface="Zoram ldsLat" charset="0"/>
          <a:cs typeface="Zoram ldsLat"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Zoram ldsLat" charset="0"/>
          <a:ea typeface="Zoram ldsLat" charset="0"/>
          <a:cs typeface="Zoram ldsL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30.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36.png"/><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41.png"/><Relationship Id="rId9" Type="http://schemas.openxmlformats.org/officeDocument/2006/relationships/image" Target="../media/image31.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4.png"/><Relationship Id="rId9" Type="http://schemas.openxmlformats.org/officeDocument/2006/relationships/image" Target="../media/image30.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6.png"/><Relationship Id="rId9" Type="http://schemas.openxmlformats.org/officeDocument/2006/relationships/image" Target="../media/image30.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8.png"/><Relationship Id="rId9" Type="http://schemas.openxmlformats.org/officeDocument/2006/relationships/image" Target="../media/image30.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48.png"/><Relationship Id="rId9" Type="http://schemas.openxmlformats.org/officeDocument/2006/relationships/image" Target="../media/image30.png"/><Relationship Id="rId1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40.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50.png"/><Relationship Id="rId9" Type="http://schemas.openxmlformats.org/officeDocument/2006/relationships/image" Target="../media/image30.png"/><Relationship Id="rId1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2.png"/><Relationship Id="rId9" Type="http://schemas.openxmlformats.org/officeDocument/2006/relationships/image" Target="../media/image35.pn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2.png"/><Relationship Id="rId9" Type="http://schemas.openxmlformats.org/officeDocument/2006/relationships/image" Target="../media/image35.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4.png"/><Relationship Id="rId9" Type="http://schemas.openxmlformats.org/officeDocument/2006/relationships/image" Target="../media/image35.pn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4.png"/><Relationship Id="rId9" Type="http://schemas.openxmlformats.org/officeDocument/2006/relationships/image" Target="../media/image35.pn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4.png"/><Relationship Id="rId9" Type="http://schemas.openxmlformats.org/officeDocument/2006/relationships/image" Target="../media/image35.png"/><Relationship Id="rId1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image" Target="../media/image56.jpeg"/><Relationship Id="rId9" Type="http://schemas.openxmlformats.org/officeDocument/2006/relationships/image" Target="../media/image35.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30.png"/><Relationship Id="rId5" Type="http://schemas.openxmlformats.org/officeDocument/2006/relationships/image" Target="../media/image36.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58.png"/><Relationship Id="rId9" Type="http://schemas.openxmlformats.org/officeDocument/2006/relationships/image" Target="../media/image28.pn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30.png"/><Relationship Id="rId5" Type="http://schemas.openxmlformats.org/officeDocument/2006/relationships/image" Target="../media/image36.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58.png"/><Relationship Id="rId9" Type="http://schemas.openxmlformats.org/officeDocument/2006/relationships/image" Target="../media/image28.png"/><Relationship Id="rId1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30.png"/><Relationship Id="rId5" Type="http://schemas.openxmlformats.org/officeDocument/2006/relationships/image" Target="../media/image60.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30.png"/><Relationship Id="rId5" Type="http://schemas.openxmlformats.org/officeDocument/2006/relationships/image" Target="../media/image60.png"/><Relationship Id="rId1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image" Target="../media/image37.png"/><Relationship Id="rId9" Type="http://schemas.openxmlformats.org/officeDocument/2006/relationships/image" Target="../media/image28.pn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2.png"/><Relationship Id="rId15" Type="http://schemas.openxmlformats.org/officeDocument/2006/relationships/image" Target="../media/image63.png"/><Relationship Id="rId10"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2.png"/><Relationship Id="rId15" Type="http://schemas.openxmlformats.org/officeDocument/2006/relationships/image" Target="../media/image63.png"/><Relationship Id="rId10"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2.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62.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62.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31.png"/><Relationship Id="rId5" Type="http://schemas.openxmlformats.org/officeDocument/2006/relationships/image" Target="../media/image64.png"/><Relationship Id="rId15" Type="http://schemas.openxmlformats.org/officeDocument/2006/relationships/image" Target="../media/image65.png"/><Relationship Id="rId10" Type="http://schemas.openxmlformats.org/officeDocument/2006/relationships/image" Target="../media/image30.png"/><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27.png"/><Relationship Id="rId5" Type="http://schemas.openxmlformats.org/officeDocument/2006/relationships/image" Target="../media/image66.png"/><Relationship Id="rId15" Type="http://schemas.openxmlformats.org/officeDocument/2006/relationships/image" Target="../media/image67.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1.png"/><Relationship Id="rId1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6.xml"/><Relationship Id="rId16"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27.png"/><Relationship Id="rId5" Type="http://schemas.openxmlformats.org/officeDocument/2006/relationships/image" Target="../media/image66.png"/><Relationship Id="rId15" Type="http://schemas.openxmlformats.org/officeDocument/2006/relationships/image" Target="../media/image67.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1.png"/><Relationship Id="rId14"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0.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69.png"/><Relationship Id="rId9" Type="http://schemas.openxmlformats.org/officeDocument/2006/relationships/image" Target="../media/image30.png"/><Relationship Id="rId14" Type="http://schemas.openxmlformats.org/officeDocument/2006/relationships/image" Target="../media/image35.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2.png"/><Relationship Id="rId11" Type="http://schemas.openxmlformats.org/officeDocument/2006/relationships/image" Target="../media/image28.png"/><Relationship Id="rId5" Type="http://schemas.openxmlformats.org/officeDocument/2006/relationships/image" Target="../media/image71.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7.png"/><Relationship Id="rId9" Type="http://schemas.openxmlformats.org/officeDocument/2006/relationships/image" Target="../media/image30.png"/><Relationship Id="rId1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28.png"/><Relationship Id="rId5" Type="http://schemas.openxmlformats.org/officeDocument/2006/relationships/image" Target="../media/image73.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4.png"/><Relationship Id="rId11" Type="http://schemas.openxmlformats.org/officeDocument/2006/relationships/image" Target="../media/image28.png"/><Relationship Id="rId5" Type="http://schemas.openxmlformats.org/officeDocument/2006/relationships/image" Target="../media/image73.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58.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40.png"/><Relationship Id="rId15" Type="http://schemas.openxmlformats.org/officeDocument/2006/relationships/image" Target="../media/image76.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75.jpeg"/></Relationships>
</file>

<file path=ppt/slides/_rels/slide4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28.png"/><Relationship Id="rId5" Type="http://schemas.openxmlformats.org/officeDocument/2006/relationships/image" Target="../media/image36.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77.png"/><Relationship Id="rId9" Type="http://schemas.openxmlformats.org/officeDocument/2006/relationships/image" Target="../media/image30.png"/><Relationship Id="rId14" Type="http://schemas.openxmlformats.org/officeDocument/2006/relationships/image" Target="../media/image35.png"/></Relationships>
</file>

<file path=ppt/slides/_rels/slide4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76.png"/><Relationship Id="rId11" Type="http://schemas.openxmlformats.org/officeDocument/2006/relationships/image" Target="../media/image27.png"/><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75.jpeg"/><Relationship Id="rId9" Type="http://schemas.openxmlformats.org/officeDocument/2006/relationships/image" Target="../media/image30.png"/><Relationship Id="rId14" Type="http://schemas.openxmlformats.org/officeDocument/2006/relationships/image" Target="../media/image33.png"/></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27.png"/><Relationship Id="rId5" Type="http://schemas.openxmlformats.org/officeDocument/2006/relationships/image" Target="../media/image36.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75.jpeg"/><Relationship Id="rId9" Type="http://schemas.openxmlformats.org/officeDocument/2006/relationships/image" Target="../media/image30.png"/><Relationship Id="rId14" Type="http://schemas.openxmlformats.org/officeDocument/2006/relationships/image" Target="../media/image33.png"/></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27.png"/><Relationship Id="rId5" Type="http://schemas.openxmlformats.org/officeDocument/2006/relationships/image" Target="../media/image79.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33.png"/></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27.png"/><Relationship Id="rId5" Type="http://schemas.openxmlformats.org/officeDocument/2006/relationships/image" Target="../media/image81.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33.png"/></Relationships>
</file>

<file path=ppt/slides/_rels/slide4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83.png"/><Relationship Id="rId12"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27.png"/><Relationship Id="rId5" Type="http://schemas.openxmlformats.org/officeDocument/2006/relationships/image" Target="../media/image37.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31.png"/><Relationship Id="rId14"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27.png"/><Relationship Id="rId5" Type="http://schemas.openxmlformats.org/officeDocument/2006/relationships/image" Target="../media/image83.png"/><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6.png"/><Relationship Id="rId9" Type="http://schemas.openxmlformats.org/officeDocument/2006/relationships/image" Target="../media/image31.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35.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75.jpeg"/><Relationship Id="rId9" Type="http://schemas.openxmlformats.org/officeDocument/2006/relationships/image" Target="../media/image28.png"/><Relationship Id="rId1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35.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84.jpeg"/><Relationship Id="rId9" Type="http://schemas.openxmlformats.org/officeDocument/2006/relationships/image" Target="../media/image28.png"/><Relationship Id="rId14" Type="http://schemas.openxmlformats.org/officeDocument/2006/relationships/image" Target="../media/image40.png"/></Relationships>
</file>

<file path=ppt/slides/_rels/slide5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35.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84.jpeg"/><Relationship Id="rId9" Type="http://schemas.openxmlformats.org/officeDocument/2006/relationships/image" Target="../media/image28.png"/><Relationship Id="rId14" Type="http://schemas.openxmlformats.org/officeDocument/2006/relationships/image" Target="../media/image40.png"/></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image" Target="../media/image35.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86.jpeg"/><Relationship Id="rId9" Type="http://schemas.openxmlformats.org/officeDocument/2006/relationships/image" Target="../media/image28.png"/><Relationship Id="rId14"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35.png"/><Relationship Id="rId5" Type="http://schemas.openxmlformats.org/officeDocument/2006/relationships/image" Target="../media/image3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88.jpeg"/><Relationship Id="rId9" Type="http://schemas.openxmlformats.org/officeDocument/2006/relationships/image" Target="../media/image28.png"/><Relationship Id="rId1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90.png"/><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28.png"/><Relationship Id="rId5" Type="http://schemas.openxmlformats.org/officeDocument/2006/relationships/image" Target="../media/image34.png"/><Relationship Id="rId15" Type="http://schemas.openxmlformats.org/officeDocument/2006/relationships/image" Target="../media/image39.png"/><Relationship Id="rId10"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0.png"/><Relationship Id="rId14" Type="http://schemas.openxmlformats.org/officeDocument/2006/relationships/image" Target="../media/image36.png"/></Relationships>
</file>

<file path=ppt/slides/_rels/slide5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31.png"/><Relationship Id="rId5" Type="http://schemas.openxmlformats.org/officeDocument/2006/relationships/image" Target="../media/image36.png"/><Relationship Id="rId15" Type="http://schemas.openxmlformats.org/officeDocument/2006/relationships/image" Target="../media/image27.png"/><Relationship Id="rId10" Type="http://schemas.openxmlformats.org/officeDocument/2006/relationships/image" Target="../media/image40.png"/><Relationship Id="rId4" Type="http://schemas.openxmlformats.org/officeDocument/2006/relationships/image" Target="../media/image91.png"/><Relationship Id="rId9" Type="http://schemas.openxmlformats.org/officeDocument/2006/relationships/image" Target="../media/image33.png"/><Relationship Id="rId14" Type="http://schemas.openxmlformats.org/officeDocument/2006/relationships/image" Target="../media/image28.png"/></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35.png"/><Relationship Id="rId12"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92.png"/><Relationship Id="rId11" Type="http://schemas.openxmlformats.org/officeDocument/2006/relationships/image" Target="../media/image31.png"/><Relationship Id="rId5" Type="http://schemas.openxmlformats.org/officeDocument/2006/relationships/image" Target="../media/image36.png"/><Relationship Id="rId15" Type="http://schemas.openxmlformats.org/officeDocument/2006/relationships/image" Target="../media/image27.png"/><Relationship Id="rId10" Type="http://schemas.openxmlformats.org/officeDocument/2006/relationships/image" Target="../media/image40.png"/><Relationship Id="rId4" Type="http://schemas.openxmlformats.org/officeDocument/2006/relationships/image" Target="../media/image91.png"/><Relationship Id="rId9" Type="http://schemas.openxmlformats.org/officeDocument/2006/relationships/image" Target="../media/image33.png"/><Relationship Id="rId1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33.xml"/><Relationship Id="rId4" Type="http://schemas.openxmlformats.org/officeDocument/2006/relationships/hyperlink" Target="http://www.churchofjesuschrist.org/pages/mobileapps/media-library-app-2.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9.pn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30.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9DAAC6-8D05-A945-B3FA-433C7B85C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1409" y="1978774"/>
            <a:ext cx="1976452" cy="3893370"/>
          </a:xfrm>
          <a:prstGeom prst="rect">
            <a:avLst/>
          </a:prstGeom>
        </p:spPr>
      </p:pic>
      <p:sp>
        <p:nvSpPr>
          <p:cNvPr id="3" name="Date Placeholder 2"/>
          <p:cNvSpPr>
            <a:spLocks noGrp="1"/>
          </p:cNvSpPr>
          <p:nvPr>
            <p:ph type="dt" sz="half" idx="10"/>
          </p:nvPr>
        </p:nvSpPr>
        <p:spPr/>
        <p:txBody>
          <a:bodyPr/>
          <a:lstStyle/>
          <a:p>
            <a:r>
              <a:rPr lang="en-US" dirty="0"/>
              <a:t>© 2018 by Intellectual Reserve, Inc. All rights reserved. PD60005338</a:t>
            </a:r>
          </a:p>
        </p:txBody>
      </p:sp>
      <p:sp>
        <p:nvSpPr>
          <p:cNvPr id="10" name="Title 7">
            <a:extLst>
              <a:ext uri="{FF2B5EF4-FFF2-40B4-BE49-F238E27FC236}">
                <a16:creationId xmlns:a16="http://schemas.microsoft.com/office/drawing/2014/main" id="{F32962D2-EBE0-584B-AA8B-6CE89410E85E}"/>
              </a:ext>
            </a:extLst>
          </p:cNvPr>
          <p:cNvSpPr>
            <a:spLocks noGrp="1"/>
          </p:cNvSpPr>
          <p:nvPr>
            <p:ph type="ctrTitle"/>
          </p:nvPr>
        </p:nvSpPr>
        <p:spPr>
          <a:xfrm>
            <a:off x="3574784" y="2533975"/>
            <a:ext cx="7969515" cy="1623356"/>
          </a:xfrm>
        </p:spPr>
        <p:txBody>
          <a:bodyPr>
            <a:normAutofit/>
          </a:bodyPr>
          <a:lstStyle/>
          <a:p>
            <a:pPr algn="l"/>
            <a:r>
              <a:rPr lang="en-US" dirty="0"/>
              <a:t>Introduction to the </a:t>
            </a:r>
            <a:br>
              <a:rPr lang="en-US" dirty="0"/>
            </a:br>
            <a:r>
              <a:rPr lang="en-US" dirty="0"/>
              <a:t>Gospel Media App</a:t>
            </a:r>
          </a:p>
        </p:txBody>
      </p:sp>
      <p:sp>
        <p:nvSpPr>
          <p:cNvPr id="2" name="Rectangle 1">
            <a:extLst>
              <a:ext uri="{FF2B5EF4-FFF2-40B4-BE49-F238E27FC236}">
                <a16:creationId xmlns:a16="http://schemas.microsoft.com/office/drawing/2014/main" id="{6A33084E-18AC-0346-BA00-C716004D649A}"/>
              </a:ext>
            </a:extLst>
          </p:cNvPr>
          <p:cNvSpPr/>
          <p:nvPr/>
        </p:nvSpPr>
        <p:spPr>
          <a:xfrm>
            <a:off x="1330712" y="2259980"/>
            <a:ext cx="1851103" cy="332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6AAFBDE-91BD-1642-A48C-A0597FAB8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2615" y="3518439"/>
            <a:ext cx="814040" cy="814040"/>
          </a:xfrm>
          <a:prstGeom prst="rect">
            <a:avLst/>
          </a:prstGeom>
        </p:spPr>
      </p:pic>
    </p:spTree>
    <p:extLst>
      <p:ext uri="{BB962C8B-B14F-4D97-AF65-F5344CB8AC3E}">
        <p14:creationId xmlns:p14="http://schemas.microsoft.com/office/powerpoint/2010/main" val="80811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84CA6284-CCAD-6E40-96D7-F13D00A989FA}"/>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69021E5D-6599-2E48-B386-C2537E94E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C68F446C-E5CF-194C-9FD2-FBA64E43A880}"/>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1AEA2A1-E157-4C46-992F-CFDA9E8D1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0660" y="1522693"/>
            <a:ext cx="2118063" cy="3767328"/>
          </a:xfrm>
          <a:prstGeom prst="rect">
            <a:avLst/>
          </a:prstGeom>
        </p:spPr>
      </p:pic>
      <p:sp>
        <p:nvSpPr>
          <p:cNvPr id="85" name="Title 7">
            <a:extLst>
              <a:ext uri="{FF2B5EF4-FFF2-40B4-BE49-F238E27FC236}">
                <a16:creationId xmlns:a16="http://schemas.microsoft.com/office/drawing/2014/main" id="{B78E7688-1FD8-504A-9AD6-53267320089C}"/>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1A399A97-AE10-914A-8E61-EFB17ECB1B58}"/>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2" name="Picture 21">
            <a:extLst>
              <a:ext uri="{FF2B5EF4-FFF2-40B4-BE49-F238E27FC236}">
                <a16:creationId xmlns:a16="http://schemas.microsoft.com/office/drawing/2014/main" id="{E2A3F02F-E0C9-E143-B7C1-B511DF0123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E66B26EC-EEA5-9844-8CFA-8FF09E2D21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sp>
        <p:nvSpPr>
          <p:cNvPr id="26" name="Freeform 25">
            <a:extLst>
              <a:ext uri="{FF2B5EF4-FFF2-40B4-BE49-F238E27FC236}">
                <a16:creationId xmlns:a16="http://schemas.microsoft.com/office/drawing/2014/main" id="{3AC1EDF9-8C43-8549-815C-47995465E2A0}"/>
              </a:ext>
            </a:extLst>
          </p:cNvPr>
          <p:cNvSpPr/>
          <p:nvPr/>
        </p:nvSpPr>
        <p:spPr>
          <a:xfrm>
            <a:off x="8959572" y="1281449"/>
            <a:ext cx="2463737" cy="4327781"/>
          </a:xfrm>
          <a:custGeom>
            <a:avLst/>
            <a:gdLst>
              <a:gd name="connsiteX0" fmla="*/ 183 w 2463737"/>
              <a:gd name="connsiteY0" fmla="*/ 492760 h 4327781"/>
              <a:gd name="connsiteX1" fmla="*/ 183 w 2463737"/>
              <a:gd name="connsiteY1" fmla="*/ 775641 h 4327781"/>
              <a:gd name="connsiteX2" fmla="*/ 641628 w 2463737"/>
              <a:gd name="connsiteY2" fmla="*/ 775641 h 4327781"/>
              <a:gd name="connsiteX3" fmla="*/ 641628 w 2463737"/>
              <a:gd name="connsiteY3" fmla="*/ 492760 h 4327781"/>
              <a:gd name="connsiteX4" fmla="*/ 0 w 2463737"/>
              <a:gd name="connsiteY4" fmla="*/ 0 h 4327781"/>
              <a:gd name="connsiteX5" fmla="*/ 2463737 w 2463737"/>
              <a:gd name="connsiteY5" fmla="*/ 0 h 4327781"/>
              <a:gd name="connsiteX6" fmla="*/ 2463737 w 2463737"/>
              <a:gd name="connsiteY6" fmla="*/ 4327781 h 4327781"/>
              <a:gd name="connsiteX7" fmla="*/ 0 w 2463737"/>
              <a:gd name="connsiteY7" fmla="*/ 4327781 h 432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27781">
                <a:moveTo>
                  <a:pt x="183" y="492760"/>
                </a:moveTo>
                <a:lnTo>
                  <a:pt x="183" y="775641"/>
                </a:lnTo>
                <a:lnTo>
                  <a:pt x="641628" y="775641"/>
                </a:lnTo>
                <a:lnTo>
                  <a:pt x="641628" y="492760"/>
                </a:lnTo>
                <a:close/>
                <a:moveTo>
                  <a:pt x="0" y="0"/>
                </a:moveTo>
                <a:lnTo>
                  <a:pt x="2463737" y="0"/>
                </a:lnTo>
                <a:lnTo>
                  <a:pt x="2463737" y="4327781"/>
                </a:lnTo>
                <a:lnTo>
                  <a:pt x="0" y="4327781"/>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eform 24">
            <a:extLst>
              <a:ext uri="{FF2B5EF4-FFF2-40B4-BE49-F238E27FC236}">
                <a16:creationId xmlns:a16="http://schemas.microsoft.com/office/drawing/2014/main" id="{D1E95782-22E3-8843-AD04-889F0AC44C0D}"/>
              </a:ext>
            </a:extLst>
          </p:cNvPr>
          <p:cNvSpPr/>
          <p:nvPr/>
        </p:nvSpPr>
        <p:spPr>
          <a:xfrm>
            <a:off x="6460660" y="1522693"/>
            <a:ext cx="2118063" cy="3767328"/>
          </a:xfrm>
          <a:custGeom>
            <a:avLst/>
            <a:gdLst>
              <a:gd name="connsiteX0" fmla="*/ 561113 w 2118063"/>
              <a:gd name="connsiteY0" fmla="*/ 374346 h 3767328"/>
              <a:gd name="connsiteX1" fmla="*/ 561113 w 2118063"/>
              <a:gd name="connsiteY1" fmla="*/ 595812 h 3767328"/>
              <a:gd name="connsiteX2" fmla="*/ 1147967 w 2118063"/>
              <a:gd name="connsiteY2" fmla="*/ 595812 h 3767328"/>
              <a:gd name="connsiteX3" fmla="*/ 1147967 w 2118063"/>
              <a:gd name="connsiteY3" fmla="*/ 374346 h 3767328"/>
              <a:gd name="connsiteX4" fmla="*/ 0 w 2118063"/>
              <a:gd name="connsiteY4" fmla="*/ 0 h 3767328"/>
              <a:gd name="connsiteX5" fmla="*/ 2118063 w 2118063"/>
              <a:gd name="connsiteY5" fmla="*/ 0 h 3767328"/>
              <a:gd name="connsiteX6" fmla="*/ 2118063 w 2118063"/>
              <a:gd name="connsiteY6" fmla="*/ 3767328 h 3767328"/>
              <a:gd name="connsiteX7" fmla="*/ 0 w 2118063"/>
              <a:gd name="connsiteY7"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561113" y="374346"/>
                </a:moveTo>
                <a:lnTo>
                  <a:pt x="561113" y="595812"/>
                </a:lnTo>
                <a:lnTo>
                  <a:pt x="1147967" y="595812"/>
                </a:lnTo>
                <a:lnTo>
                  <a:pt x="1147967" y="374346"/>
                </a:lnTo>
                <a:close/>
                <a:moveTo>
                  <a:pt x="0" y="0"/>
                </a:moveTo>
                <a:lnTo>
                  <a:pt x="2118063" y="0"/>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4" name="Picture 43">
            <a:extLst>
              <a:ext uri="{FF2B5EF4-FFF2-40B4-BE49-F238E27FC236}">
                <a16:creationId xmlns:a16="http://schemas.microsoft.com/office/drawing/2014/main" id="{41114DA7-265D-5440-BF91-848A483AE6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45" name="Picture 44">
            <a:extLst>
              <a:ext uri="{FF2B5EF4-FFF2-40B4-BE49-F238E27FC236}">
                <a16:creationId xmlns:a16="http://schemas.microsoft.com/office/drawing/2014/main" id="{306835D8-4FE0-CA4B-9CD6-29A0196C69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6" name="Picture 45">
            <a:extLst>
              <a:ext uri="{FF2B5EF4-FFF2-40B4-BE49-F238E27FC236}">
                <a16:creationId xmlns:a16="http://schemas.microsoft.com/office/drawing/2014/main" id="{6A319E7F-FCB5-7448-A89A-2D0C92A8EA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7" name="Picture 46">
            <a:extLst>
              <a:ext uri="{FF2B5EF4-FFF2-40B4-BE49-F238E27FC236}">
                <a16:creationId xmlns:a16="http://schemas.microsoft.com/office/drawing/2014/main" id="{D92396D3-88BC-7445-9F90-0EF4BCCBAA3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8" name="Picture 47">
            <a:extLst>
              <a:ext uri="{FF2B5EF4-FFF2-40B4-BE49-F238E27FC236}">
                <a16:creationId xmlns:a16="http://schemas.microsoft.com/office/drawing/2014/main" id="{C632B34A-5073-FA48-A490-9547F45913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9" name="Picture 48">
            <a:extLst>
              <a:ext uri="{FF2B5EF4-FFF2-40B4-BE49-F238E27FC236}">
                <a16:creationId xmlns:a16="http://schemas.microsoft.com/office/drawing/2014/main" id="{13F3A8F0-6897-B347-AAC1-1667B1F60E4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50" name="Picture 49">
            <a:extLst>
              <a:ext uri="{FF2B5EF4-FFF2-40B4-BE49-F238E27FC236}">
                <a16:creationId xmlns:a16="http://schemas.microsoft.com/office/drawing/2014/main" id="{1EB0C645-EA80-F848-8AB3-636E77D3B1FF}"/>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51" name="Picture 50">
            <a:extLst>
              <a:ext uri="{FF2B5EF4-FFF2-40B4-BE49-F238E27FC236}">
                <a16:creationId xmlns:a16="http://schemas.microsoft.com/office/drawing/2014/main" id="{7915ECC4-73E9-5041-8EFB-72E22FC9A7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52" name="Picture 51">
            <a:extLst>
              <a:ext uri="{FF2B5EF4-FFF2-40B4-BE49-F238E27FC236}">
                <a16:creationId xmlns:a16="http://schemas.microsoft.com/office/drawing/2014/main" id="{2704E875-CB8B-3A46-B23A-627D4093410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50210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9516151D-1341-5E4C-9F13-34A78BC5C076}"/>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E532BC87-7F7D-F44F-8F33-086666946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F033844B-F9C6-1341-91CC-556D43B7F31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AADC3E9-B97E-3240-ABDF-51468C70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950" y="1522693"/>
            <a:ext cx="2118063" cy="3767328"/>
          </a:xfrm>
          <a:prstGeom prst="rect">
            <a:avLst/>
          </a:prstGeom>
        </p:spPr>
      </p:pic>
      <p:sp>
        <p:nvSpPr>
          <p:cNvPr id="85" name="Title 7">
            <a:extLst>
              <a:ext uri="{FF2B5EF4-FFF2-40B4-BE49-F238E27FC236}">
                <a16:creationId xmlns:a16="http://schemas.microsoft.com/office/drawing/2014/main" id="{0611C697-6152-324D-A354-CB6AF046812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B2797AA6-5124-664D-B06D-9D7A8F12BAC4}"/>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1" name="Picture 20">
            <a:extLst>
              <a:ext uri="{FF2B5EF4-FFF2-40B4-BE49-F238E27FC236}">
                <a16:creationId xmlns:a16="http://schemas.microsoft.com/office/drawing/2014/main" id="{3463C5DD-DA81-D04D-89A1-AB8F6250C1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52FA5985-41A2-484E-BDFD-66C2BF4604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1771" y="1281449"/>
            <a:ext cx="2463737" cy="4379976"/>
          </a:xfrm>
          <a:prstGeom prst="rect">
            <a:avLst/>
          </a:prstGeom>
        </p:spPr>
      </p:pic>
      <p:pic>
        <p:nvPicPr>
          <p:cNvPr id="38" name="Picture 37">
            <a:extLst>
              <a:ext uri="{FF2B5EF4-FFF2-40B4-BE49-F238E27FC236}">
                <a16:creationId xmlns:a16="http://schemas.microsoft.com/office/drawing/2014/main" id="{0A5EFA9C-65DB-C34B-B57A-A339D58768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39" name="Picture 38">
            <a:extLst>
              <a:ext uri="{FF2B5EF4-FFF2-40B4-BE49-F238E27FC236}">
                <a16:creationId xmlns:a16="http://schemas.microsoft.com/office/drawing/2014/main" id="{F7AA46C7-680D-C744-AA8D-FFD1D4964D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0" name="Picture 39">
            <a:extLst>
              <a:ext uri="{FF2B5EF4-FFF2-40B4-BE49-F238E27FC236}">
                <a16:creationId xmlns:a16="http://schemas.microsoft.com/office/drawing/2014/main" id="{A1E65CEC-478E-F14F-8F22-5A231969DD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1" name="Picture 40">
            <a:extLst>
              <a:ext uri="{FF2B5EF4-FFF2-40B4-BE49-F238E27FC236}">
                <a16:creationId xmlns:a16="http://schemas.microsoft.com/office/drawing/2014/main" id="{B4CA0586-A605-9142-A5DF-024B48E67F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2" name="Picture 41">
            <a:extLst>
              <a:ext uri="{FF2B5EF4-FFF2-40B4-BE49-F238E27FC236}">
                <a16:creationId xmlns:a16="http://schemas.microsoft.com/office/drawing/2014/main" id="{EEA030A5-8CB2-424E-9B33-7DF0079268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3" name="Picture 42">
            <a:extLst>
              <a:ext uri="{FF2B5EF4-FFF2-40B4-BE49-F238E27FC236}">
                <a16:creationId xmlns:a16="http://schemas.microsoft.com/office/drawing/2014/main" id="{CD25F128-5FFE-F94D-AD92-F1FEFD5EBDF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4" name="Picture 43">
            <a:extLst>
              <a:ext uri="{FF2B5EF4-FFF2-40B4-BE49-F238E27FC236}">
                <a16:creationId xmlns:a16="http://schemas.microsoft.com/office/drawing/2014/main" id="{86DBB165-0FA2-E043-A01D-6E013601FD57}"/>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5" name="Picture 44">
            <a:extLst>
              <a:ext uri="{FF2B5EF4-FFF2-40B4-BE49-F238E27FC236}">
                <a16:creationId xmlns:a16="http://schemas.microsoft.com/office/drawing/2014/main" id="{BABFE59A-75B1-074C-9C06-E019DD2894E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6" name="Picture 45">
            <a:extLst>
              <a:ext uri="{FF2B5EF4-FFF2-40B4-BE49-F238E27FC236}">
                <a16:creationId xmlns:a16="http://schemas.microsoft.com/office/drawing/2014/main" id="{DD25426C-1E46-BC4D-82E9-7A9E4AA797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18852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9516151D-1341-5E4C-9F13-34A78BC5C076}"/>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E532BC87-7F7D-F44F-8F33-086666946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F033844B-F9C6-1341-91CC-556D43B7F31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AADC3E9-B97E-3240-ABDF-51468C70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950" y="1522693"/>
            <a:ext cx="2118063" cy="3767328"/>
          </a:xfrm>
          <a:prstGeom prst="rect">
            <a:avLst/>
          </a:prstGeom>
        </p:spPr>
      </p:pic>
      <p:sp>
        <p:nvSpPr>
          <p:cNvPr id="85" name="Title 7">
            <a:extLst>
              <a:ext uri="{FF2B5EF4-FFF2-40B4-BE49-F238E27FC236}">
                <a16:creationId xmlns:a16="http://schemas.microsoft.com/office/drawing/2014/main" id="{0611C697-6152-324D-A354-CB6AF046812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B2797AA6-5124-664D-B06D-9D7A8F12BAC4}"/>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2" name="Picture 21">
            <a:extLst>
              <a:ext uri="{FF2B5EF4-FFF2-40B4-BE49-F238E27FC236}">
                <a16:creationId xmlns:a16="http://schemas.microsoft.com/office/drawing/2014/main" id="{32218F2B-A713-E64E-AFA4-354EA24D5F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FE8063FC-4318-1C4D-B8F0-54B9610F38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1771" y="1281449"/>
            <a:ext cx="2463737" cy="4379976"/>
          </a:xfrm>
          <a:prstGeom prst="rect">
            <a:avLst/>
          </a:prstGeom>
        </p:spPr>
      </p:pic>
      <p:sp>
        <p:nvSpPr>
          <p:cNvPr id="24" name="Freeform 23">
            <a:extLst>
              <a:ext uri="{FF2B5EF4-FFF2-40B4-BE49-F238E27FC236}">
                <a16:creationId xmlns:a16="http://schemas.microsoft.com/office/drawing/2014/main" id="{A7337415-CFF9-DC43-8072-F4C1A87AE1BF}"/>
              </a:ext>
            </a:extLst>
          </p:cNvPr>
          <p:cNvSpPr/>
          <p:nvPr/>
        </p:nvSpPr>
        <p:spPr>
          <a:xfrm>
            <a:off x="6462950" y="1522693"/>
            <a:ext cx="2118063" cy="3767328"/>
          </a:xfrm>
          <a:custGeom>
            <a:avLst/>
            <a:gdLst>
              <a:gd name="connsiteX0" fmla="*/ 1050142 w 2118063"/>
              <a:gd name="connsiteY0" fmla="*/ 367522 h 3767328"/>
              <a:gd name="connsiteX1" fmla="*/ 1050142 w 2118063"/>
              <a:gd name="connsiteY1" fmla="*/ 595812 h 3767328"/>
              <a:gd name="connsiteX2" fmla="*/ 1568757 w 2118063"/>
              <a:gd name="connsiteY2" fmla="*/ 595812 h 3767328"/>
              <a:gd name="connsiteX3" fmla="*/ 1568757 w 2118063"/>
              <a:gd name="connsiteY3" fmla="*/ 367522 h 3767328"/>
              <a:gd name="connsiteX4" fmla="*/ 0 w 2118063"/>
              <a:gd name="connsiteY4" fmla="*/ 0 h 3767328"/>
              <a:gd name="connsiteX5" fmla="*/ 2118063 w 2118063"/>
              <a:gd name="connsiteY5" fmla="*/ 0 h 3767328"/>
              <a:gd name="connsiteX6" fmla="*/ 2118063 w 2118063"/>
              <a:gd name="connsiteY6" fmla="*/ 3767328 h 3767328"/>
              <a:gd name="connsiteX7" fmla="*/ 0 w 2118063"/>
              <a:gd name="connsiteY7"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1050142" y="367522"/>
                </a:moveTo>
                <a:lnTo>
                  <a:pt x="1050142" y="595812"/>
                </a:lnTo>
                <a:lnTo>
                  <a:pt x="1568757" y="595812"/>
                </a:lnTo>
                <a:lnTo>
                  <a:pt x="1568757" y="367522"/>
                </a:lnTo>
                <a:close/>
                <a:moveTo>
                  <a:pt x="0" y="0"/>
                </a:moveTo>
                <a:lnTo>
                  <a:pt x="2118063" y="0"/>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Freeform 24">
            <a:extLst>
              <a:ext uri="{FF2B5EF4-FFF2-40B4-BE49-F238E27FC236}">
                <a16:creationId xmlns:a16="http://schemas.microsoft.com/office/drawing/2014/main" id="{16DBB07A-C013-CF44-B83D-63723B705249}"/>
              </a:ext>
            </a:extLst>
          </p:cNvPr>
          <p:cNvSpPr/>
          <p:nvPr/>
        </p:nvSpPr>
        <p:spPr>
          <a:xfrm>
            <a:off x="8961771" y="1274625"/>
            <a:ext cx="2463737" cy="4307309"/>
          </a:xfrm>
          <a:custGeom>
            <a:avLst/>
            <a:gdLst>
              <a:gd name="connsiteX0" fmla="*/ 509775 w 2463737"/>
              <a:gd name="connsiteY0" fmla="*/ 506408 h 4307309"/>
              <a:gd name="connsiteX1" fmla="*/ 509775 w 2463737"/>
              <a:gd name="connsiteY1" fmla="*/ 789289 h 4307309"/>
              <a:gd name="connsiteX2" fmla="*/ 1028391 w 2463737"/>
              <a:gd name="connsiteY2" fmla="*/ 789289 h 4307309"/>
              <a:gd name="connsiteX3" fmla="*/ 1028391 w 2463737"/>
              <a:gd name="connsiteY3" fmla="*/ 506408 h 4307309"/>
              <a:gd name="connsiteX4" fmla="*/ 0 w 2463737"/>
              <a:gd name="connsiteY4" fmla="*/ 0 h 4307309"/>
              <a:gd name="connsiteX5" fmla="*/ 2463737 w 2463737"/>
              <a:gd name="connsiteY5" fmla="*/ 0 h 4307309"/>
              <a:gd name="connsiteX6" fmla="*/ 2463737 w 2463737"/>
              <a:gd name="connsiteY6" fmla="*/ 4307309 h 4307309"/>
              <a:gd name="connsiteX7" fmla="*/ 0 w 2463737"/>
              <a:gd name="connsiteY7" fmla="*/ 4307309 h 430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07309">
                <a:moveTo>
                  <a:pt x="509775" y="506408"/>
                </a:moveTo>
                <a:lnTo>
                  <a:pt x="509775" y="789289"/>
                </a:lnTo>
                <a:lnTo>
                  <a:pt x="1028391" y="789289"/>
                </a:lnTo>
                <a:lnTo>
                  <a:pt x="1028391" y="506408"/>
                </a:lnTo>
                <a:close/>
                <a:moveTo>
                  <a:pt x="0" y="0"/>
                </a:moveTo>
                <a:lnTo>
                  <a:pt x="2463737" y="0"/>
                </a:lnTo>
                <a:lnTo>
                  <a:pt x="2463737" y="4307309"/>
                </a:lnTo>
                <a:lnTo>
                  <a:pt x="0" y="430730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a:extLst>
              <a:ext uri="{FF2B5EF4-FFF2-40B4-BE49-F238E27FC236}">
                <a16:creationId xmlns:a16="http://schemas.microsoft.com/office/drawing/2014/main" id="{D4C5DBB8-D058-CB44-AB69-B821F76DFA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43" name="Picture 42">
            <a:extLst>
              <a:ext uri="{FF2B5EF4-FFF2-40B4-BE49-F238E27FC236}">
                <a16:creationId xmlns:a16="http://schemas.microsoft.com/office/drawing/2014/main" id="{C55C6209-0355-E54B-84B2-6A2DFE8556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4" name="Picture 43">
            <a:extLst>
              <a:ext uri="{FF2B5EF4-FFF2-40B4-BE49-F238E27FC236}">
                <a16:creationId xmlns:a16="http://schemas.microsoft.com/office/drawing/2014/main" id="{23B0B748-8931-FA40-9BDC-FA6565010C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5" name="Picture 44">
            <a:extLst>
              <a:ext uri="{FF2B5EF4-FFF2-40B4-BE49-F238E27FC236}">
                <a16:creationId xmlns:a16="http://schemas.microsoft.com/office/drawing/2014/main" id="{6F9AED7D-B657-9142-A4A9-AAE01E3724E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6" name="Picture 45">
            <a:extLst>
              <a:ext uri="{FF2B5EF4-FFF2-40B4-BE49-F238E27FC236}">
                <a16:creationId xmlns:a16="http://schemas.microsoft.com/office/drawing/2014/main" id="{A390A8AF-339A-8044-8DA4-341E77BC105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7" name="Picture 46">
            <a:extLst>
              <a:ext uri="{FF2B5EF4-FFF2-40B4-BE49-F238E27FC236}">
                <a16:creationId xmlns:a16="http://schemas.microsoft.com/office/drawing/2014/main" id="{B1C10B53-B14D-BA40-A7C1-EC3E964BEEB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8" name="Picture 47">
            <a:extLst>
              <a:ext uri="{FF2B5EF4-FFF2-40B4-BE49-F238E27FC236}">
                <a16:creationId xmlns:a16="http://schemas.microsoft.com/office/drawing/2014/main" id="{6CC1A634-68CD-5A49-92BA-406D0BD80FF5}"/>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9" name="Picture 48">
            <a:extLst>
              <a:ext uri="{FF2B5EF4-FFF2-40B4-BE49-F238E27FC236}">
                <a16:creationId xmlns:a16="http://schemas.microsoft.com/office/drawing/2014/main" id="{523E8621-C517-4E4D-9CFA-48906FB40B9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50" name="Picture 49">
            <a:extLst>
              <a:ext uri="{FF2B5EF4-FFF2-40B4-BE49-F238E27FC236}">
                <a16:creationId xmlns:a16="http://schemas.microsoft.com/office/drawing/2014/main" id="{76C47953-A202-854A-86ED-18F1844B70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36589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9516151D-1341-5E4C-9F13-34A78BC5C076}"/>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E532BC87-7F7D-F44F-8F33-0866669465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F033844B-F9C6-1341-91CC-556D43B7F31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AADC3E9-B97E-3240-ABDF-51468C70E0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950" y="1522693"/>
            <a:ext cx="2118063" cy="3767328"/>
          </a:xfrm>
          <a:prstGeom prst="rect">
            <a:avLst/>
          </a:prstGeom>
        </p:spPr>
      </p:pic>
      <p:sp>
        <p:nvSpPr>
          <p:cNvPr id="85" name="Title 7">
            <a:extLst>
              <a:ext uri="{FF2B5EF4-FFF2-40B4-BE49-F238E27FC236}">
                <a16:creationId xmlns:a16="http://schemas.microsoft.com/office/drawing/2014/main" id="{0611C697-6152-324D-A354-CB6AF046812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B2797AA6-5124-664D-B06D-9D7A8F12BAC4}"/>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4" name="Picture 23">
            <a:extLst>
              <a:ext uri="{FF2B5EF4-FFF2-40B4-BE49-F238E27FC236}">
                <a16:creationId xmlns:a16="http://schemas.microsoft.com/office/drawing/2014/main" id="{D18F071A-77C4-9943-9772-8277334F31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sp>
        <p:nvSpPr>
          <p:cNvPr id="29" name="Freeform 28">
            <a:extLst>
              <a:ext uri="{FF2B5EF4-FFF2-40B4-BE49-F238E27FC236}">
                <a16:creationId xmlns:a16="http://schemas.microsoft.com/office/drawing/2014/main" id="{8DE87B4C-35CA-3F44-A9C2-2D77E432FEB2}"/>
              </a:ext>
            </a:extLst>
          </p:cNvPr>
          <p:cNvSpPr/>
          <p:nvPr/>
        </p:nvSpPr>
        <p:spPr>
          <a:xfrm>
            <a:off x="6462950" y="1522693"/>
            <a:ext cx="2118063" cy="3767328"/>
          </a:xfrm>
          <a:custGeom>
            <a:avLst/>
            <a:gdLst>
              <a:gd name="connsiteX0" fmla="*/ 0 w 2118063"/>
              <a:gd name="connsiteY0" fmla="*/ 3477010 h 3767328"/>
              <a:gd name="connsiteX1" fmla="*/ 2118063 w 2118063"/>
              <a:gd name="connsiteY1" fmla="*/ 3477010 h 3767328"/>
              <a:gd name="connsiteX2" fmla="*/ 2118063 w 2118063"/>
              <a:gd name="connsiteY2" fmla="*/ 3767328 h 3767328"/>
              <a:gd name="connsiteX3" fmla="*/ 0 w 2118063"/>
              <a:gd name="connsiteY3" fmla="*/ 3767328 h 3767328"/>
              <a:gd name="connsiteX4" fmla="*/ 0 w 2118063"/>
              <a:gd name="connsiteY4" fmla="*/ 0 h 3767328"/>
              <a:gd name="connsiteX5" fmla="*/ 2118063 w 2118063"/>
              <a:gd name="connsiteY5" fmla="*/ 0 h 3767328"/>
              <a:gd name="connsiteX6" fmla="*/ 2118063 w 2118063"/>
              <a:gd name="connsiteY6" fmla="*/ 2331660 h 3767328"/>
              <a:gd name="connsiteX7" fmla="*/ 0 w 2118063"/>
              <a:gd name="connsiteY7" fmla="*/ 2331660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0" y="3477010"/>
                </a:moveTo>
                <a:lnTo>
                  <a:pt x="2118063" y="3477010"/>
                </a:lnTo>
                <a:lnTo>
                  <a:pt x="2118063" y="3767328"/>
                </a:lnTo>
                <a:lnTo>
                  <a:pt x="0" y="3767328"/>
                </a:lnTo>
                <a:close/>
                <a:moveTo>
                  <a:pt x="0" y="0"/>
                </a:moveTo>
                <a:lnTo>
                  <a:pt x="2118063" y="0"/>
                </a:lnTo>
                <a:lnTo>
                  <a:pt x="2118063" y="2331660"/>
                </a:lnTo>
                <a:lnTo>
                  <a:pt x="0" y="233166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Picture 38">
            <a:extLst>
              <a:ext uri="{FF2B5EF4-FFF2-40B4-BE49-F238E27FC236}">
                <a16:creationId xmlns:a16="http://schemas.microsoft.com/office/drawing/2014/main" id="{F62CEE9E-0DFF-0043-8BCF-09A53F2A23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40" name="Picture 39">
            <a:extLst>
              <a:ext uri="{FF2B5EF4-FFF2-40B4-BE49-F238E27FC236}">
                <a16:creationId xmlns:a16="http://schemas.microsoft.com/office/drawing/2014/main" id="{074F0BF5-0A91-F648-B3E6-A6FC116934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1" name="Picture 40">
            <a:extLst>
              <a:ext uri="{FF2B5EF4-FFF2-40B4-BE49-F238E27FC236}">
                <a16:creationId xmlns:a16="http://schemas.microsoft.com/office/drawing/2014/main" id="{3136C45B-7AD7-C643-B6D5-C204901655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2" name="Picture 41">
            <a:extLst>
              <a:ext uri="{FF2B5EF4-FFF2-40B4-BE49-F238E27FC236}">
                <a16:creationId xmlns:a16="http://schemas.microsoft.com/office/drawing/2014/main" id="{A9FAA5A9-B1C1-DA47-B00A-5BACD85233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3" name="Picture 42">
            <a:extLst>
              <a:ext uri="{FF2B5EF4-FFF2-40B4-BE49-F238E27FC236}">
                <a16:creationId xmlns:a16="http://schemas.microsoft.com/office/drawing/2014/main" id="{F2C7FDE8-34C6-0646-BD7C-D1097BC0B1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4" name="Picture 43">
            <a:extLst>
              <a:ext uri="{FF2B5EF4-FFF2-40B4-BE49-F238E27FC236}">
                <a16:creationId xmlns:a16="http://schemas.microsoft.com/office/drawing/2014/main" id="{A9D65C97-D825-854D-B80B-BE3866D216C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5" name="Picture 44">
            <a:extLst>
              <a:ext uri="{FF2B5EF4-FFF2-40B4-BE49-F238E27FC236}">
                <a16:creationId xmlns:a16="http://schemas.microsoft.com/office/drawing/2014/main" id="{493C9486-B2C9-2142-852E-E8987292FD76}"/>
              </a:ext>
            </a:extLst>
          </p:cNvPr>
          <p:cNvPicPr>
            <a:picLocks noChangeAspect="1"/>
          </p:cNvPicPr>
          <p:nvPr/>
        </p:nvPicPr>
        <p:blipFill>
          <a:blip r:embed="rId12"/>
          <a:stretch>
            <a:fillRect/>
          </a:stretch>
        </p:blipFill>
        <p:spPr>
          <a:xfrm>
            <a:off x="4087263" y="1128111"/>
            <a:ext cx="1709928" cy="1709928"/>
          </a:xfrm>
          <a:prstGeom prst="rect">
            <a:avLst/>
          </a:prstGeom>
        </p:spPr>
      </p:pic>
      <p:pic>
        <p:nvPicPr>
          <p:cNvPr id="46" name="Picture 45">
            <a:extLst>
              <a:ext uri="{FF2B5EF4-FFF2-40B4-BE49-F238E27FC236}">
                <a16:creationId xmlns:a16="http://schemas.microsoft.com/office/drawing/2014/main" id="{049D6964-8860-4241-8CE4-8C619313044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7" name="Picture 46">
            <a:extLst>
              <a:ext uri="{FF2B5EF4-FFF2-40B4-BE49-F238E27FC236}">
                <a16:creationId xmlns:a16="http://schemas.microsoft.com/office/drawing/2014/main" id="{8114F8AC-6422-1C40-95E3-BE22B54EC95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pic>
        <p:nvPicPr>
          <p:cNvPr id="3" name="Picture 2">
            <a:extLst>
              <a:ext uri="{FF2B5EF4-FFF2-40B4-BE49-F238E27FC236}">
                <a16:creationId xmlns:a16="http://schemas.microsoft.com/office/drawing/2014/main" id="{A9BB7105-6C2D-EE45-A914-A6661743731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61771" y="1277111"/>
            <a:ext cx="2463737" cy="4379976"/>
          </a:xfrm>
          <a:prstGeom prst="rect">
            <a:avLst/>
          </a:prstGeom>
        </p:spPr>
      </p:pic>
      <p:sp>
        <p:nvSpPr>
          <p:cNvPr id="5" name="Rectangle 4">
            <a:extLst>
              <a:ext uri="{FF2B5EF4-FFF2-40B4-BE49-F238E27FC236}">
                <a16:creationId xmlns:a16="http://schemas.microsoft.com/office/drawing/2014/main" id="{E1D1C7ED-CD1E-194B-9429-FD4DAD2A2DF6}"/>
              </a:ext>
            </a:extLst>
          </p:cNvPr>
          <p:cNvSpPr/>
          <p:nvPr/>
        </p:nvSpPr>
        <p:spPr>
          <a:xfrm>
            <a:off x="8961771" y="1277111"/>
            <a:ext cx="2463737" cy="23804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3EB46C23-02EB-9D48-8010-EF597A7A17C0}"/>
              </a:ext>
            </a:extLst>
          </p:cNvPr>
          <p:cNvSpPr/>
          <p:nvPr/>
        </p:nvSpPr>
        <p:spPr>
          <a:xfrm>
            <a:off x="8961771" y="4997885"/>
            <a:ext cx="2463737" cy="60124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041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5C7CDC48-791C-154D-B8D2-4A7714814A6C}"/>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4AD727A3-1D80-D743-9D94-FD2AB979AF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664C0FC0-8F7C-6147-95CF-D7522DF5648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E1D4BE5-6866-E14F-A9EC-A96B133F2B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693"/>
            <a:ext cx="2118063" cy="3767328"/>
          </a:xfrm>
          <a:prstGeom prst="rect">
            <a:avLst/>
          </a:prstGeom>
        </p:spPr>
      </p:pic>
      <p:sp>
        <p:nvSpPr>
          <p:cNvPr id="85" name="Title 7">
            <a:extLst>
              <a:ext uri="{FF2B5EF4-FFF2-40B4-BE49-F238E27FC236}">
                <a16:creationId xmlns:a16="http://schemas.microsoft.com/office/drawing/2014/main" id="{42C03026-0CF6-C64C-A272-2B08F3CD6BF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DFA31DE8-0406-4A44-8F8D-A0F0E83CF8BF}"/>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2" name="Picture 21">
            <a:extLst>
              <a:ext uri="{FF2B5EF4-FFF2-40B4-BE49-F238E27FC236}">
                <a16:creationId xmlns:a16="http://schemas.microsoft.com/office/drawing/2014/main" id="{ECB73C56-A5BA-9E4B-8C7F-F190231AED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1083F7FF-417B-2D42-B0BC-5CDE35BE53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2311" y="1281449"/>
            <a:ext cx="2460998" cy="4375107"/>
          </a:xfrm>
          <a:prstGeom prst="rect">
            <a:avLst/>
          </a:prstGeom>
        </p:spPr>
      </p:pic>
      <p:pic>
        <p:nvPicPr>
          <p:cNvPr id="38" name="Picture 37">
            <a:extLst>
              <a:ext uri="{FF2B5EF4-FFF2-40B4-BE49-F238E27FC236}">
                <a16:creationId xmlns:a16="http://schemas.microsoft.com/office/drawing/2014/main" id="{300B58E6-04DA-5D41-9740-86C2FB339F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39" name="Picture 38">
            <a:extLst>
              <a:ext uri="{FF2B5EF4-FFF2-40B4-BE49-F238E27FC236}">
                <a16:creationId xmlns:a16="http://schemas.microsoft.com/office/drawing/2014/main" id="{E135B571-254E-6446-95EB-E1B107B61D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0" name="Picture 39">
            <a:extLst>
              <a:ext uri="{FF2B5EF4-FFF2-40B4-BE49-F238E27FC236}">
                <a16:creationId xmlns:a16="http://schemas.microsoft.com/office/drawing/2014/main" id="{351A34CC-63E0-BD4E-8FBE-1536814438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1" name="Picture 40">
            <a:extLst>
              <a:ext uri="{FF2B5EF4-FFF2-40B4-BE49-F238E27FC236}">
                <a16:creationId xmlns:a16="http://schemas.microsoft.com/office/drawing/2014/main" id="{C05E2168-96D8-644E-96A1-E38A2CFB504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2" name="Picture 41">
            <a:extLst>
              <a:ext uri="{FF2B5EF4-FFF2-40B4-BE49-F238E27FC236}">
                <a16:creationId xmlns:a16="http://schemas.microsoft.com/office/drawing/2014/main" id="{D030FA13-1AE2-4C45-8C26-7609ECAF9D9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3" name="Picture 42">
            <a:extLst>
              <a:ext uri="{FF2B5EF4-FFF2-40B4-BE49-F238E27FC236}">
                <a16:creationId xmlns:a16="http://schemas.microsoft.com/office/drawing/2014/main" id="{27AD0788-A0CF-AB4A-94E4-258A7B3323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4" name="Picture 43">
            <a:extLst>
              <a:ext uri="{FF2B5EF4-FFF2-40B4-BE49-F238E27FC236}">
                <a16:creationId xmlns:a16="http://schemas.microsoft.com/office/drawing/2014/main" id="{C00556AE-8E55-EF48-94AB-DF0513C2B415}"/>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5" name="Picture 44">
            <a:extLst>
              <a:ext uri="{FF2B5EF4-FFF2-40B4-BE49-F238E27FC236}">
                <a16:creationId xmlns:a16="http://schemas.microsoft.com/office/drawing/2014/main" id="{8B8D964C-0428-E446-920D-C47FD70427C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6" name="Picture 45">
            <a:extLst>
              <a:ext uri="{FF2B5EF4-FFF2-40B4-BE49-F238E27FC236}">
                <a16:creationId xmlns:a16="http://schemas.microsoft.com/office/drawing/2014/main" id="{08FCADDB-03FA-BA4C-990C-076EC79BB53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16679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5C7CDC48-791C-154D-B8D2-4A7714814A6C}"/>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4AD727A3-1D80-D743-9D94-FD2AB979AF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664C0FC0-8F7C-6147-95CF-D7522DF5648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F178A31-3A70-E34F-BFE2-9D42085003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693"/>
            <a:ext cx="2118063" cy="3767328"/>
          </a:xfrm>
          <a:prstGeom prst="rect">
            <a:avLst/>
          </a:prstGeom>
        </p:spPr>
      </p:pic>
      <p:sp>
        <p:nvSpPr>
          <p:cNvPr id="85" name="Title 7">
            <a:extLst>
              <a:ext uri="{FF2B5EF4-FFF2-40B4-BE49-F238E27FC236}">
                <a16:creationId xmlns:a16="http://schemas.microsoft.com/office/drawing/2014/main" id="{42C03026-0CF6-C64C-A272-2B08F3CD6BF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DFA31DE8-0406-4A44-8F8D-A0F0E83CF8BF}"/>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22" name="Picture 21">
            <a:extLst>
              <a:ext uri="{FF2B5EF4-FFF2-40B4-BE49-F238E27FC236}">
                <a16:creationId xmlns:a16="http://schemas.microsoft.com/office/drawing/2014/main" id="{B3F02684-9185-DC4C-9ED7-5A9A81A9A0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517F1625-51BA-A144-8F65-7CF1FF6EF4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2311" y="1281449"/>
            <a:ext cx="2463737" cy="4379976"/>
          </a:xfrm>
          <a:prstGeom prst="rect">
            <a:avLst/>
          </a:prstGeom>
        </p:spPr>
      </p:pic>
      <p:pic>
        <p:nvPicPr>
          <p:cNvPr id="38" name="Picture 37">
            <a:extLst>
              <a:ext uri="{FF2B5EF4-FFF2-40B4-BE49-F238E27FC236}">
                <a16:creationId xmlns:a16="http://schemas.microsoft.com/office/drawing/2014/main" id="{3BE4FA16-31E8-2F4D-9FDE-E77CBE7679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39" name="Picture 38">
            <a:extLst>
              <a:ext uri="{FF2B5EF4-FFF2-40B4-BE49-F238E27FC236}">
                <a16:creationId xmlns:a16="http://schemas.microsoft.com/office/drawing/2014/main" id="{B72C0F0A-76B0-3A43-8A4F-28E6B6A7A6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0" name="Picture 39">
            <a:extLst>
              <a:ext uri="{FF2B5EF4-FFF2-40B4-BE49-F238E27FC236}">
                <a16:creationId xmlns:a16="http://schemas.microsoft.com/office/drawing/2014/main" id="{662BB14F-5C6D-7946-A7CE-D82C65B5BF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1" name="Picture 40">
            <a:extLst>
              <a:ext uri="{FF2B5EF4-FFF2-40B4-BE49-F238E27FC236}">
                <a16:creationId xmlns:a16="http://schemas.microsoft.com/office/drawing/2014/main" id="{19CBB10B-1B57-154B-8458-AD7F55BECBA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2" name="Picture 41">
            <a:extLst>
              <a:ext uri="{FF2B5EF4-FFF2-40B4-BE49-F238E27FC236}">
                <a16:creationId xmlns:a16="http://schemas.microsoft.com/office/drawing/2014/main" id="{9E943AE5-0C2B-064E-8293-6D983F17E4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3" name="Picture 42">
            <a:extLst>
              <a:ext uri="{FF2B5EF4-FFF2-40B4-BE49-F238E27FC236}">
                <a16:creationId xmlns:a16="http://schemas.microsoft.com/office/drawing/2014/main" id="{0DE54414-99F3-BF4B-88B9-D073FAB0917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4" name="Picture 43">
            <a:extLst>
              <a:ext uri="{FF2B5EF4-FFF2-40B4-BE49-F238E27FC236}">
                <a16:creationId xmlns:a16="http://schemas.microsoft.com/office/drawing/2014/main" id="{E270B027-CEA5-734C-A60A-F3B6F8211E6E}"/>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5" name="Picture 44">
            <a:extLst>
              <a:ext uri="{FF2B5EF4-FFF2-40B4-BE49-F238E27FC236}">
                <a16:creationId xmlns:a16="http://schemas.microsoft.com/office/drawing/2014/main" id="{7EBDD1D5-F705-6E42-9D37-4DCE1ABEBCD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6" name="Picture 45">
            <a:extLst>
              <a:ext uri="{FF2B5EF4-FFF2-40B4-BE49-F238E27FC236}">
                <a16:creationId xmlns:a16="http://schemas.microsoft.com/office/drawing/2014/main" id="{72B0ADAE-69F0-B74D-B97C-FEE7C84FCEC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139134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AEB4FFA-72FF-2048-BD66-302D47908473}"/>
              </a:ext>
            </a:extLst>
          </p:cNvPr>
          <p:cNvGrpSpPr/>
          <p:nvPr/>
        </p:nvGrpSpPr>
        <p:grpSpPr>
          <a:xfrm>
            <a:off x="6284973" y="903514"/>
            <a:ext cx="2451237" cy="5127171"/>
            <a:chOff x="6182510" y="903514"/>
            <a:chExt cx="2451237" cy="5127171"/>
          </a:xfrm>
        </p:grpSpPr>
        <p:pic>
          <p:nvPicPr>
            <p:cNvPr id="52" name="Picture 51">
              <a:extLst>
                <a:ext uri="{FF2B5EF4-FFF2-40B4-BE49-F238E27FC236}">
                  <a16:creationId xmlns:a16="http://schemas.microsoft.com/office/drawing/2014/main" id="{A3BEF6EB-ACD2-8045-B5F0-3F478CD60A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3" name="Oval 52">
              <a:extLst>
                <a:ext uri="{FF2B5EF4-FFF2-40B4-BE49-F238E27FC236}">
                  <a16:creationId xmlns:a16="http://schemas.microsoft.com/office/drawing/2014/main" id="{44E533CE-2026-664C-A96A-A53FCEC585A4}"/>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B9F9370B-79E2-AE47-AB79-9110DEE142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249"/>
            <a:ext cx="2118063" cy="3767328"/>
          </a:xfrm>
          <a:prstGeom prst="rect">
            <a:avLst/>
          </a:prstGeom>
        </p:spPr>
      </p:pic>
      <p:sp>
        <p:nvSpPr>
          <p:cNvPr id="56" name="Title 7">
            <a:extLst>
              <a:ext uri="{FF2B5EF4-FFF2-40B4-BE49-F238E27FC236}">
                <a16:creationId xmlns:a16="http://schemas.microsoft.com/office/drawing/2014/main" id="{E26E72E0-D443-C44C-86DA-AF3BD51007B3}"/>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57" name="Title 7">
            <a:extLst>
              <a:ext uri="{FF2B5EF4-FFF2-40B4-BE49-F238E27FC236}">
                <a16:creationId xmlns:a16="http://schemas.microsoft.com/office/drawing/2014/main" id="{D2E68674-3D68-E44A-907A-352DBFAA9EEE}"/>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search media</a:t>
            </a:r>
          </a:p>
        </p:txBody>
      </p:sp>
      <p:pic>
        <p:nvPicPr>
          <p:cNvPr id="20" name="Picture 19">
            <a:extLst>
              <a:ext uri="{FF2B5EF4-FFF2-40B4-BE49-F238E27FC236}">
                <a16:creationId xmlns:a16="http://schemas.microsoft.com/office/drawing/2014/main" id="{32203847-4744-974E-8BBE-8194C753BC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FB6DCED6-1739-3A45-8487-DDB6CE76BD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pic>
        <p:nvPicPr>
          <p:cNvPr id="38" name="Picture 37">
            <a:extLst>
              <a:ext uri="{FF2B5EF4-FFF2-40B4-BE49-F238E27FC236}">
                <a16:creationId xmlns:a16="http://schemas.microsoft.com/office/drawing/2014/main" id="{93B500C2-47DA-C443-8CE0-1B51410E50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39" name="Picture 38">
            <a:extLst>
              <a:ext uri="{FF2B5EF4-FFF2-40B4-BE49-F238E27FC236}">
                <a16:creationId xmlns:a16="http://schemas.microsoft.com/office/drawing/2014/main" id="{242E9913-B96F-EC4B-9F9A-4E1625FB52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0" name="Picture 39">
            <a:extLst>
              <a:ext uri="{FF2B5EF4-FFF2-40B4-BE49-F238E27FC236}">
                <a16:creationId xmlns:a16="http://schemas.microsoft.com/office/drawing/2014/main" id="{ABBDB483-C3EF-DC4E-A5CC-A301D037C77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1" name="Picture 40">
            <a:extLst>
              <a:ext uri="{FF2B5EF4-FFF2-40B4-BE49-F238E27FC236}">
                <a16:creationId xmlns:a16="http://schemas.microsoft.com/office/drawing/2014/main" id="{A7F919BD-2753-564B-B056-CF28320D6B5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2" name="Picture 41">
            <a:extLst>
              <a:ext uri="{FF2B5EF4-FFF2-40B4-BE49-F238E27FC236}">
                <a16:creationId xmlns:a16="http://schemas.microsoft.com/office/drawing/2014/main" id="{DDA5BABA-6F2E-344B-855C-8A281E0DF2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3" name="Picture 42">
            <a:extLst>
              <a:ext uri="{FF2B5EF4-FFF2-40B4-BE49-F238E27FC236}">
                <a16:creationId xmlns:a16="http://schemas.microsoft.com/office/drawing/2014/main" id="{514BA969-414E-6B40-BD0E-A5D4F55C278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4" name="Picture 43">
            <a:extLst>
              <a:ext uri="{FF2B5EF4-FFF2-40B4-BE49-F238E27FC236}">
                <a16:creationId xmlns:a16="http://schemas.microsoft.com/office/drawing/2014/main" id="{D0E176D1-5D50-9242-96F3-6F138CEC66F7}"/>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5" name="Picture 44">
            <a:extLst>
              <a:ext uri="{FF2B5EF4-FFF2-40B4-BE49-F238E27FC236}">
                <a16:creationId xmlns:a16="http://schemas.microsoft.com/office/drawing/2014/main" id="{6DDE9A99-1087-134B-8A88-A3FBEFEC642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6" name="Picture 45">
            <a:extLst>
              <a:ext uri="{FF2B5EF4-FFF2-40B4-BE49-F238E27FC236}">
                <a16:creationId xmlns:a16="http://schemas.microsoft.com/office/drawing/2014/main" id="{23D35CC7-DF40-D647-8285-D99E596884B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5360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AEB4FFA-72FF-2048-BD66-302D47908473}"/>
              </a:ext>
            </a:extLst>
          </p:cNvPr>
          <p:cNvGrpSpPr/>
          <p:nvPr/>
        </p:nvGrpSpPr>
        <p:grpSpPr>
          <a:xfrm>
            <a:off x="6284973" y="903514"/>
            <a:ext cx="2451237" cy="5127171"/>
            <a:chOff x="6182510" y="903514"/>
            <a:chExt cx="2451237" cy="5127171"/>
          </a:xfrm>
        </p:grpSpPr>
        <p:pic>
          <p:nvPicPr>
            <p:cNvPr id="52" name="Picture 51">
              <a:extLst>
                <a:ext uri="{FF2B5EF4-FFF2-40B4-BE49-F238E27FC236}">
                  <a16:creationId xmlns:a16="http://schemas.microsoft.com/office/drawing/2014/main" id="{A3BEF6EB-ACD2-8045-B5F0-3F478CD60A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3" name="Oval 52">
              <a:extLst>
                <a:ext uri="{FF2B5EF4-FFF2-40B4-BE49-F238E27FC236}">
                  <a16:creationId xmlns:a16="http://schemas.microsoft.com/office/drawing/2014/main" id="{44E533CE-2026-664C-A96A-A53FCEC585A4}"/>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B9F9370B-79E2-AE47-AB79-9110DEE142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249"/>
            <a:ext cx="2118063" cy="3767328"/>
          </a:xfrm>
          <a:prstGeom prst="rect">
            <a:avLst/>
          </a:prstGeom>
        </p:spPr>
      </p:pic>
      <p:sp>
        <p:nvSpPr>
          <p:cNvPr id="56" name="Title 7">
            <a:extLst>
              <a:ext uri="{FF2B5EF4-FFF2-40B4-BE49-F238E27FC236}">
                <a16:creationId xmlns:a16="http://schemas.microsoft.com/office/drawing/2014/main" id="{E26E72E0-D443-C44C-86DA-AF3BD51007B3}"/>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57" name="Title 7">
            <a:extLst>
              <a:ext uri="{FF2B5EF4-FFF2-40B4-BE49-F238E27FC236}">
                <a16:creationId xmlns:a16="http://schemas.microsoft.com/office/drawing/2014/main" id="{D2E68674-3D68-E44A-907A-352DBFAA9EEE}"/>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search media</a:t>
            </a:r>
          </a:p>
        </p:txBody>
      </p:sp>
      <p:sp>
        <p:nvSpPr>
          <p:cNvPr id="31" name="Freeform 30">
            <a:extLst>
              <a:ext uri="{FF2B5EF4-FFF2-40B4-BE49-F238E27FC236}">
                <a16:creationId xmlns:a16="http://schemas.microsoft.com/office/drawing/2014/main" id="{E1C6CA75-4ADD-B840-A1C6-9133AA28B502}"/>
              </a:ext>
            </a:extLst>
          </p:cNvPr>
          <p:cNvSpPr/>
          <p:nvPr/>
        </p:nvSpPr>
        <p:spPr>
          <a:xfrm>
            <a:off x="6462638" y="1522249"/>
            <a:ext cx="2118063" cy="3767329"/>
          </a:xfrm>
          <a:custGeom>
            <a:avLst/>
            <a:gdLst>
              <a:gd name="connsiteX0" fmla="*/ 1132779 w 2118063"/>
              <a:gd name="connsiteY0" fmla="*/ 3767328 h 3767329"/>
              <a:gd name="connsiteX1" fmla="*/ 1513640 w 2118063"/>
              <a:gd name="connsiteY1" fmla="*/ 3767328 h 3767329"/>
              <a:gd name="connsiteX2" fmla="*/ 1513639 w 2118063"/>
              <a:gd name="connsiteY2" fmla="*/ 3767329 h 3767329"/>
              <a:gd name="connsiteX3" fmla="*/ 1132779 w 2118063"/>
              <a:gd name="connsiteY3" fmla="*/ 3767329 h 3767329"/>
              <a:gd name="connsiteX4" fmla="*/ 0 w 2118063"/>
              <a:gd name="connsiteY4" fmla="*/ 0 h 3767329"/>
              <a:gd name="connsiteX5" fmla="*/ 2118063 w 2118063"/>
              <a:gd name="connsiteY5" fmla="*/ 0 h 3767329"/>
              <a:gd name="connsiteX6" fmla="*/ 2118063 w 2118063"/>
              <a:gd name="connsiteY6" fmla="*/ 3767328 h 3767329"/>
              <a:gd name="connsiteX7" fmla="*/ 1513640 w 2118063"/>
              <a:gd name="connsiteY7" fmla="*/ 3767328 h 3767329"/>
              <a:gd name="connsiteX8" fmla="*/ 1546235 w 2118063"/>
              <a:gd name="connsiteY8" fmla="*/ 3718983 h 3767329"/>
              <a:gd name="connsiteX9" fmla="*/ 1565256 w 2118063"/>
              <a:gd name="connsiteY9" fmla="*/ 3624767 h 3767329"/>
              <a:gd name="connsiteX10" fmla="*/ 1323209 w 2118063"/>
              <a:gd name="connsiteY10" fmla="*/ 3382720 h 3767329"/>
              <a:gd name="connsiteX11" fmla="*/ 1081162 w 2118063"/>
              <a:gd name="connsiteY11" fmla="*/ 3624767 h 3767329"/>
              <a:gd name="connsiteX12" fmla="*/ 1100183 w 2118063"/>
              <a:gd name="connsiteY12" fmla="*/ 3718983 h 3767329"/>
              <a:gd name="connsiteX13" fmla="*/ 1132779 w 2118063"/>
              <a:gd name="connsiteY13" fmla="*/ 3767328 h 3767329"/>
              <a:gd name="connsiteX14" fmla="*/ 0 w 2118063"/>
              <a:gd name="connsiteY14" fmla="*/ 3767328 h 376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8063" h="3767329">
                <a:moveTo>
                  <a:pt x="1132779" y="3767328"/>
                </a:moveTo>
                <a:lnTo>
                  <a:pt x="1513640" y="3767328"/>
                </a:lnTo>
                <a:lnTo>
                  <a:pt x="1513639" y="3767329"/>
                </a:lnTo>
                <a:lnTo>
                  <a:pt x="1132779" y="3767329"/>
                </a:lnTo>
                <a:close/>
                <a:moveTo>
                  <a:pt x="0" y="0"/>
                </a:moveTo>
                <a:lnTo>
                  <a:pt x="2118063" y="0"/>
                </a:lnTo>
                <a:lnTo>
                  <a:pt x="2118063" y="3767328"/>
                </a:lnTo>
                <a:lnTo>
                  <a:pt x="1513640" y="3767328"/>
                </a:lnTo>
                <a:lnTo>
                  <a:pt x="1546235" y="3718983"/>
                </a:lnTo>
                <a:cubicBezTo>
                  <a:pt x="1558483" y="3690025"/>
                  <a:pt x="1565256" y="3658187"/>
                  <a:pt x="1565256" y="3624767"/>
                </a:cubicBezTo>
                <a:cubicBezTo>
                  <a:pt x="1565256" y="3491088"/>
                  <a:pt x="1456888" y="3382720"/>
                  <a:pt x="1323209" y="3382720"/>
                </a:cubicBezTo>
                <a:cubicBezTo>
                  <a:pt x="1189530" y="3382720"/>
                  <a:pt x="1081162" y="3491088"/>
                  <a:pt x="1081162" y="3624767"/>
                </a:cubicBezTo>
                <a:cubicBezTo>
                  <a:pt x="1081162" y="3658187"/>
                  <a:pt x="1087935" y="3690025"/>
                  <a:pt x="1100183" y="3718983"/>
                </a:cubicBezTo>
                <a:lnTo>
                  <a:pt x="1132779"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2" name="Picture 21">
            <a:extLst>
              <a:ext uri="{FF2B5EF4-FFF2-40B4-BE49-F238E27FC236}">
                <a16:creationId xmlns:a16="http://schemas.microsoft.com/office/drawing/2014/main" id="{B288AF0D-6805-C24E-827F-BF127ACB0F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2274ABD9-5FD6-4549-98EC-8F30DA862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sp>
        <p:nvSpPr>
          <p:cNvPr id="23" name="Freeform 22">
            <a:extLst>
              <a:ext uri="{FF2B5EF4-FFF2-40B4-BE49-F238E27FC236}">
                <a16:creationId xmlns:a16="http://schemas.microsoft.com/office/drawing/2014/main" id="{D9FB6747-C5D2-6D42-8BE3-A7FB505964F1}"/>
              </a:ext>
            </a:extLst>
          </p:cNvPr>
          <p:cNvSpPr/>
          <p:nvPr/>
        </p:nvSpPr>
        <p:spPr>
          <a:xfrm>
            <a:off x="8959572" y="1281449"/>
            <a:ext cx="2463737" cy="4379976"/>
          </a:xfrm>
          <a:custGeom>
            <a:avLst/>
            <a:gdLst>
              <a:gd name="connsiteX0" fmla="*/ 1931341 w 2463737"/>
              <a:gd name="connsiteY0" fmla="*/ 3618097 h 4379976"/>
              <a:gd name="connsiteX1" fmla="*/ 1637914 w 2463737"/>
              <a:gd name="connsiteY1" fmla="*/ 3911524 h 4379976"/>
              <a:gd name="connsiteX2" fmla="*/ 1931341 w 2463737"/>
              <a:gd name="connsiteY2" fmla="*/ 4204951 h 4379976"/>
              <a:gd name="connsiteX3" fmla="*/ 2224768 w 2463737"/>
              <a:gd name="connsiteY3" fmla="*/ 3911524 h 4379976"/>
              <a:gd name="connsiteX4" fmla="*/ 1931341 w 2463737"/>
              <a:gd name="connsiteY4" fmla="*/ 3618097 h 4379976"/>
              <a:gd name="connsiteX5" fmla="*/ 0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1931341" y="3618097"/>
                </a:moveTo>
                <a:cubicBezTo>
                  <a:pt x="1769286" y="3618097"/>
                  <a:pt x="1637914" y="3749469"/>
                  <a:pt x="1637914" y="3911524"/>
                </a:cubicBezTo>
                <a:cubicBezTo>
                  <a:pt x="1637914" y="4073579"/>
                  <a:pt x="1769286" y="4204951"/>
                  <a:pt x="1931341" y="4204951"/>
                </a:cubicBezTo>
                <a:cubicBezTo>
                  <a:pt x="2093396" y="4204951"/>
                  <a:pt x="2224768" y="4073579"/>
                  <a:pt x="2224768" y="3911524"/>
                </a:cubicBezTo>
                <a:cubicBezTo>
                  <a:pt x="2224768" y="3749469"/>
                  <a:pt x="2093396" y="3618097"/>
                  <a:pt x="1931341" y="3618097"/>
                </a:cubicBez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a:extLst>
              <a:ext uri="{FF2B5EF4-FFF2-40B4-BE49-F238E27FC236}">
                <a16:creationId xmlns:a16="http://schemas.microsoft.com/office/drawing/2014/main" id="{FE99FF4D-931E-6D46-81B3-48B22B418A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43" name="Picture 42">
            <a:extLst>
              <a:ext uri="{FF2B5EF4-FFF2-40B4-BE49-F238E27FC236}">
                <a16:creationId xmlns:a16="http://schemas.microsoft.com/office/drawing/2014/main" id="{7B7BF43D-AFDF-5544-8C2E-EBC0FE3E44C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4" name="Picture 43">
            <a:extLst>
              <a:ext uri="{FF2B5EF4-FFF2-40B4-BE49-F238E27FC236}">
                <a16:creationId xmlns:a16="http://schemas.microsoft.com/office/drawing/2014/main" id="{549DDDDB-2911-C141-819A-EF77E46D30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5" name="Picture 44">
            <a:extLst>
              <a:ext uri="{FF2B5EF4-FFF2-40B4-BE49-F238E27FC236}">
                <a16:creationId xmlns:a16="http://schemas.microsoft.com/office/drawing/2014/main" id="{F9750653-7EF4-1040-8BAD-4B8B534AA9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6" name="Picture 45">
            <a:extLst>
              <a:ext uri="{FF2B5EF4-FFF2-40B4-BE49-F238E27FC236}">
                <a16:creationId xmlns:a16="http://schemas.microsoft.com/office/drawing/2014/main" id="{7BBE9DFF-D398-6545-A2EA-79F16CCCF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7" name="Picture 46">
            <a:extLst>
              <a:ext uri="{FF2B5EF4-FFF2-40B4-BE49-F238E27FC236}">
                <a16:creationId xmlns:a16="http://schemas.microsoft.com/office/drawing/2014/main" id="{C88097B3-C232-2645-B7AC-CB0ED9A053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8" name="Picture 47">
            <a:extLst>
              <a:ext uri="{FF2B5EF4-FFF2-40B4-BE49-F238E27FC236}">
                <a16:creationId xmlns:a16="http://schemas.microsoft.com/office/drawing/2014/main" id="{FC1ED5C2-D3E2-AE4E-93B8-97849269F124}"/>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9" name="Picture 48">
            <a:extLst>
              <a:ext uri="{FF2B5EF4-FFF2-40B4-BE49-F238E27FC236}">
                <a16:creationId xmlns:a16="http://schemas.microsoft.com/office/drawing/2014/main" id="{AEAEB814-B5FD-1743-A4A6-275C432F3DC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50" name="Picture 49">
            <a:extLst>
              <a:ext uri="{FF2B5EF4-FFF2-40B4-BE49-F238E27FC236}">
                <a16:creationId xmlns:a16="http://schemas.microsoft.com/office/drawing/2014/main" id="{72FDCF3A-E849-3946-9944-40BDF98D70A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181272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C7381179-A1F9-5C47-9E50-A94EE739DBAA}"/>
              </a:ext>
            </a:extLst>
          </p:cNvPr>
          <p:cNvGrpSpPr/>
          <p:nvPr/>
        </p:nvGrpSpPr>
        <p:grpSpPr>
          <a:xfrm>
            <a:off x="6284973" y="903514"/>
            <a:ext cx="2451237" cy="5127171"/>
            <a:chOff x="6182510" y="903514"/>
            <a:chExt cx="2451237" cy="5127171"/>
          </a:xfrm>
        </p:grpSpPr>
        <p:pic>
          <p:nvPicPr>
            <p:cNvPr id="52" name="Picture 51">
              <a:extLst>
                <a:ext uri="{FF2B5EF4-FFF2-40B4-BE49-F238E27FC236}">
                  <a16:creationId xmlns:a16="http://schemas.microsoft.com/office/drawing/2014/main" id="{4DCE6F6D-95BA-8C4A-B593-A9E6373B2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3" name="Oval 52">
              <a:extLst>
                <a:ext uri="{FF2B5EF4-FFF2-40B4-BE49-F238E27FC236}">
                  <a16:creationId xmlns:a16="http://schemas.microsoft.com/office/drawing/2014/main" id="{CEC68439-A10F-A44A-BE72-1E91DB049E37}"/>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49637B5-D2A4-BE47-BCFD-13E384B71F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0660" y="1518200"/>
            <a:ext cx="2118063" cy="3767328"/>
          </a:xfrm>
          <a:prstGeom prst="rect">
            <a:avLst/>
          </a:prstGeom>
        </p:spPr>
      </p:pic>
      <p:sp>
        <p:nvSpPr>
          <p:cNvPr id="56" name="Title 7">
            <a:extLst>
              <a:ext uri="{FF2B5EF4-FFF2-40B4-BE49-F238E27FC236}">
                <a16:creationId xmlns:a16="http://schemas.microsoft.com/office/drawing/2014/main" id="{BA41E42C-44BD-D348-B747-2D7D87862631}"/>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57" name="Title 7">
            <a:extLst>
              <a:ext uri="{FF2B5EF4-FFF2-40B4-BE49-F238E27FC236}">
                <a16:creationId xmlns:a16="http://schemas.microsoft.com/office/drawing/2014/main" id="{06A94CF7-E51E-D140-9D92-0D7B8FBC7BA6}"/>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search media</a:t>
            </a:r>
          </a:p>
        </p:txBody>
      </p:sp>
      <p:pic>
        <p:nvPicPr>
          <p:cNvPr id="24" name="Picture 23">
            <a:extLst>
              <a:ext uri="{FF2B5EF4-FFF2-40B4-BE49-F238E27FC236}">
                <a16:creationId xmlns:a16="http://schemas.microsoft.com/office/drawing/2014/main" id="{757E8991-58A6-7E44-8538-739E983FC9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928781A8-7A15-FF4B-8530-66E6F7EC6C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1" y="1281449"/>
            <a:ext cx="2463737" cy="4379976"/>
          </a:xfrm>
          <a:prstGeom prst="rect">
            <a:avLst/>
          </a:prstGeom>
        </p:spPr>
      </p:pic>
      <p:pic>
        <p:nvPicPr>
          <p:cNvPr id="38" name="Picture 37">
            <a:extLst>
              <a:ext uri="{FF2B5EF4-FFF2-40B4-BE49-F238E27FC236}">
                <a16:creationId xmlns:a16="http://schemas.microsoft.com/office/drawing/2014/main" id="{C86A76B8-F3FE-E248-8386-DE3FB6286A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39" name="Picture 38">
            <a:extLst>
              <a:ext uri="{FF2B5EF4-FFF2-40B4-BE49-F238E27FC236}">
                <a16:creationId xmlns:a16="http://schemas.microsoft.com/office/drawing/2014/main" id="{E6EE41B3-FD11-374F-A4FF-5A6F6B2995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40" name="Picture 39">
            <a:extLst>
              <a:ext uri="{FF2B5EF4-FFF2-40B4-BE49-F238E27FC236}">
                <a16:creationId xmlns:a16="http://schemas.microsoft.com/office/drawing/2014/main" id="{9B3900E7-5AAC-7746-B550-4E71639FDD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41" name="Picture 40">
            <a:extLst>
              <a:ext uri="{FF2B5EF4-FFF2-40B4-BE49-F238E27FC236}">
                <a16:creationId xmlns:a16="http://schemas.microsoft.com/office/drawing/2014/main" id="{FC9FB3BD-BC6D-FE40-AB7C-BBDD91113C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42" name="Picture 41">
            <a:extLst>
              <a:ext uri="{FF2B5EF4-FFF2-40B4-BE49-F238E27FC236}">
                <a16:creationId xmlns:a16="http://schemas.microsoft.com/office/drawing/2014/main" id="{7F9AA7D7-0179-9147-8863-23C25D1F9D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43" name="Picture 42">
            <a:extLst>
              <a:ext uri="{FF2B5EF4-FFF2-40B4-BE49-F238E27FC236}">
                <a16:creationId xmlns:a16="http://schemas.microsoft.com/office/drawing/2014/main" id="{18574020-4410-0141-8134-F2A86A25C4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44" name="Picture 43">
            <a:extLst>
              <a:ext uri="{FF2B5EF4-FFF2-40B4-BE49-F238E27FC236}">
                <a16:creationId xmlns:a16="http://schemas.microsoft.com/office/drawing/2014/main" id="{0ADF28D9-D7C3-6242-9F65-6F5CF45672C3}"/>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45" name="Picture 44">
            <a:extLst>
              <a:ext uri="{FF2B5EF4-FFF2-40B4-BE49-F238E27FC236}">
                <a16:creationId xmlns:a16="http://schemas.microsoft.com/office/drawing/2014/main" id="{67E89F7A-12C9-434A-B83C-62473F501C8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46" name="Picture 45">
            <a:extLst>
              <a:ext uri="{FF2B5EF4-FFF2-40B4-BE49-F238E27FC236}">
                <a16:creationId xmlns:a16="http://schemas.microsoft.com/office/drawing/2014/main" id="{4E7A1B01-6EB1-C249-9C4D-8E613BF831A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299381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B3D9CF4F-9FB9-3843-855B-B18DDE46C88B}"/>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6EE6C282-BB8F-FF4E-893D-E957593C13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F3096029-4B05-714E-B986-B1EE9D8A897A}"/>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C0901F8-0B3C-054A-90C9-C327724836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0660" y="1522118"/>
            <a:ext cx="2118063" cy="3767328"/>
          </a:xfrm>
          <a:prstGeom prst="rect">
            <a:avLst/>
          </a:prstGeom>
        </p:spPr>
      </p:pic>
      <p:sp>
        <p:nvSpPr>
          <p:cNvPr id="89" name="Title 7">
            <a:extLst>
              <a:ext uri="{FF2B5EF4-FFF2-40B4-BE49-F238E27FC236}">
                <a16:creationId xmlns:a16="http://schemas.microsoft.com/office/drawing/2014/main" id="{4223BC60-F965-B643-A717-631E9D00B67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1BEDB2B9-D733-6A4A-AE72-CDB3BDCD1EA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favorite media</a:t>
            </a:r>
          </a:p>
        </p:txBody>
      </p:sp>
      <p:pic>
        <p:nvPicPr>
          <p:cNvPr id="20" name="Picture 19">
            <a:extLst>
              <a:ext uri="{FF2B5EF4-FFF2-40B4-BE49-F238E27FC236}">
                <a16:creationId xmlns:a16="http://schemas.microsoft.com/office/drawing/2014/main" id="{05AD171A-19C7-7848-8C9A-A4F40F45B4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A18864A4-3718-7244-AAE1-228E73CF5C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1" y="1281449"/>
            <a:ext cx="2463737" cy="4379976"/>
          </a:xfrm>
          <a:prstGeom prst="rect">
            <a:avLst/>
          </a:prstGeom>
        </p:spPr>
      </p:pic>
      <p:pic>
        <p:nvPicPr>
          <p:cNvPr id="19" name="Picture 18">
            <a:extLst>
              <a:ext uri="{FF2B5EF4-FFF2-40B4-BE49-F238E27FC236}">
                <a16:creationId xmlns:a16="http://schemas.microsoft.com/office/drawing/2014/main" id="{F00423C4-8C41-6249-8F2C-BDC8AB34C386}"/>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21" name="Picture 20">
            <a:extLst>
              <a:ext uri="{FF2B5EF4-FFF2-40B4-BE49-F238E27FC236}">
                <a16:creationId xmlns:a16="http://schemas.microsoft.com/office/drawing/2014/main" id="{23204AD7-196D-9A43-AE58-04E3B8FAFD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22" name="Picture 21">
            <a:extLst>
              <a:ext uri="{FF2B5EF4-FFF2-40B4-BE49-F238E27FC236}">
                <a16:creationId xmlns:a16="http://schemas.microsoft.com/office/drawing/2014/main" id="{8A0126CA-7E6F-5C45-BA1B-22228D5F7A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23" name="Picture 22">
            <a:extLst>
              <a:ext uri="{FF2B5EF4-FFF2-40B4-BE49-F238E27FC236}">
                <a16:creationId xmlns:a16="http://schemas.microsoft.com/office/drawing/2014/main" id="{97B73E27-E494-EF44-817A-6874C157F0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24" name="Picture 23">
            <a:extLst>
              <a:ext uri="{FF2B5EF4-FFF2-40B4-BE49-F238E27FC236}">
                <a16:creationId xmlns:a16="http://schemas.microsoft.com/office/drawing/2014/main" id="{8AD003A8-B379-6545-AD65-D5A3B27C59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25" name="Picture 24">
            <a:extLst>
              <a:ext uri="{FF2B5EF4-FFF2-40B4-BE49-F238E27FC236}">
                <a16:creationId xmlns:a16="http://schemas.microsoft.com/office/drawing/2014/main" id="{A346B456-1CD7-1148-8E56-102D98E127E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26" name="Picture 25">
            <a:extLst>
              <a:ext uri="{FF2B5EF4-FFF2-40B4-BE49-F238E27FC236}">
                <a16:creationId xmlns:a16="http://schemas.microsoft.com/office/drawing/2014/main" id="{3E9753A6-F54C-D342-BB3C-FCD7316C3DD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27" name="Picture 26">
            <a:extLst>
              <a:ext uri="{FF2B5EF4-FFF2-40B4-BE49-F238E27FC236}">
                <a16:creationId xmlns:a16="http://schemas.microsoft.com/office/drawing/2014/main" id="{FCD9BC4D-0023-EB43-905B-289B224A0E6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28" name="Picture 27">
            <a:extLst>
              <a:ext uri="{FF2B5EF4-FFF2-40B4-BE49-F238E27FC236}">
                <a16:creationId xmlns:a16="http://schemas.microsoft.com/office/drawing/2014/main" id="{A607B3F1-BD5F-E14C-9E29-3AB8161F932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583825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solidFill>
                  <a:schemeClr val="accent2"/>
                </a:solidFill>
              </a:rPr>
              <a:t>Say Hello to the Gospel Media App</a:t>
            </a:r>
          </a:p>
        </p:txBody>
      </p:sp>
      <p:sp>
        <p:nvSpPr>
          <p:cNvPr id="11" name="Content Placeholder 10"/>
          <p:cNvSpPr>
            <a:spLocks noGrp="1"/>
          </p:cNvSpPr>
          <p:nvPr>
            <p:ph idx="1"/>
          </p:nvPr>
        </p:nvSpPr>
        <p:spPr>
          <a:xfrm>
            <a:off x="3112315" y="1721922"/>
            <a:ext cx="7575057" cy="3846340"/>
          </a:xfrm>
        </p:spPr>
        <p:txBody>
          <a:bodyPr/>
          <a:lstStyle/>
          <a:p>
            <a:pPr lvl="0"/>
            <a:r>
              <a:rPr lang="en-US" b="0" dirty="0">
                <a:solidFill>
                  <a:schemeClr val="bg2">
                    <a:lumMod val="25000"/>
                  </a:schemeClr>
                </a:solidFill>
              </a:rPr>
              <a:t>App version of Gospel Media on </a:t>
            </a:r>
            <a:r>
              <a:rPr lang="en-US" b="0" dirty="0" err="1">
                <a:solidFill>
                  <a:schemeClr val="bg2">
                    <a:lumMod val="25000"/>
                  </a:schemeClr>
                </a:solidFill>
              </a:rPr>
              <a:t>ChurchofJesusChrist.org</a:t>
            </a:r>
            <a:endParaRPr lang="en-US" b="0" dirty="0">
              <a:solidFill>
                <a:schemeClr val="bg2">
                  <a:lumMod val="25000"/>
                </a:schemeClr>
              </a:solidFill>
            </a:endParaRPr>
          </a:p>
          <a:p>
            <a:r>
              <a:rPr lang="en-US" b="0" dirty="0">
                <a:solidFill>
                  <a:schemeClr val="bg2">
                    <a:lumMod val="25000"/>
                  </a:schemeClr>
                </a:solidFill>
              </a:rPr>
              <a:t>Largest collection of Church media</a:t>
            </a:r>
          </a:p>
          <a:p>
            <a:pPr lvl="0"/>
            <a:r>
              <a:rPr lang="en-US" b="0" dirty="0">
                <a:solidFill>
                  <a:schemeClr val="bg2">
                    <a:lumMod val="25000"/>
                  </a:schemeClr>
                </a:solidFill>
              </a:rPr>
              <a:t>Download media to your mobile device and show it without using the internet</a:t>
            </a:r>
          </a:p>
          <a:p>
            <a:r>
              <a:rPr lang="en-US" b="0" dirty="0">
                <a:solidFill>
                  <a:schemeClr val="bg2">
                    <a:lumMod val="25000"/>
                  </a:schemeClr>
                </a:solidFill>
              </a:rPr>
              <a:t>iOS and Android mobile phones and tablets</a:t>
            </a:r>
          </a:p>
          <a:p>
            <a:pPr lvl="0"/>
            <a:r>
              <a:rPr lang="en-US" b="0" dirty="0">
                <a:solidFill>
                  <a:schemeClr val="bg2">
                    <a:lumMod val="25000"/>
                  </a:schemeClr>
                </a:solidFill>
              </a:rPr>
              <a:t>Download free from your app store</a:t>
            </a:r>
          </a:p>
          <a:p>
            <a:endParaRPr lang="en-US" b="0" dirty="0">
              <a:solidFill>
                <a:schemeClr val="bg2">
                  <a:lumMod val="25000"/>
                </a:schemeClr>
              </a:solidFill>
            </a:endParaRPr>
          </a:p>
        </p:txBody>
      </p:sp>
      <p:pic>
        <p:nvPicPr>
          <p:cNvPr id="7" name="Picture 6">
            <a:extLst>
              <a:ext uri="{FF2B5EF4-FFF2-40B4-BE49-F238E27FC236}">
                <a16:creationId xmlns:a16="http://schemas.microsoft.com/office/drawing/2014/main" id="{8BEDEC5F-6F85-B04E-9628-A56EB61834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848" y="1721922"/>
            <a:ext cx="1976452" cy="3893370"/>
          </a:xfrm>
          <a:prstGeom prst="rect">
            <a:avLst/>
          </a:prstGeom>
        </p:spPr>
      </p:pic>
      <p:sp>
        <p:nvSpPr>
          <p:cNvPr id="8" name="Rectangle 7">
            <a:extLst>
              <a:ext uri="{FF2B5EF4-FFF2-40B4-BE49-F238E27FC236}">
                <a16:creationId xmlns:a16="http://schemas.microsoft.com/office/drawing/2014/main" id="{B3E04952-4640-AC47-B642-37142B79CE53}"/>
              </a:ext>
            </a:extLst>
          </p:cNvPr>
          <p:cNvSpPr/>
          <p:nvPr/>
        </p:nvSpPr>
        <p:spPr>
          <a:xfrm>
            <a:off x="773151" y="2003128"/>
            <a:ext cx="1851103" cy="3323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9554C2-0416-0445-9B02-CD72B5FE66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054" y="3261587"/>
            <a:ext cx="814040" cy="814040"/>
          </a:xfrm>
          <a:prstGeom prst="rect">
            <a:avLst/>
          </a:prstGeom>
        </p:spPr>
      </p:pic>
    </p:spTree>
    <p:extLst>
      <p:ext uri="{BB962C8B-B14F-4D97-AF65-F5344CB8AC3E}">
        <p14:creationId xmlns:p14="http://schemas.microsoft.com/office/powerpoint/2010/main" val="187424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B3D9CF4F-9FB9-3843-855B-B18DDE46C88B}"/>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6EE6C282-BB8F-FF4E-893D-E957593C13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F3096029-4B05-714E-B986-B1EE9D8A897A}"/>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7C0901F8-0B3C-054A-90C9-C327724836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0660" y="1522118"/>
            <a:ext cx="2118063" cy="3767328"/>
          </a:xfrm>
          <a:prstGeom prst="rect">
            <a:avLst/>
          </a:prstGeom>
        </p:spPr>
      </p:pic>
      <p:sp>
        <p:nvSpPr>
          <p:cNvPr id="89" name="Title 7">
            <a:extLst>
              <a:ext uri="{FF2B5EF4-FFF2-40B4-BE49-F238E27FC236}">
                <a16:creationId xmlns:a16="http://schemas.microsoft.com/office/drawing/2014/main" id="{4223BC60-F965-B643-A717-631E9D00B67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1BEDB2B9-D733-6A4A-AE72-CDB3BDCD1EA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favorite media</a:t>
            </a:r>
          </a:p>
        </p:txBody>
      </p:sp>
      <p:sp>
        <p:nvSpPr>
          <p:cNvPr id="25" name="Freeform 24">
            <a:extLst>
              <a:ext uri="{FF2B5EF4-FFF2-40B4-BE49-F238E27FC236}">
                <a16:creationId xmlns:a16="http://schemas.microsoft.com/office/drawing/2014/main" id="{EC2BE1D3-8A3D-7A41-A7E2-58D03E75FD34}"/>
              </a:ext>
            </a:extLst>
          </p:cNvPr>
          <p:cNvSpPr/>
          <p:nvPr/>
        </p:nvSpPr>
        <p:spPr>
          <a:xfrm>
            <a:off x="6460660" y="1522118"/>
            <a:ext cx="2180769" cy="3767328"/>
          </a:xfrm>
          <a:custGeom>
            <a:avLst/>
            <a:gdLst>
              <a:gd name="connsiteX0" fmla="*/ 2118063 w 2180769"/>
              <a:gd name="connsiteY0" fmla="*/ 2313420 h 3767328"/>
              <a:gd name="connsiteX1" fmla="*/ 2141430 w 2180769"/>
              <a:gd name="connsiteY1" fmla="*/ 2341741 h 3767328"/>
              <a:gd name="connsiteX2" fmla="*/ 2180769 w 2180769"/>
              <a:gd name="connsiteY2" fmla="*/ 2470529 h 3767328"/>
              <a:gd name="connsiteX3" fmla="*/ 2141430 w 2180769"/>
              <a:gd name="connsiteY3" fmla="*/ 2599317 h 3767328"/>
              <a:gd name="connsiteX4" fmla="*/ 2118063 w 2180769"/>
              <a:gd name="connsiteY4" fmla="*/ 2627638 h 3767328"/>
              <a:gd name="connsiteX5" fmla="*/ 0 w 2180769"/>
              <a:gd name="connsiteY5" fmla="*/ 0 h 3767328"/>
              <a:gd name="connsiteX6" fmla="*/ 2118063 w 2180769"/>
              <a:gd name="connsiteY6" fmla="*/ 0 h 3767328"/>
              <a:gd name="connsiteX7" fmla="*/ 2118063 w 2180769"/>
              <a:gd name="connsiteY7" fmla="*/ 2313420 h 3767328"/>
              <a:gd name="connsiteX8" fmla="*/ 2113302 w 2180769"/>
              <a:gd name="connsiteY8" fmla="*/ 2307651 h 3767328"/>
              <a:gd name="connsiteX9" fmla="*/ 1950424 w 2180769"/>
              <a:gd name="connsiteY9" fmla="*/ 2240184 h 3767328"/>
              <a:gd name="connsiteX10" fmla="*/ 1720079 w 2180769"/>
              <a:gd name="connsiteY10" fmla="*/ 2470529 h 3767328"/>
              <a:gd name="connsiteX11" fmla="*/ 1950424 w 2180769"/>
              <a:gd name="connsiteY11" fmla="*/ 2700874 h 3767328"/>
              <a:gd name="connsiteX12" fmla="*/ 2113302 w 2180769"/>
              <a:gd name="connsiteY12" fmla="*/ 2633408 h 3767328"/>
              <a:gd name="connsiteX13" fmla="*/ 2118063 w 2180769"/>
              <a:gd name="connsiteY13" fmla="*/ 2627638 h 3767328"/>
              <a:gd name="connsiteX14" fmla="*/ 2118063 w 2180769"/>
              <a:gd name="connsiteY14" fmla="*/ 3767328 h 3767328"/>
              <a:gd name="connsiteX15" fmla="*/ 0 w 2180769"/>
              <a:gd name="connsiteY15"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769" h="3767328">
                <a:moveTo>
                  <a:pt x="2118063" y="2313420"/>
                </a:moveTo>
                <a:lnTo>
                  <a:pt x="2141430" y="2341741"/>
                </a:lnTo>
                <a:cubicBezTo>
                  <a:pt x="2166266" y="2378504"/>
                  <a:pt x="2180769" y="2422823"/>
                  <a:pt x="2180769" y="2470529"/>
                </a:cubicBezTo>
                <a:cubicBezTo>
                  <a:pt x="2180769" y="2518235"/>
                  <a:pt x="2166266" y="2562554"/>
                  <a:pt x="2141430" y="2599317"/>
                </a:cubicBezTo>
                <a:lnTo>
                  <a:pt x="2118063" y="2627638"/>
                </a:lnTo>
                <a:close/>
                <a:moveTo>
                  <a:pt x="0" y="0"/>
                </a:moveTo>
                <a:lnTo>
                  <a:pt x="2118063" y="0"/>
                </a:lnTo>
                <a:lnTo>
                  <a:pt x="2118063" y="2313420"/>
                </a:lnTo>
                <a:lnTo>
                  <a:pt x="2113302" y="2307651"/>
                </a:lnTo>
                <a:cubicBezTo>
                  <a:pt x="2071618" y="2265966"/>
                  <a:pt x="2014032" y="2240184"/>
                  <a:pt x="1950424" y="2240184"/>
                </a:cubicBezTo>
                <a:cubicBezTo>
                  <a:pt x="1823208" y="2240184"/>
                  <a:pt x="1720079" y="2343313"/>
                  <a:pt x="1720079" y="2470529"/>
                </a:cubicBezTo>
                <a:cubicBezTo>
                  <a:pt x="1720079" y="2597745"/>
                  <a:pt x="1823208" y="2700874"/>
                  <a:pt x="1950424" y="2700874"/>
                </a:cubicBezTo>
                <a:cubicBezTo>
                  <a:pt x="2014032" y="2700874"/>
                  <a:pt x="2071618" y="2675092"/>
                  <a:pt x="2113302" y="2633408"/>
                </a:cubicBezTo>
                <a:lnTo>
                  <a:pt x="2118063" y="2627638"/>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1A7D0C91-D35D-B147-9073-036E5C3753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8EEF64E8-8805-E346-8675-F3361FECFE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1" y="1281449"/>
            <a:ext cx="2463737" cy="4379976"/>
          </a:xfrm>
          <a:prstGeom prst="rect">
            <a:avLst/>
          </a:prstGeom>
        </p:spPr>
      </p:pic>
      <p:sp>
        <p:nvSpPr>
          <p:cNvPr id="23" name="Freeform 22">
            <a:extLst>
              <a:ext uri="{FF2B5EF4-FFF2-40B4-BE49-F238E27FC236}">
                <a16:creationId xmlns:a16="http://schemas.microsoft.com/office/drawing/2014/main" id="{DBD75872-EFD2-E446-8568-A2191F13BA4D}"/>
              </a:ext>
            </a:extLst>
          </p:cNvPr>
          <p:cNvSpPr/>
          <p:nvPr/>
        </p:nvSpPr>
        <p:spPr>
          <a:xfrm>
            <a:off x="8959571" y="1281449"/>
            <a:ext cx="2463737" cy="4379976"/>
          </a:xfrm>
          <a:custGeom>
            <a:avLst/>
            <a:gdLst>
              <a:gd name="connsiteX0" fmla="*/ 2231593 w 2463737"/>
              <a:gd name="connsiteY0" fmla="*/ 2526276 h 4379976"/>
              <a:gd name="connsiteX1" fmla="*/ 2047348 w 2463737"/>
              <a:gd name="connsiteY1" fmla="*/ 2710521 h 4379976"/>
              <a:gd name="connsiteX2" fmla="*/ 2231593 w 2463737"/>
              <a:gd name="connsiteY2" fmla="*/ 2894766 h 4379976"/>
              <a:gd name="connsiteX3" fmla="*/ 2415838 w 2463737"/>
              <a:gd name="connsiteY3" fmla="*/ 2710521 h 4379976"/>
              <a:gd name="connsiteX4" fmla="*/ 2231593 w 2463737"/>
              <a:gd name="connsiteY4" fmla="*/ 2526276 h 4379976"/>
              <a:gd name="connsiteX5" fmla="*/ 0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2231593" y="2526276"/>
                </a:moveTo>
                <a:cubicBezTo>
                  <a:pt x="2129837" y="2526276"/>
                  <a:pt x="2047348" y="2608765"/>
                  <a:pt x="2047348" y="2710521"/>
                </a:cubicBezTo>
                <a:cubicBezTo>
                  <a:pt x="2047348" y="2812277"/>
                  <a:pt x="2129837" y="2894766"/>
                  <a:pt x="2231593" y="2894766"/>
                </a:cubicBezTo>
                <a:cubicBezTo>
                  <a:pt x="2333349" y="2894766"/>
                  <a:pt x="2415838" y="2812277"/>
                  <a:pt x="2415838" y="2710521"/>
                </a:cubicBezTo>
                <a:cubicBezTo>
                  <a:pt x="2415838" y="2608765"/>
                  <a:pt x="2333349" y="2526276"/>
                  <a:pt x="2231593" y="2526276"/>
                </a:cubicBez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58CCB550-F26C-3243-A897-5F8C32EBEA85}"/>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34" name="Picture 33">
            <a:extLst>
              <a:ext uri="{FF2B5EF4-FFF2-40B4-BE49-F238E27FC236}">
                <a16:creationId xmlns:a16="http://schemas.microsoft.com/office/drawing/2014/main" id="{B8C32367-6461-4D44-826B-92783CD7AD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35" name="Picture 34">
            <a:extLst>
              <a:ext uri="{FF2B5EF4-FFF2-40B4-BE49-F238E27FC236}">
                <a16:creationId xmlns:a16="http://schemas.microsoft.com/office/drawing/2014/main" id="{51F707AD-7106-C744-AD35-48686A691D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36" name="Picture 35">
            <a:extLst>
              <a:ext uri="{FF2B5EF4-FFF2-40B4-BE49-F238E27FC236}">
                <a16:creationId xmlns:a16="http://schemas.microsoft.com/office/drawing/2014/main" id="{C4059FC3-BA04-9449-9F80-4CF1EC9CB0F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37" name="Picture 36">
            <a:extLst>
              <a:ext uri="{FF2B5EF4-FFF2-40B4-BE49-F238E27FC236}">
                <a16:creationId xmlns:a16="http://schemas.microsoft.com/office/drawing/2014/main" id="{472648F6-B246-C84C-8D93-484192681F6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38" name="Picture 37">
            <a:extLst>
              <a:ext uri="{FF2B5EF4-FFF2-40B4-BE49-F238E27FC236}">
                <a16:creationId xmlns:a16="http://schemas.microsoft.com/office/drawing/2014/main" id="{98094018-FF09-5A4D-BDC7-DBBA86E9F4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39" name="Picture 38">
            <a:extLst>
              <a:ext uri="{FF2B5EF4-FFF2-40B4-BE49-F238E27FC236}">
                <a16:creationId xmlns:a16="http://schemas.microsoft.com/office/drawing/2014/main" id="{18E3A7F0-3DD7-E742-B43C-F22D9EBF5F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40" name="Picture 39">
            <a:extLst>
              <a:ext uri="{FF2B5EF4-FFF2-40B4-BE49-F238E27FC236}">
                <a16:creationId xmlns:a16="http://schemas.microsoft.com/office/drawing/2014/main" id="{8ECECF29-97D8-954E-912C-DE67D26F91A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41" name="Picture 40">
            <a:extLst>
              <a:ext uri="{FF2B5EF4-FFF2-40B4-BE49-F238E27FC236}">
                <a16:creationId xmlns:a16="http://schemas.microsoft.com/office/drawing/2014/main" id="{530BBFC6-1847-064B-BC40-6B0DC70B6C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32147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42547E7-EB78-9C45-BD9A-E110E18D319E}"/>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2D64885A-5231-554F-9BC3-142072184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BB5B21EF-56E2-9948-A088-E3FADFD1CC7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E7B16-D5E5-7A40-9C2A-E747206719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89" name="Title 7">
            <a:extLst>
              <a:ext uri="{FF2B5EF4-FFF2-40B4-BE49-F238E27FC236}">
                <a16:creationId xmlns:a16="http://schemas.microsoft.com/office/drawing/2014/main" id="{DEFAFD19-3559-1546-B835-AB6763B1EC3F}"/>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9E33EC56-EFFE-5845-97E6-1D43BA15C1B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view favorites</a:t>
            </a:r>
          </a:p>
        </p:txBody>
      </p:sp>
      <p:pic>
        <p:nvPicPr>
          <p:cNvPr id="20" name="Picture 19">
            <a:extLst>
              <a:ext uri="{FF2B5EF4-FFF2-40B4-BE49-F238E27FC236}">
                <a16:creationId xmlns:a16="http://schemas.microsoft.com/office/drawing/2014/main" id="{B249E443-F887-5C4D-992A-280BD0A246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EA9277F4-E9A4-AC41-A16B-6D8633DC9E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pic>
        <p:nvPicPr>
          <p:cNvPr id="29" name="Picture 28">
            <a:extLst>
              <a:ext uri="{FF2B5EF4-FFF2-40B4-BE49-F238E27FC236}">
                <a16:creationId xmlns:a16="http://schemas.microsoft.com/office/drawing/2014/main" id="{6BAF2B04-11EB-814D-8D3D-F389A239BBF8}"/>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30" name="Picture 29">
            <a:extLst>
              <a:ext uri="{FF2B5EF4-FFF2-40B4-BE49-F238E27FC236}">
                <a16:creationId xmlns:a16="http://schemas.microsoft.com/office/drawing/2014/main" id="{D4820D93-2B68-2F46-AEAC-284932EE9B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31" name="Picture 30">
            <a:extLst>
              <a:ext uri="{FF2B5EF4-FFF2-40B4-BE49-F238E27FC236}">
                <a16:creationId xmlns:a16="http://schemas.microsoft.com/office/drawing/2014/main" id="{B4234244-F544-2F41-A6C3-951225111D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32" name="Picture 31">
            <a:extLst>
              <a:ext uri="{FF2B5EF4-FFF2-40B4-BE49-F238E27FC236}">
                <a16:creationId xmlns:a16="http://schemas.microsoft.com/office/drawing/2014/main" id="{25D222B3-3416-4D4D-B346-F3FE39E033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33" name="Picture 32">
            <a:extLst>
              <a:ext uri="{FF2B5EF4-FFF2-40B4-BE49-F238E27FC236}">
                <a16:creationId xmlns:a16="http://schemas.microsoft.com/office/drawing/2014/main" id="{07D0EC36-9269-184A-9300-5734DC4B379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34" name="Picture 33">
            <a:extLst>
              <a:ext uri="{FF2B5EF4-FFF2-40B4-BE49-F238E27FC236}">
                <a16:creationId xmlns:a16="http://schemas.microsoft.com/office/drawing/2014/main" id="{C6D43C2D-740F-BB43-BECB-E88C233413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35" name="Picture 34">
            <a:extLst>
              <a:ext uri="{FF2B5EF4-FFF2-40B4-BE49-F238E27FC236}">
                <a16:creationId xmlns:a16="http://schemas.microsoft.com/office/drawing/2014/main" id="{11F3ED12-9539-944E-9780-8F25ED67918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36" name="Picture 35">
            <a:extLst>
              <a:ext uri="{FF2B5EF4-FFF2-40B4-BE49-F238E27FC236}">
                <a16:creationId xmlns:a16="http://schemas.microsoft.com/office/drawing/2014/main" id="{58208EF0-C163-4A41-900A-37A56210C84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37" name="Picture 36">
            <a:extLst>
              <a:ext uri="{FF2B5EF4-FFF2-40B4-BE49-F238E27FC236}">
                <a16:creationId xmlns:a16="http://schemas.microsoft.com/office/drawing/2014/main" id="{662BDA4B-3069-D74F-832A-985038F6D46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6719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42547E7-EB78-9C45-BD9A-E110E18D319E}"/>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2D64885A-5231-554F-9BC3-142072184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BB5B21EF-56E2-9948-A088-E3FADFD1CC7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E7B16-D5E5-7A40-9C2A-E747206719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89" name="Title 7">
            <a:extLst>
              <a:ext uri="{FF2B5EF4-FFF2-40B4-BE49-F238E27FC236}">
                <a16:creationId xmlns:a16="http://schemas.microsoft.com/office/drawing/2014/main" id="{DEFAFD19-3559-1546-B835-AB6763B1EC3F}"/>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9E33EC56-EFFE-5845-97E6-1D43BA15C1B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view favorites</a:t>
            </a:r>
          </a:p>
        </p:txBody>
      </p:sp>
      <p:sp>
        <p:nvSpPr>
          <p:cNvPr id="25" name="Freeform 24">
            <a:extLst>
              <a:ext uri="{FF2B5EF4-FFF2-40B4-BE49-F238E27FC236}">
                <a16:creationId xmlns:a16="http://schemas.microsoft.com/office/drawing/2014/main" id="{77DEA698-35A1-2643-BD9F-FE4E45AF01F4}"/>
              </a:ext>
            </a:extLst>
          </p:cNvPr>
          <p:cNvSpPr/>
          <p:nvPr/>
        </p:nvSpPr>
        <p:spPr>
          <a:xfrm>
            <a:off x="6462638" y="1521806"/>
            <a:ext cx="2118063" cy="3767328"/>
          </a:xfrm>
          <a:custGeom>
            <a:avLst/>
            <a:gdLst>
              <a:gd name="connsiteX0" fmla="*/ 1368610 w 2118063"/>
              <a:gd name="connsiteY0" fmla="*/ 352261 h 3767328"/>
              <a:gd name="connsiteX1" fmla="*/ 1368610 w 2118063"/>
              <a:gd name="connsiteY1" fmla="*/ 587099 h 3767328"/>
              <a:gd name="connsiteX2" fmla="*/ 1993299 w 2118063"/>
              <a:gd name="connsiteY2" fmla="*/ 587099 h 3767328"/>
              <a:gd name="connsiteX3" fmla="*/ 1993299 w 2118063"/>
              <a:gd name="connsiteY3" fmla="*/ 352261 h 3767328"/>
              <a:gd name="connsiteX4" fmla="*/ 0 w 2118063"/>
              <a:gd name="connsiteY4" fmla="*/ 0 h 3767328"/>
              <a:gd name="connsiteX5" fmla="*/ 2118063 w 2118063"/>
              <a:gd name="connsiteY5" fmla="*/ 0 h 3767328"/>
              <a:gd name="connsiteX6" fmla="*/ 2118063 w 2118063"/>
              <a:gd name="connsiteY6" fmla="*/ 3767328 h 3767328"/>
              <a:gd name="connsiteX7" fmla="*/ 0 w 2118063"/>
              <a:gd name="connsiteY7"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1368610" y="352261"/>
                </a:moveTo>
                <a:lnTo>
                  <a:pt x="1368610" y="587099"/>
                </a:lnTo>
                <a:lnTo>
                  <a:pt x="1993299" y="587099"/>
                </a:lnTo>
                <a:lnTo>
                  <a:pt x="1993299" y="352261"/>
                </a:lnTo>
                <a:close/>
                <a:moveTo>
                  <a:pt x="0" y="0"/>
                </a:moveTo>
                <a:lnTo>
                  <a:pt x="2118063" y="0"/>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Picture 25">
            <a:extLst>
              <a:ext uri="{FF2B5EF4-FFF2-40B4-BE49-F238E27FC236}">
                <a16:creationId xmlns:a16="http://schemas.microsoft.com/office/drawing/2014/main" id="{EF062EC1-B25A-644B-9267-01CB50F5D8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470E06D7-378A-EB44-AF1F-2606CB4539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sp>
        <p:nvSpPr>
          <p:cNvPr id="22" name="Freeform 21">
            <a:extLst>
              <a:ext uri="{FF2B5EF4-FFF2-40B4-BE49-F238E27FC236}">
                <a16:creationId xmlns:a16="http://schemas.microsoft.com/office/drawing/2014/main" id="{ECBE30D9-8A4D-264A-9B43-DFB169DADE9A}"/>
              </a:ext>
            </a:extLst>
          </p:cNvPr>
          <p:cNvSpPr/>
          <p:nvPr/>
        </p:nvSpPr>
        <p:spPr>
          <a:xfrm>
            <a:off x="8959570" y="1281449"/>
            <a:ext cx="2463737" cy="4307309"/>
          </a:xfrm>
          <a:custGeom>
            <a:avLst/>
            <a:gdLst>
              <a:gd name="connsiteX0" fmla="*/ 1426376 w 2463737"/>
              <a:gd name="connsiteY0" fmla="*/ 504281 h 4307309"/>
              <a:gd name="connsiteX1" fmla="*/ 1426376 w 2463737"/>
              <a:gd name="connsiteY1" fmla="*/ 772539 h 4307309"/>
              <a:gd name="connsiteX2" fmla="*/ 2072865 w 2463737"/>
              <a:gd name="connsiteY2" fmla="*/ 772539 h 4307309"/>
              <a:gd name="connsiteX3" fmla="*/ 2072865 w 2463737"/>
              <a:gd name="connsiteY3" fmla="*/ 504281 h 4307309"/>
              <a:gd name="connsiteX4" fmla="*/ 0 w 2463737"/>
              <a:gd name="connsiteY4" fmla="*/ 0 h 4307309"/>
              <a:gd name="connsiteX5" fmla="*/ 2463737 w 2463737"/>
              <a:gd name="connsiteY5" fmla="*/ 0 h 4307309"/>
              <a:gd name="connsiteX6" fmla="*/ 2463737 w 2463737"/>
              <a:gd name="connsiteY6" fmla="*/ 4307309 h 4307309"/>
              <a:gd name="connsiteX7" fmla="*/ 0 w 2463737"/>
              <a:gd name="connsiteY7" fmla="*/ 4307309 h 430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07309">
                <a:moveTo>
                  <a:pt x="1426376" y="504281"/>
                </a:moveTo>
                <a:lnTo>
                  <a:pt x="1426376" y="772539"/>
                </a:lnTo>
                <a:lnTo>
                  <a:pt x="2072865" y="772539"/>
                </a:lnTo>
                <a:lnTo>
                  <a:pt x="2072865" y="504281"/>
                </a:lnTo>
                <a:close/>
                <a:moveTo>
                  <a:pt x="0" y="0"/>
                </a:moveTo>
                <a:lnTo>
                  <a:pt x="2463737" y="0"/>
                </a:lnTo>
                <a:lnTo>
                  <a:pt x="2463737" y="4307309"/>
                </a:lnTo>
                <a:lnTo>
                  <a:pt x="0" y="430730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E90EE917-4406-5F4B-B8A4-F573EB70D7C3}"/>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34" name="Picture 33">
            <a:extLst>
              <a:ext uri="{FF2B5EF4-FFF2-40B4-BE49-F238E27FC236}">
                <a16:creationId xmlns:a16="http://schemas.microsoft.com/office/drawing/2014/main" id="{58A6328A-1C4F-1F4E-95CE-B502D675E5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35" name="Picture 34">
            <a:extLst>
              <a:ext uri="{FF2B5EF4-FFF2-40B4-BE49-F238E27FC236}">
                <a16:creationId xmlns:a16="http://schemas.microsoft.com/office/drawing/2014/main" id="{DCFE23BA-35E8-EF49-B780-E3FE586CC4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36" name="Picture 35">
            <a:extLst>
              <a:ext uri="{FF2B5EF4-FFF2-40B4-BE49-F238E27FC236}">
                <a16:creationId xmlns:a16="http://schemas.microsoft.com/office/drawing/2014/main" id="{359009C5-F168-B840-9A43-A79825619A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37" name="Picture 36">
            <a:extLst>
              <a:ext uri="{FF2B5EF4-FFF2-40B4-BE49-F238E27FC236}">
                <a16:creationId xmlns:a16="http://schemas.microsoft.com/office/drawing/2014/main" id="{D06F218D-C8A6-BE40-A677-2ACEEC0CB5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38" name="Picture 37">
            <a:extLst>
              <a:ext uri="{FF2B5EF4-FFF2-40B4-BE49-F238E27FC236}">
                <a16:creationId xmlns:a16="http://schemas.microsoft.com/office/drawing/2014/main" id="{773D6F15-3727-BE45-90C7-2059ED0758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39" name="Picture 38">
            <a:extLst>
              <a:ext uri="{FF2B5EF4-FFF2-40B4-BE49-F238E27FC236}">
                <a16:creationId xmlns:a16="http://schemas.microsoft.com/office/drawing/2014/main" id="{04900399-5679-894D-9F2E-E36CC8CAC4F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40" name="Picture 39">
            <a:extLst>
              <a:ext uri="{FF2B5EF4-FFF2-40B4-BE49-F238E27FC236}">
                <a16:creationId xmlns:a16="http://schemas.microsoft.com/office/drawing/2014/main" id="{FA35AD28-E503-F34A-A276-BDC2CA2178E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41" name="Picture 40">
            <a:extLst>
              <a:ext uri="{FF2B5EF4-FFF2-40B4-BE49-F238E27FC236}">
                <a16:creationId xmlns:a16="http://schemas.microsoft.com/office/drawing/2014/main" id="{35C0EA90-B7B1-524E-A437-D6CE2BCF157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344345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42547E7-EB78-9C45-BD9A-E110E18D319E}"/>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2D64885A-5231-554F-9BC3-142072184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BB5B21EF-56E2-9948-A088-E3FADFD1CC7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19E7B16-D5E5-7A40-9C2A-E747206719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89" name="Title 7">
            <a:extLst>
              <a:ext uri="{FF2B5EF4-FFF2-40B4-BE49-F238E27FC236}">
                <a16:creationId xmlns:a16="http://schemas.microsoft.com/office/drawing/2014/main" id="{DEFAFD19-3559-1546-B835-AB6763B1EC3F}"/>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9E33EC56-EFFE-5845-97E6-1D43BA15C1B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sort favorites</a:t>
            </a:r>
          </a:p>
        </p:txBody>
      </p:sp>
      <p:pic>
        <p:nvPicPr>
          <p:cNvPr id="23" name="Picture 22">
            <a:extLst>
              <a:ext uri="{FF2B5EF4-FFF2-40B4-BE49-F238E27FC236}">
                <a16:creationId xmlns:a16="http://schemas.microsoft.com/office/drawing/2014/main" id="{CC27AC8D-AE85-314F-B510-27E366EA44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sp>
        <p:nvSpPr>
          <p:cNvPr id="26" name="Freeform 25">
            <a:extLst>
              <a:ext uri="{FF2B5EF4-FFF2-40B4-BE49-F238E27FC236}">
                <a16:creationId xmlns:a16="http://schemas.microsoft.com/office/drawing/2014/main" id="{C3A041E6-591D-214D-B93B-E93AF08C41C4}"/>
              </a:ext>
            </a:extLst>
          </p:cNvPr>
          <p:cNvSpPr/>
          <p:nvPr/>
        </p:nvSpPr>
        <p:spPr>
          <a:xfrm>
            <a:off x="6393206" y="1511492"/>
            <a:ext cx="2187495" cy="3777642"/>
          </a:xfrm>
          <a:custGeom>
            <a:avLst/>
            <a:gdLst>
              <a:gd name="connsiteX0" fmla="*/ 69432 w 2187495"/>
              <a:gd name="connsiteY0" fmla="*/ 83515 h 3777642"/>
              <a:gd name="connsiteX1" fmla="*/ 69432 w 2187495"/>
              <a:gd name="connsiteY1" fmla="*/ 434070 h 3777642"/>
              <a:gd name="connsiteX2" fmla="*/ 44197 w 2187495"/>
              <a:gd name="connsiteY2" fmla="*/ 403485 h 3777642"/>
              <a:gd name="connsiteX3" fmla="*/ 0 w 2187495"/>
              <a:gd name="connsiteY3" fmla="*/ 258792 h 3777642"/>
              <a:gd name="connsiteX4" fmla="*/ 44197 w 2187495"/>
              <a:gd name="connsiteY4" fmla="*/ 114099 h 3777642"/>
              <a:gd name="connsiteX5" fmla="*/ 309879 w 2187495"/>
              <a:gd name="connsiteY5" fmla="*/ 10314 h 3777642"/>
              <a:gd name="connsiteX6" fmla="*/ 2187495 w 2187495"/>
              <a:gd name="connsiteY6" fmla="*/ 10314 h 3777642"/>
              <a:gd name="connsiteX7" fmla="*/ 2187495 w 2187495"/>
              <a:gd name="connsiteY7" fmla="*/ 3777642 h 3777642"/>
              <a:gd name="connsiteX8" fmla="*/ 69432 w 2187495"/>
              <a:gd name="connsiteY8" fmla="*/ 3777642 h 3777642"/>
              <a:gd name="connsiteX9" fmla="*/ 69432 w 2187495"/>
              <a:gd name="connsiteY9" fmla="*/ 434070 h 3777642"/>
              <a:gd name="connsiteX10" fmla="*/ 75799 w 2187495"/>
              <a:gd name="connsiteY10" fmla="*/ 441786 h 3777642"/>
              <a:gd name="connsiteX11" fmla="*/ 258792 w 2187495"/>
              <a:gd name="connsiteY11" fmla="*/ 517584 h 3777642"/>
              <a:gd name="connsiteX12" fmla="*/ 517584 w 2187495"/>
              <a:gd name="connsiteY12" fmla="*/ 258792 h 3777642"/>
              <a:gd name="connsiteX13" fmla="*/ 359526 w 2187495"/>
              <a:gd name="connsiteY13" fmla="*/ 20337 h 3777642"/>
              <a:gd name="connsiteX14" fmla="*/ 69432 w 2187495"/>
              <a:gd name="connsiteY14" fmla="*/ 10314 h 3777642"/>
              <a:gd name="connsiteX15" fmla="*/ 207705 w 2187495"/>
              <a:gd name="connsiteY15" fmla="*/ 10314 h 3777642"/>
              <a:gd name="connsiteX16" fmla="*/ 158059 w 2187495"/>
              <a:gd name="connsiteY16" fmla="*/ 20337 h 3777642"/>
              <a:gd name="connsiteX17" fmla="*/ 75799 w 2187495"/>
              <a:gd name="connsiteY17" fmla="*/ 75798 h 3777642"/>
              <a:gd name="connsiteX18" fmla="*/ 69432 w 2187495"/>
              <a:gd name="connsiteY18" fmla="*/ 83515 h 3777642"/>
              <a:gd name="connsiteX19" fmla="*/ 258792 w 2187495"/>
              <a:gd name="connsiteY19" fmla="*/ 0 h 3777642"/>
              <a:gd name="connsiteX20" fmla="*/ 309879 w 2187495"/>
              <a:gd name="connsiteY20" fmla="*/ 10314 h 3777642"/>
              <a:gd name="connsiteX21" fmla="*/ 207705 w 2187495"/>
              <a:gd name="connsiteY21" fmla="*/ 10314 h 37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95" h="3777642">
                <a:moveTo>
                  <a:pt x="69432" y="83515"/>
                </a:moveTo>
                <a:lnTo>
                  <a:pt x="69432" y="434070"/>
                </a:lnTo>
                <a:lnTo>
                  <a:pt x="44197" y="403485"/>
                </a:lnTo>
                <a:cubicBezTo>
                  <a:pt x="16293" y="362182"/>
                  <a:pt x="0" y="312390"/>
                  <a:pt x="0" y="258792"/>
                </a:cubicBezTo>
                <a:cubicBezTo>
                  <a:pt x="0" y="205195"/>
                  <a:pt x="16293" y="155402"/>
                  <a:pt x="44197" y="114099"/>
                </a:cubicBezTo>
                <a:close/>
                <a:moveTo>
                  <a:pt x="309879" y="10314"/>
                </a:moveTo>
                <a:lnTo>
                  <a:pt x="2187495" y="10314"/>
                </a:lnTo>
                <a:lnTo>
                  <a:pt x="2187495" y="3777642"/>
                </a:lnTo>
                <a:lnTo>
                  <a:pt x="69432" y="3777642"/>
                </a:lnTo>
                <a:lnTo>
                  <a:pt x="69432" y="434070"/>
                </a:lnTo>
                <a:lnTo>
                  <a:pt x="75799" y="441786"/>
                </a:lnTo>
                <a:cubicBezTo>
                  <a:pt x="122631" y="488618"/>
                  <a:pt x="187329" y="517584"/>
                  <a:pt x="258792" y="517584"/>
                </a:cubicBezTo>
                <a:cubicBezTo>
                  <a:pt x="401719" y="517584"/>
                  <a:pt x="517584" y="401719"/>
                  <a:pt x="517584" y="258792"/>
                </a:cubicBezTo>
                <a:cubicBezTo>
                  <a:pt x="517584" y="151597"/>
                  <a:pt x="452410" y="59624"/>
                  <a:pt x="359526" y="20337"/>
                </a:cubicBezTo>
                <a:close/>
                <a:moveTo>
                  <a:pt x="69432" y="10314"/>
                </a:moveTo>
                <a:lnTo>
                  <a:pt x="207705" y="10314"/>
                </a:lnTo>
                <a:lnTo>
                  <a:pt x="158059" y="20337"/>
                </a:lnTo>
                <a:cubicBezTo>
                  <a:pt x="127097" y="33433"/>
                  <a:pt x="99215" y="52382"/>
                  <a:pt x="75799" y="75798"/>
                </a:cubicBezTo>
                <a:lnTo>
                  <a:pt x="69432" y="83515"/>
                </a:lnTo>
                <a:close/>
                <a:moveTo>
                  <a:pt x="258792" y="0"/>
                </a:moveTo>
                <a:lnTo>
                  <a:pt x="309879" y="10314"/>
                </a:lnTo>
                <a:lnTo>
                  <a:pt x="207705" y="1031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Picture 18">
            <a:extLst>
              <a:ext uri="{FF2B5EF4-FFF2-40B4-BE49-F238E27FC236}">
                <a16:creationId xmlns:a16="http://schemas.microsoft.com/office/drawing/2014/main" id="{634DDA9A-47D7-A74C-A3C1-23E666B379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sp>
        <p:nvSpPr>
          <p:cNvPr id="24" name="Freeform 23">
            <a:extLst>
              <a:ext uri="{FF2B5EF4-FFF2-40B4-BE49-F238E27FC236}">
                <a16:creationId xmlns:a16="http://schemas.microsoft.com/office/drawing/2014/main" id="{C6E1E4D9-3355-BF40-A5F0-BFC7E54F43D2}"/>
              </a:ext>
            </a:extLst>
          </p:cNvPr>
          <p:cNvSpPr/>
          <p:nvPr/>
        </p:nvSpPr>
        <p:spPr>
          <a:xfrm>
            <a:off x="8959570" y="1281449"/>
            <a:ext cx="2463737" cy="4379976"/>
          </a:xfrm>
          <a:custGeom>
            <a:avLst/>
            <a:gdLst>
              <a:gd name="connsiteX0" fmla="*/ 2065269 w 2463737"/>
              <a:gd name="connsiteY0" fmla="*/ 56697 h 4379976"/>
              <a:gd name="connsiteX1" fmla="*/ 1827376 w 2463737"/>
              <a:gd name="connsiteY1" fmla="*/ 294590 h 4379976"/>
              <a:gd name="connsiteX2" fmla="*/ 2065269 w 2463737"/>
              <a:gd name="connsiteY2" fmla="*/ 532483 h 4379976"/>
              <a:gd name="connsiteX3" fmla="*/ 2303162 w 2463737"/>
              <a:gd name="connsiteY3" fmla="*/ 294590 h 4379976"/>
              <a:gd name="connsiteX4" fmla="*/ 2065269 w 2463737"/>
              <a:gd name="connsiteY4" fmla="*/ 56697 h 4379976"/>
              <a:gd name="connsiteX5" fmla="*/ 0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2065269" y="56697"/>
                </a:moveTo>
                <a:cubicBezTo>
                  <a:pt x="1933884" y="56697"/>
                  <a:pt x="1827376" y="163205"/>
                  <a:pt x="1827376" y="294590"/>
                </a:cubicBezTo>
                <a:cubicBezTo>
                  <a:pt x="1827376" y="425975"/>
                  <a:pt x="1933884" y="532483"/>
                  <a:pt x="2065269" y="532483"/>
                </a:cubicBezTo>
                <a:cubicBezTo>
                  <a:pt x="2196654" y="532483"/>
                  <a:pt x="2303162" y="425975"/>
                  <a:pt x="2303162" y="294590"/>
                </a:cubicBezTo>
                <a:cubicBezTo>
                  <a:pt x="2303162" y="163205"/>
                  <a:pt x="2196654" y="56697"/>
                  <a:pt x="2065269" y="56697"/>
                </a:cubicBez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1A9413F2-A867-5942-A76B-421DBE71099F}"/>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34" name="Picture 33">
            <a:extLst>
              <a:ext uri="{FF2B5EF4-FFF2-40B4-BE49-F238E27FC236}">
                <a16:creationId xmlns:a16="http://schemas.microsoft.com/office/drawing/2014/main" id="{EDBDBA39-DB46-AB49-86DD-FFE0ADBD2B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35" name="Picture 34">
            <a:extLst>
              <a:ext uri="{FF2B5EF4-FFF2-40B4-BE49-F238E27FC236}">
                <a16:creationId xmlns:a16="http://schemas.microsoft.com/office/drawing/2014/main" id="{4BD9404F-0117-EB47-B538-E48541612C5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36" name="Picture 35">
            <a:extLst>
              <a:ext uri="{FF2B5EF4-FFF2-40B4-BE49-F238E27FC236}">
                <a16:creationId xmlns:a16="http://schemas.microsoft.com/office/drawing/2014/main" id="{910DF15E-59B6-DB4E-AEC8-F5952FCEFA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37" name="Picture 36">
            <a:extLst>
              <a:ext uri="{FF2B5EF4-FFF2-40B4-BE49-F238E27FC236}">
                <a16:creationId xmlns:a16="http://schemas.microsoft.com/office/drawing/2014/main" id="{2C44492F-D286-0D4C-ADD4-62FCF83310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38" name="Picture 37">
            <a:extLst>
              <a:ext uri="{FF2B5EF4-FFF2-40B4-BE49-F238E27FC236}">
                <a16:creationId xmlns:a16="http://schemas.microsoft.com/office/drawing/2014/main" id="{78763B4B-1E24-BC4B-8D70-963CEA7CB48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39" name="Picture 38">
            <a:extLst>
              <a:ext uri="{FF2B5EF4-FFF2-40B4-BE49-F238E27FC236}">
                <a16:creationId xmlns:a16="http://schemas.microsoft.com/office/drawing/2014/main" id="{ACF4BD18-DEB1-6248-801F-64DACA02935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40" name="Picture 39">
            <a:extLst>
              <a:ext uri="{FF2B5EF4-FFF2-40B4-BE49-F238E27FC236}">
                <a16:creationId xmlns:a16="http://schemas.microsoft.com/office/drawing/2014/main" id="{C9958F6A-2B27-5F42-BD02-19BEE3D0C80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41" name="Picture 40">
            <a:extLst>
              <a:ext uri="{FF2B5EF4-FFF2-40B4-BE49-F238E27FC236}">
                <a16:creationId xmlns:a16="http://schemas.microsoft.com/office/drawing/2014/main" id="{C545A284-8FB7-5D46-82E9-45EB5675C24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414868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42547E7-EB78-9C45-BD9A-E110E18D319E}"/>
              </a:ext>
            </a:extLst>
          </p:cNvPr>
          <p:cNvGrpSpPr/>
          <p:nvPr/>
        </p:nvGrpSpPr>
        <p:grpSpPr>
          <a:xfrm>
            <a:off x="6284973" y="903514"/>
            <a:ext cx="2451237" cy="5127171"/>
            <a:chOff x="6182510" y="903514"/>
            <a:chExt cx="2451237" cy="5127171"/>
          </a:xfrm>
        </p:grpSpPr>
        <p:pic>
          <p:nvPicPr>
            <p:cNvPr id="58" name="Picture 57">
              <a:extLst>
                <a:ext uri="{FF2B5EF4-FFF2-40B4-BE49-F238E27FC236}">
                  <a16:creationId xmlns:a16="http://schemas.microsoft.com/office/drawing/2014/main" id="{2D64885A-5231-554F-9BC3-142072184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6" name="Oval 85">
              <a:extLst>
                <a:ext uri="{FF2B5EF4-FFF2-40B4-BE49-F238E27FC236}">
                  <a16:creationId xmlns:a16="http://schemas.microsoft.com/office/drawing/2014/main" id="{BB5B21EF-56E2-9948-A088-E3FADFD1CC7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itle 7">
            <a:extLst>
              <a:ext uri="{FF2B5EF4-FFF2-40B4-BE49-F238E27FC236}">
                <a16:creationId xmlns:a16="http://schemas.microsoft.com/office/drawing/2014/main" id="{DEFAFD19-3559-1546-B835-AB6763B1EC3F}"/>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Mark Favorites</a:t>
            </a:r>
          </a:p>
        </p:txBody>
      </p:sp>
      <p:sp>
        <p:nvSpPr>
          <p:cNvPr id="90" name="Title 7">
            <a:extLst>
              <a:ext uri="{FF2B5EF4-FFF2-40B4-BE49-F238E27FC236}">
                <a16:creationId xmlns:a16="http://schemas.microsoft.com/office/drawing/2014/main" id="{9E33EC56-EFFE-5845-97E6-1D43BA15C1BC}"/>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sort favorites</a:t>
            </a:r>
          </a:p>
        </p:txBody>
      </p:sp>
      <p:pic>
        <p:nvPicPr>
          <p:cNvPr id="4" name="Picture 3">
            <a:extLst>
              <a:ext uri="{FF2B5EF4-FFF2-40B4-BE49-F238E27FC236}">
                <a16:creationId xmlns:a16="http://schemas.microsoft.com/office/drawing/2014/main" id="{3019C2D8-2D0F-0549-A5BF-CCA538AC9D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22438" cy="3767328"/>
          </a:xfrm>
          <a:prstGeom prst="rect">
            <a:avLst/>
          </a:prstGeom>
        </p:spPr>
      </p:pic>
      <p:pic>
        <p:nvPicPr>
          <p:cNvPr id="23" name="Picture 22">
            <a:extLst>
              <a:ext uri="{FF2B5EF4-FFF2-40B4-BE49-F238E27FC236}">
                <a16:creationId xmlns:a16="http://schemas.microsoft.com/office/drawing/2014/main" id="{795334A5-20A9-F543-A124-C13ACE51B9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5F9A13A4-EA2D-DB4D-BF88-97FF68F792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sp>
        <p:nvSpPr>
          <p:cNvPr id="24" name="Freeform 23">
            <a:extLst>
              <a:ext uri="{FF2B5EF4-FFF2-40B4-BE49-F238E27FC236}">
                <a16:creationId xmlns:a16="http://schemas.microsoft.com/office/drawing/2014/main" id="{4EB73D1D-C33D-1543-B7A3-C2417F8E0DB7}"/>
              </a:ext>
            </a:extLst>
          </p:cNvPr>
          <p:cNvSpPr/>
          <p:nvPr/>
        </p:nvSpPr>
        <p:spPr>
          <a:xfrm>
            <a:off x="8959570" y="1281449"/>
            <a:ext cx="2463737" cy="4373461"/>
          </a:xfrm>
          <a:custGeom>
            <a:avLst/>
            <a:gdLst>
              <a:gd name="connsiteX0" fmla="*/ 0 w 2463737"/>
              <a:gd name="connsiteY0" fmla="*/ 0 h 4373461"/>
              <a:gd name="connsiteX1" fmla="*/ 2463737 w 2463737"/>
              <a:gd name="connsiteY1" fmla="*/ 0 h 4373461"/>
              <a:gd name="connsiteX2" fmla="*/ 2463737 w 2463737"/>
              <a:gd name="connsiteY2" fmla="*/ 166351 h 4373461"/>
              <a:gd name="connsiteX3" fmla="*/ 1286155 w 2463737"/>
              <a:gd name="connsiteY3" fmla="*/ 166351 h 4373461"/>
              <a:gd name="connsiteX4" fmla="*/ 1286155 w 2463737"/>
              <a:gd name="connsiteY4" fmla="*/ 747593 h 4373461"/>
              <a:gd name="connsiteX5" fmla="*/ 2463737 w 2463737"/>
              <a:gd name="connsiteY5" fmla="*/ 747593 h 4373461"/>
              <a:gd name="connsiteX6" fmla="*/ 2463737 w 2463737"/>
              <a:gd name="connsiteY6" fmla="*/ 4373461 h 4373461"/>
              <a:gd name="connsiteX7" fmla="*/ 0 w 2463737"/>
              <a:gd name="connsiteY7" fmla="*/ 4373461 h 437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73461">
                <a:moveTo>
                  <a:pt x="0" y="0"/>
                </a:moveTo>
                <a:lnTo>
                  <a:pt x="2463737" y="0"/>
                </a:lnTo>
                <a:lnTo>
                  <a:pt x="2463737" y="166351"/>
                </a:lnTo>
                <a:lnTo>
                  <a:pt x="1286155" y="166351"/>
                </a:lnTo>
                <a:lnTo>
                  <a:pt x="1286155" y="747593"/>
                </a:lnTo>
                <a:lnTo>
                  <a:pt x="2463737" y="747593"/>
                </a:lnTo>
                <a:lnTo>
                  <a:pt x="2463737" y="4373461"/>
                </a:lnTo>
                <a:lnTo>
                  <a:pt x="0" y="4373461"/>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Picture 30">
            <a:extLst>
              <a:ext uri="{FF2B5EF4-FFF2-40B4-BE49-F238E27FC236}">
                <a16:creationId xmlns:a16="http://schemas.microsoft.com/office/drawing/2014/main" id="{886213C5-B375-9F40-82E0-7A55177D0342}"/>
              </a:ext>
            </a:extLst>
          </p:cNvPr>
          <p:cNvPicPr>
            <a:picLocks noChangeAspect="1"/>
          </p:cNvPicPr>
          <p:nvPr/>
        </p:nvPicPr>
        <p:blipFill>
          <a:blip r:embed="rId7"/>
          <a:stretch>
            <a:fillRect/>
          </a:stretch>
        </p:blipFill>
        <p:spPr>
          <a:xfrm>
            <a:off x="4087263" y="1128111"/>
            <a:ext cx="1709928" cy="1709928"/>
          </a:xfrm>
          <a:prstGeom prst="rect">
            <a:avLst/>
          </a:prstGeom>
        </p:spPr>
      </p:pic>
      <p:pic>
        <p:nvPicPr>
          <p:cNvPr id="32" name="Picture 31">
            <a:extLst>
              <a:ext uri="{FF2B5EF4-FFF2-40B4-BE49-F238E27FC236}">
                <a16:creationId xmlns:a16="http://schemas.microsoft.com/office/drawing/2014/main" id="{1005F2A8-691F-C742-9F1B-231742B984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364" y="1406267"/>
            <a:ext cx="545374" cy="548640"/>
          </a:xfrm>
          <a:prstGeom prst="rect">
            <a:avLst/>
          </a:prstGeom>
        </p:spPr>
      </p:pic>
      <p:pic>
        <p:nvPicPr>
          <p:cNvPr id="33" name="Picture 32">
            <a:extLst>
              <a:ext uri="{FF2B5EF4-FFF2-40B4-BE49-F238E27FC236}">
                <a16:creationId xmlns:a16="http://schemas.microsoft.com/office/drawing/2014/main" id="{41F6A2FE-9978-9641-81CE-24ED9AB6B3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77166" y="2118505"/>
            <a:ext cx="548640" cy="548640"/>
          </a:xfrm>
          <a:prstGeom prst="rect">
            <a:avLst/>
          </a:prstGeom>
        </p:spPr>
      </p:pic>
      <p:pic>
        <p:nvPicPr>
          <p:cNvPr id="34" name="Picture 33">
            <a:extLst>
              <a:ext uri="{FF2B5EF4-FFF2-40B4-BE49-F238E27FC236}">
                <a16:creationId xmlns:a16="http://schemas.microsoft.com/office/drawing/2014/main" id="{AF4A0CBA-9A0E-1141-B82B-41AD39E631A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296" y="2108905"/>
            <a:ext cx="545374" cy="548640"/>
          </a:xfrm>
          <a:prstGeom prst="rect">
            <a:avLst/>
          </a:prstGeom>
        </p:spPr>
      </p:pic>
      <p:pic>
        <p:nvPicPr>
          <p:cNvPr id="35" name="Picture 34">
            <a:extLst>
              <a:ext uri="{FF2B5EF4-FFF2-40B4-BE49-F238E27FC236}">
                <a16:creationId xmlns:a16="http://schemas.microsoft.com/office/drawing/2014/main" id="{4F9820A4-EB9F-8348-AAA8-F669883DB7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29756" y="2118505"/>
            <a:ext cx="545375" cy="548640"/>
          </a:xfrm>
          <a:prstGeom prst="rect">
            <a:avLst/>
          </a:prstGeom>
        </p:spPr>
      </p:pic>
      <p:pic>
        <p:nvPicPr>
          <p:cNvPr id="36" name="Picture 35">
            <a:extLst>
              <a:ext uri="{FF2B5EF4-FFF2-40B4-BE49-F238E27FC236}">
                <a16:creationId xmlns:a16="http://schemas.microsoft.com/office/drawing/2014/main" id="{01F53326-8D37-AE4D-BDF9-A96BFFF675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3836" y="1406267"/>
            <a:ext cx="548640" cy="548640"/>
          </a:xfrm>
          <a:prstGeom prst="rect">
            <a:avLst/>
          </a:prstGeom>
        </p:spPr>
      </p:pic>
      <p:pic>
        <p:nvPicPr>
          <p:cNvPr id="37" name="Picture 36">
            <a:extLst>
              <a:ext uri="{FF2B5EF4-FFF2-40B4-BE49-F238E27FC236}">
                <a16:creationId xmlns:a16="http://schemas.microsoft.com/office/drawing/2014/main" id="{32F2FD48-8A66-4347-8D21-0A186425C8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742" y="1401925"/>
            <a:ext cx="548640" cy="548640"/>
          </a:xfrm>
          <a:prstGeom prst="rect">
            <a:avLst/>
          </a:prstGeom>
        </p:spPr>
      </p:pic>
      <p:pic>
        <p:nvPicPr>
          <p:cNvPr id="38" name="Picture 37">
            <a:extLst>
              <a:ext uri="{FF2B5EF4-FFF2-40B4-BE49-F238E27FC236}">
                <a16:creationId xmlns:a16="http://schemas.microsoft.com/office/drawing/2014/main" id="{6BEF55BB-2D71-1D43-BDF3-0E78417E8D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27" y="1398353"/>
            <a:ext cx="548640" cy="548640"/>
          </a:xfrm>
          <a:prstGeom prst="rect">
            <a:avLst/>
          </a:prstGeom>
        </p:spPr>
      </p:pic>
      <p:pic>
        <p:nvPicPr>
          <p:cNvPr id="39" name="Picture 38">
            <a:extLst>
              <a:ext uri="{FF2B5EF4-FFF2-40B4-BE49-F238E27FC236}">
                <a16:creationId xmlns:a16="http://schemas.microsoft.com/office/drawing/2014/main" id="{1DC3225D-9FBA-3E40-B7F7-C1EA301929E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1908" y="2118505"/>
            <a:ext cx="545374" cy="548640"/>
          </a:xfrm>
          <a:prstGeom prst="rect">
            <a:avLst/>
          </a:prstGeom>
        </p:spPr>
      </p:pic>
    </p:spTree>
    <p:extLst>
      <p:ext uri="{BB962C8B-B14F-4D97-AF65-F5344CB8AC3E}">
        <p14:creationId xmlns:p14="http://schemas.microsoft.com/office/powerpoint/2010/main" val="305848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B27BA88-77BD-7B42-BA02-FAA46839DC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download video</a:t>
            </a:r>
          </a:p>
        </p:txBody>
      </p:sp>
      <p:pic>
        <p:nvPicPr>
          <p:cNvPr id="22" name="Picture 21">
            <a:extLst>
              <a:ext uri="{FF2B5EF4-FFF2-40B4-BE49-F238E27FC236}">
                <a16:creationId xmlns:a16="http://schemas.microsoft.com/office/drawing/2014/main" id="{C5B1EEA8-DECF-0B47-9B96-FA5A0C1008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B2E5B711-EAED-4D4D-B1AD-56283BFEA4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pic>
        <p:nvPicPr>
          <p:cNvPr id="19" name="Picture 18">
            <a:extLst>
              <a:ext uri="{FF2B5EF4-FFF2-40B4-BE49-F238E27FC236}">
                <a16:creationId xmlns:a16="http://schemas.microsoft.com/office/drawing/2014/main" id="{DA44327C-904F-5245-BF59-DBBD2ACA27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20" name="Picture 19">
            <a:extLst>
              <a:ext uri="{FF2B5EF4-FFF2-40B4-BE49-F238E27FC236}">
                <a16:creationId xmlns:a16="http://schemas.microsoft.com/office/drawing/2014/main" id="{54BBDFAD-7BE5-494E-BCE8-CB7563D6F0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21" name="Picture 20">
            <a:extLst>
              <a:ext uri="{FF2B5EF4-FFF2-40B4-BE49-F238E27FC236}">
                <a16:creationId xmlns:a16="http://schemas.microsoft.com/office/drawing/2014/main" id="{CF3A3673-663E-5B47-AD6D-DA7F92E490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23" name="Picture 22">
            <a:extLst>
              <a:ext uri="{FF2B5EF4-FFF2-40B4-BE49-F238E27FC236}">
                <a16:creationId xmlns:a16="http://schemas.microsoft.com/office/drawing/2014/main" id="{BABDB863-B08E-5C45-A8F6-F5C05BB9D4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24" name="Picture 23">
            <a:extLst>
              <a:ext uri="{FF2B5EF4-FFF2-40B4-BE49-F238E27FC236}">
                <a16:creationId xmlns:a16="http://schemas.microsoft.com/office/drawing/2014/main" id="{185C6991-2AD6-A947-A09F-6244DE5B35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25" name="Picture 24">
            <a:extLst>
              <a:ext uri="{FF2B5EF4-FFF2-40B4-BE49-F238E27FC236}">
                <a16:creationId xmlns:a16="http://schemas.microsoft.com/office/drawing/2014/main" id="{6EA5F7FA-9E98-3A4D-8FC4-23F9E29AA70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26" name="Picture 25">
            <a:extLst>
              <a:ext uri="{FF2B5EF4-FFF2-40B4-BE49-F238E27FC236}">
                <a16:creationId xmlns:a16="http://schemas.microsoft.com/office/drawing/2014/main" id="{3B7C766B-F50C-4442-B954-7A691AB942BD}"/>
              </a:ext>
            </a:extLst>
          </p:cNvPr>
          <p:cNvPicPr>
            <a:picLocks noChangeAspect="1"/>
          </p:cNvPicPr>
          <p:nvPr/>
        </p:nvPicPr>
        <p:blipFill>
          <a:blip r:embed="rId13"/>
          <a:stretch>
            <a:fillRect/>
          </a:stretch>
        </p:blipFill>
        <p:spPr>
          <a:xfrm>
            <a:off x="4087264" y="1129808"/>
            <a:ext cx="1709928" cy="1709928"/>
          </a:xfrm>
          <a:prstGeom prst="rect">
            <a:avLst/>
          </a:prstGeom>
        </p:spPr>
      </p:pic>
      <p:pic>
        <p:nvPicPr>
          <p:cNvPr id="27" name="Picture 26">
            <a:extLst>
              <a:ext uri="{FF2B5EF4-FFF2-40B4-BE49-F238E27FC236}">
                <a16:creationId xmlns:a16="http://schemas.microsoft.com/office/drawing/2014/main" id="{85B57C64-08B7-5145-BF0C-240B3C456FE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28" name="Picture 27">
            <a:extLst>
              <a:ext uri="{FF2B5EF4-FFF2-40B4-BE49-F238E27FC236}">
                <a16:creationId xmlns:a16="http://schemas.microsoft.com/office/drawing/2014/main" id="{EE1BDBF4-E42F-6047-A9AF-88E817F700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spTree>
    <p:extLst>
      <p:ext uri="{BB962C8B-B14F-4D97-AF65-F5344CB8AC3E}">
        <p14:creationId xmlns:p14="http://schemas.microsoft.com/office/powerpoint/2010/main" val="1079827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B27BA88-77BD-7B42-BA02-FAA46839DC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download video</a:t>
            </a:r>
          </a:p>
        </p:txBody>
      </p:sp>
      <p:sp>
        <p:nvSpPr>
          <p:cNvPr id="25" name="Freeform 24">
            <a:extLst>
              <a:ext uri="{FF2B5EF4-FFF2-40B4-BE49-F238E27FC236}">
                <a16:creationId xmlns:a16="http://schemas.microsoft.com/office/drawing/2014/main" id="{7845B2D3-1957-AB47-A74D-1EFC2E322921}"/>
              </a:ext>
            </a:extLst>
          </p:cNvPr>
          <p:cNvSpPr/>
          <p:nvPr/>
        </p:nvSpPr>
        <p:spPr>
          <a:xfrm>
            <a:off x="6462638" y="1505244"/>
            <a:ext cx="2118063" cy="3783891"/>
          </a:xfrm>
          <a:custGeom>
            <a:avLst/>
            <a:gdLst>
              <a:gd name="connsiteX0" fmla="*/ 0 w 2118063"/>
              <a:gd name="connsiteY0" fmla="*/ 16579 h 3783891"/>
              <a:gd name="connsiteX1" fmla="*/ 1642641 w 2118063"/>
              <a:gd name="connsiteY1" fmla="*/ 16579 h 3783891"/>
              <a:gd name="connsiteX2" fmla="*/ 1626196 w 2118063"/>
              <a:gd name="connsiteY2" fmla="*/ 19899 h 3783891"/>
              <a:gd name="connsiteX3" fmla="*/ 1471541 w 2118063"/>
              <a:gd name="connsiteY3" fmla="*/ 253218 h 3783891"/>
              <a:gd name="connsiteX4" fmla="*/ 1724759 w 2118063"/>
              <a:gd name="connsiteY4" fmla="*/ 506436 h 3783891"/>
              <a:gd name="connsiteX5" fmla="*/ 1977977 w 2118063"/>
              <a:gd name="connsiteY5" fmla="*/ 253218 h 3783891"/>
              <a:gd name="connsiteX6" fmla="*/ 1823323 w 2118063"/>
              <a:gd name="connsiteY6" fmla="*/ 19899 h 3783891"/>
              <a:gd name="connsiteX7" fmla="*/ 1806877 w 2118063"/>
              <a:gd name="connsiteY7" fmla="*/ 16579 h 3783891"/>
              <a:gd name="connsiteX8" fmla="*/ 2118063 w 2118063"/>
              <a:gd name="connsiteY8" fmla="*/ 16579 h 3783891"/>
              <a:gd name="connsiteX9" fmla="*/ 2118063 w 2118063"/>
              <a:gd name="connsiteY9" fmla="*/ 3783891 h 3783891"/>
              <a:gd name="connsiteX10" fmla="*/ 0 w 2118063"/>
              <a:gd name="connsiteY10" fmla="*/ 3783891 h 3783891"/>
              <a:gd name="connsiteX11" fmla="*/ 1724759 w 2118063"/>
              <a:gd name="connsiteY11" fmla="*/ 0 h 3783891"/>
              <a:gd name="connsiteX12" fmla="*/ 1806877 w 2118063"/>
              <a:gd name="connsiteY12" fmla="*/ 16579 h 3783891"/>
              <a:gd name="connsiteX13" fmla="*/ 1642641 w 2118063"/>
              <a:gd name="connsiteY13" fmla="*/ 16579 h 37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8063" h="3783891">
                <a:moveTo>
                  <a:pt x="0" y="16579"/>
                </a:moveTo>
                <a:lnTo>
                  <a:pt x="1642641" y="16579"/>
                </a:lnTo>
                <a:lnTo>
                  <a:pt x="1626196" y="19899"/>
                </a:lnTo>
                <a:cubicBezTo>
                  <a:pt x="1535312" y="58340"/>
                  <a:pt x="1471541" y="148332"/>
                  <a:pt x="1471541" y="253218"/>
                </a:cubicBezTo>
                <a:cubicBezTo>
                  <a:pt x="1471541" y="393066"/>
                  <a:pt x="1584911" y="506436"/>
                  <a:pt x="1724759" y="506436"/>
                </a:cubicBezTo>
                <a:cubicBezTo>
                  <a:pt x="1864607" y="506436"/>
                  <a:pt x="1977977" y="393066"/>
                  <a:pt x="1977977" y="253218"/>
                </a:cubicBezTo>
                <a:cubicBezTo>
                  <a:pt x="1977977" y="148332"/>
                  <a:pt x="1914207" y="58340"/>
                  <a:pt x="1823323" y="19899"/>
                </a:cubicBezTo>
                <a:lnTo>
                  <a:pt x="1806877" y="16579"/>
                </a:lnTo>
                <a:lnTo>
                  <a:pt x="2118063" y="16579"/>
                </a:lnTo>
                <a:lnTo>
                  <a:pt x="2118063" y="3783891"/>
                </a:lnTo>
                <a:lnTo>
                  <a:pt x="0" y="3783891"/>
                </a:lnTo>
                <a:close/>
                <a:moveTo>
                  <a:pt x="1724759" y="0"/>
                </a:moveTo>
                <a:lnTo>
                  <a:pt x="1806877" y="16579"/>
                </a:lnTo>
                <a:lnTo>
                  <a:pt x="1642641" y="1657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A3B8F786-DC03-7149-8BFA-6B1364B488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82584375-DF55-674F-BB0E-21237417F1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sp>
        <p:nvSpPr>
          <p:cNvPr id="23" name="Freeform 22">
            <a:extLst>
              <a:ext uri="{FF2B5EF4-FFF2-40B4-BE49-F238E27FC236}">
                <a16:creationId xmlns:a16="http://schemas.microsoft.com/office/drawing/2014/main" id="{F67CB3E2-36AE-2D4E-9255-E468D4C4E284}"/>
              </a:ext>
            </a:extLst>
          </p:cNvPr>
          <p:cNvSpPr/>
          <p:nvPr/>
        </p:nvSpPr>
        <p:spPr>
          <a:xfrm>
            <a:off x="8959570" y="1281449"/>
            <a:ext cx="2463737" cy="4379976"/>
          </a:xfrm>
          <a:custGeom>
            <a:avLst/>
            <a:gdLst>
              <a:gd name="connsiteX0" fmla="*/ 0 w 2463737"/>
              <a:gd name="connsiteY0" fmla="*/ 0 h 4379976"/>
              <a:gd name="connsiteX1" fmla="*/ 2028098 w 2463737"/>
              <a:gd name="connsiteY1" fmla="*/ 0 h 4379976"/>
              <a:gd name="connsiteX2" fmla="*/ 1718640 w 2463737"/>
              <a:gd name="connsiteY2" fmla="*/ 309458 h 4379976"/>
              <a:gd name="connsiteX3" fmla="*/ 2028098 w 2463737"/>
              <a:gd name="connsiteY3" fmla="*/ 618916 h 4379976"/>
              <a:gd name="connsiteX4" fmla="*/ 2337556 w 2463737"/>
              <a:gd name="connsiteY4" fmla="*/ 309458 h 4379976"/>
              <a:gd name="connsiteX5" fmla="*/ 2028098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0" y="0"/>
                </a:moveTo>
                <a:lnTo>
                  <a:pt x="2028098" y="0"/>
                </a:lnTo>
                <a:cubicBezTo>
                  <a:pt x="1857189" y="0"/>
                  <a:pt x="1718640" y="138549"/>
                  <a:pt x="1718640" y="309458"/>
                </a:cubicBezTo>
                <a:cubicBezTo>
                  <a:pt x="1718640" y="480367"/>
                  <a:pt x="1857189" y="618916"/>
                  <a:pt x="2028098" y="618916"/>
                </a:cubicBezTo>
                <a:cubicBezTo>
                  <a:pt x="2199007" y="618916"/>
                  <a:pt x="2337556" y="480367"/>
                  <a:pt x="2337556" y="309458"/>
                </a:cubicBezTo>
                <a:cubicBezTo>
                  <a:pt x="2337556" y="138549"/>
                  <a:pt x="2199007" y="0"/>
                  <a:pt x="2028098" y="0"/>
                </a:cubicBez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EB0078B0-1BAF-4348-9A57-9663C9C33C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74E166B6-FA41-6646-AC24-5368D83184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D32E57D5-5C64-9C4C-BD4B-DCC9983C9B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DA5350CE-184C-A142-BCF3-CD87029555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964B8978-9A64-D742-9AAF-6357BA3383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D0A9F39B-433F-5849-BFB6-E7D8334676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D669F7C1-6580-BC48-8630-FEA10695A17C}"/>
              </a:ext>
            </a:extLst>
          </p:cNvPr>
          <p:cNvPicPr>
            <a:picLocks noChangeAspect="1"/>
          </p:cNvPicPr>
          <p:nvPr/>
        </p:nvPicPr>
        <p:blipFill>
          <a:blip r:embed="rId13"/>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6AE5A6A0-3CCE-A648-BC03-9326F2D6709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3" name="Picture 42">
            <a:extLst>
              <a:ext uri="{FF2B5EF4-FFF2-40B4-BE49-F238E27FC236}">
                <a16:creationId xmlns:a16="http://schemas.microsoft.com/office/drawing/2014/main" id="{0F69A371-0D85-F340-8F53-26C9CC85786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spTree>
    <p:extLst>
      <p:ext uri="{BB962C8B-B14F-4D97-AF65-F5344CB8AC3E}">
        <p14:creationId xmlns:p14="http://schemas.microsoft.com/office/powerpoint/2010/main" val="141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download video</a:t>
            </a:r>
          </a:p>
        </p:txBody>
      </p:sp>
      <p:pic>
        <p:nvPicPr>
          <p:cNvPr id="21" name="Picture 20">
            <a:extLst>
              <a:ext uri="{FF2B5EF4-FFF2-40B4-BE49-F238E27FC236}">
                <a16:creationId xmlns:a16="http://schemas.microsoft.com/office/drawing/2014/main" id="{B83F243A-4078-9C44-A565-002106789D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22" name="Picture 21">
            <a:extLst>
              <a:ext uri="{FF2B5EF4-FFF2-40B4-BE49-F238E27FC236}">
                <a16:creationId xmlns:a16="http://schemas.microsoft.com/office/drawing/2014/main" id="{29567B17-AEFF-0D44-A933-D7277DE479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3806" y="1519241"/>
            <a:ext cx="2118063" cy="3767328"/>
          </a:xfrm>
          <a:prstGeom prst="rect">
            <a:avLst/>
          </a:prstGeom>
        </p:spPr>
      </p:pic>
      <p:pic>
        <p:nvPicPr>
          <p:cNvPr id="3" name="Picture 2">
            <a:extLst>
              <a:ext uri="{FF2B5EF4-FFF2-40B4-BE49-F238E27FC236}">
                <a16:creationId xmlns:a16="http://schemas.microsoft.com/office/drawing/2014/main" id="{42513C75-60AC-5B4F-A368-0B5DBB522C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4545"/>
            <a:ext cx="2463737" cy="4379976"/>
          </a:xfrm>
          <a:prstGeom prst="rect">
            <a:avLst/>
          </a:prstGeom>
        </p:spPr>
      </p:pic>
      <p:pic>
        <p:nvPicPr>
          <p:cNvPr id="19" name="Picture 18">
            <a:extLst>
              <a:ext uri="{FF2B5EF4-FFF2-40B4-BE49-F238E27FC236}">
                <a16:creationId xmlns:a16="http://schemas.microsoft.com/office/drawing/2014/main" id="{8E5BEDAE-CD94-1140-8030-A30B2B450C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20" name="Picture 19">
            <a:extLst>
              <a:ext uri="{FF2B5EF4-FFF2-40B4-BE49-F238E27FC236}">
                <a16:creationId xmlns:a16="http://schemas.microsoft.com/office/drawing/2014/main" id="{122F8069-5D25-BD4D-9ACF-3A859211EB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23" name="Picture 22">
            <a:extLst>
              <a:ext uri="{FF2B5EF4-FFF2-40B4-BE49-F238E27FC236}">
                <a16:creationId xmlns:a16="http://schemas.microsoft.com/office/drawing/2014/main" id="{0AE181A1-970E-5542-BB49-02EE975D64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24" name="Picture 23">
            <a:extLst>
              <a:ext uri="{FF2B5EF4-FFF2-40B4-BE49-F238E27FC236}">
                <a16:creationId xmlns:a16="http://schemas.microsoft.com/office/drawing/2014/main" id="{7B7E4D09-BC03-0742-998E-A6DF4DFBAD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3836" y="1398353"/>
            <a:ext cx="545374" cy="548640"/>
          </a:xfrm>
          <a:prstGeom prst="rect">
            <a:avLst/>
          </a:prstGeom>
        </p:spPr>
      </p:pic>
      <p:pic>
        <p:nvPicPr>
          <p:cNvPr id="25" name="Picture 24">
            <a:extLst>
              <a:ext uri="{FF2B5EF4-FFF2-40B4-BE49-F238E27FC236}">
                <a16:creationId xmlns:a16="http://schemas.microsoft.com/office/drawing/2014/main" id="{275E3233-CC50-D344-ACF4-7BA3388EC09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75" y="1398353"/>
            <a:ext cx="545374" cy="548640"/>
          </a:xfrm>
          <a:prstGeom prst="rect">
            <a:avLst/>
          </a:prstGeom>
        </p:spPr>
      </p:pic>
      <p:pic>
        <p:nvPicPr>
          <p:cNvPr id="26" name="Picture 25">
            <a:extLst>
              <a:ext uri="{FF2B5EF4-FFF2-40B4-BE49-F238E27FC236}">
                <a16:creationId xmlns:a16="http://schemas.microsoft.com/office/drawing/2014/main" id="{F25468FB-4635-2341-9D20-A41537C3087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27" name="Picture 26">
            <a:extLst>
              <a:ext uri="{FF2B5EF4-FFF2-40B4-BE49-F238E27FC236}">
                <a16:creationId xmlns:a16="http://schemas.microsoft.com/office/drawing/2014/main" id="{D69AD2A1-1028-A042-9C00-74569E71B2FD}"/>
              </a:ext>
            </a:extLst>
          </p:cNvPr>
          <p:cNvPicPr>
            <a:picLocks noChangeAspect="1"/>
          </p:cNvPicPr>
          <p:nvPr/>
        </p:nvPicPr>
        <p:blipFill>
          <a:blip r:embed="rId13"/>
          <a:stretch>
            <a:fillRect/>
          </a:stretch>
        </p:blipFill>
        <p:spPr>
          <a:xfrm>
            <a:off x="4087264" y="1129808"/>
            <a:ext cx="1709928" cy="1709928"/>
          </a:xfrm>
          <a:prstGeom prst="rect">
            <a:avLst/>
          </a:prstGeom>
        </p:spPr>
      </p:pic>
      <p:pic>
        <p:nvPicPr>
          <p:cNvPr id="28" name="Picture 27">
            <a:extLst>
              <a:ext uri="{FF2B5EF4-FFF2-40B4-BE49-F238E27FC236}">
                <a16:creationId xmlns:a16="http://schemas.microsoft.com/office/drawing/2014/main" id="{CCD07704-7B58-634D-AF6D-52A8515825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29" name="Picture 28">
            <a:extLst>
              <a:ext uri="{FF2B5EF4-FFF2-40B4-BE49-F238E27FC236}">
                <a16:creationId xmlns:a16="http://schemas.microsoft.com/office/drawing/2014/main" id="{7555BE5A-3092-C94F-BFAC-6A72636683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spTree>
    <p:extLst>
      <p:ext uri="{BB962C8B-B14F-4D97-AF65-F5344CB8AC3E}">
        <p14:creationId xmlns:p14="http://schemas.microsoft.com/office/powerpoint/2010/main" val="118737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7EA3617-0676-F54A-B716-734B5FC2A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download video</a:t>
            </a:r>
          </a:p>
        </p:txBody>
      </p:sp>
      <p:pic>
        <p:nvPicPr>
          <p:cNvPr id="20" name="Picture 19">
            <a:extLst>
              <a:ext uri="{FF2B5EF4-FFF2-40B4-BE49-F238E27FC236}">
                <a16:creationId xmlns:a16="http://schemas.microsoft.com/office/drawing/2014/main" id="{31725EA8-CE77-624A-A4C3-7D5160FC29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3806" y="1519241"/>
            <a:ext cx="2118063" cy="3767328"/>
          </a:xfrm>
          <a:prstGeom prst="rect">
            <a:avLst/>
          </a:prstGeom>
        </p:spPr>
      </p:pic>
      <p:pic>
        <p:nvPicPr>
          <p:cNvPr id="19" name="Picture 18">
            <a:extLst>
              <a:ext uri="{FF2B5EF4-FFF2-40B4-BE49-F238E27FC236}">
                <a16:creationId xmlns:a16="http://schemas.microsoft.com/office/drawing/2014/main" id="{6D2AA85D-69CD-EE4E-A9AA-661DF34103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0" y="1284545"/>
            <a:ext cx="2463737" cy="4379976"/>
          </a:xfrm>
          <a:prstGeom prst="rect">
            <a:avLst/>
          </a:prstGeom>
        </p:spPr>
      </p:pic>
      <p:sp>
        <p:nvSpPr>
          <p:cNvPr id="24" name="Freeform 23">
            <a:extLst>
              <a:ext uri="{FF2B5EF4-FFF2-40B4-BE49-F238E27FC236}">
                <a16:creationId xmlns:a16="http://schemas.microsoft.com/office/drawing/2014/main" id="{37652BDA-CEA0-C242-803B-827D47DD87CF}"/>
              </a:ext>
            </a:extLst>
          </p:cNvPr>
          <p:cNvSpPr/>
          <p:nvPr/>
        </p:nvSpPr>
        <p:spPr>
          <a:xfrm>
            <a:off x="8959570" y="1281449"/>
            <a:ext cx="2463737" cy="4379976"/>
          </a:xfrm>
          <a:custGeom>
            <a:avLst/>
            <a:gdLst>
              <a:gd name="connsiteX0" fmla="*/ 0 w 2463737"/>
              <a:gd name="connsiteY0" fmla="*/ 0 h 4379976"/>
              <a:gd name="connsiteX1" fmla="*/ 2028098 w 2463737"/>
              <a:gd name="connsiteY1" fmla="*/ 0 h 4379976"/>
              <a:gd name="connsiteX2" fmla="*/ 1718640 w 2463737"/>
              <a:gd name="connsiteY2" fmla="*/ 309458 h 4379976"/>
              <a:gd name="connsiteX3" fmla="*/ 2028098 w 2463737"/>
              <a:gd name="connsiteY3" fmla="*/ 618916 h 4379976"/>
              <a:gd name="connsiteX4" fmla="*/ 2337556 w 2463737"/>
              <a:gd name="connsiteY4" fmla="*/ 309458 h 4379976"/>
              <a:gd name="connsiteX5" fmla="*/ 2028098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0" y="0"/>
                </a:moveTo>
                <a:lnTo>
                  <a:pt x="2028098" y="0"/>
                </a:lnTo>
                <a:cubicBezTo>
                  <a:pt x="1857189" y="0"/>
                  <a:pt x="1718640" y="138549"/>
                  <a:pt x="1718640" y="309458"/>
                </a:cubicBezTo>
                <a:cubicBezTo>
                  <a:pt x="1718640" y="480367"/>
                  <a:pt x="1857189" y="618916"/>
                  <a:pt x="2028098" y="618916"/>
                </a:cubicBezTo>
                <a:cubicBezTo>
                  <a:pt x="2199007" y="618916"/>
                  <a:pt x="2337556" y="480367"/>
                  <a:pt x="2337556" y="309458"/>
                </a:cubicBezTo>
                <a:cubicBezTo>
                  <a:pt x="2337556" y="138549"/>
                  <a:pt x="2199007" y="0"/>
                  <a:pt x="2028098" y="0"/>
                </a:cubicBez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eform 24">
            <a:extLst>
              <a:ext uri="{FF2B5EF4-FFF2-40B4-BE49-F238E27FC236}">
                <a16:creationId xmlns:a16="http://schemas.microsoft.com/office/drawing/2014/main" id="{503C78E0-7B7A-4A44-9310-6216CFF6F1DB}"/>
              </a:ext>
            </a:extLst>
          </p:cNvPr>
          <p:cNvSpPr/>
          <p:nvPr/>
        </p:nvSpPr>
        <p:spPr>
          <a:xfrm>
            <a:off x="6462638" y="1505244"/>
            <a:ext cx="2118063" cy="3783891"/>
          </a:xfrm>
          <a:custGeom>
            <a:avLst/>
            <a:gdLst>
              <a:gd name="connsiteX0" fmla="*/ 0 w 2118063"/>
              <a:gd name="connsiteY0" fmla="*/ 16579 h 3783891"/>
              <a:gd name="connsiteX1" fmla="*/ 1642641 w 2118063"/>
              <a:gd name="connsiteY1" fmla="*/ 16579 h 3783891"/>
              <a:gd name="connsiteX2" fmla="*/ 1626196 w 2118063"/>
              <a:gd name="connsiteY2" fmla="*/ 19899 h 3783891"/>
              <a:gd name="connsiteX3" fmla="*/ 1471541 w 2118063"/>
              <a:gd name="connsiteY3" fmla="*/ 253218 h 3783891"/>
              <a:gd name="connsiteX4" fmla="*/ 1724759 w 2118063"/>
              <a:gd name="connsiteY4" fmla="*/ 506436 h 3783891"/>
              <a:gd name="connsiteX5" fmla="*/ 1977977 w 2118063"/>
              <a:gd name="connsiteY5" fmla="*/ 253218 h 3783891"/>
              <a:gd name="connsiteX6" fmla="*/ 1823323 w 2118063"/>
              <a:gd name="connsiteY6" fmla="*/ 19899 h 3783891"/>
              <a:gd name="connsiteX7" fmla="*/ 1806877 w 2118063"/>
              <a:gd name="connsiteY7" fmla="*/ 16579 h 3783891"/>
              <a:gd name="connsiteX8" fmla="*/ 2118063 w 2118063"/>
              <a:gd name="connsiteY8" fmla="*/ 16579 h 3783891"/>
              <a:gd name="connsiteX9" fmla="*/ 2118063 w 2118063"/>
              <a:gd name="connsiteY9" fmla="*/ 3783891 h 3783891"/>
              <a:gd name="connsiteX10" fmla="*/ 0 w 2118063"/>
              <a:gd name="connsiteY10" fmla="*/ 3783891 h 3783891"/>
              <a:gd name="connsiteX11" fmla="*/ 1724759 w 2118063"/>
              <a:gd name="connsiteY11" fmla="*/ 0 h 3783891"/>
              <a:gd name="connsiteX12" fmla="*/ 1806877 w 2118063"/>
              <a:gd name="connsiteY12" fmla="*/ 16579 h 3783891"/>
              <a:gd name="connsiteX13" fmla="*/ 1642641 w 2118063"/>
              <a:gd name="connsiteY13" fmla="*/ 16579 h 37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18063" h="3783891">
                <a:moveTo>
                  <a:pt x="0" y="16579"/>
                </a:moveTo>
                <a:lnTo>
                  <a:pt x="1642641" y="16579"/>
                </a:lnTo>
                <a:lnTo>
                  <a:pt x="1626196" y="19899"/>
                </a:lnTo>
                <a:cubicBezTo>
                  <a:pt x="1535312" y="58340"/>
                  <a:pt x="1471541" y="148332"/>
                  <a:pt x="1471541" y="253218"/>
                </a:cubicBezTo>
                <a:cubicBezTo>
                  <a:pt x="1471541" y="393066"/>
                  <a:pt x="1584911" y="506436"/>
                  <a:pt x="1724759" y="506436"/>
                </a:cubicBezTo>
                <a:cubicBezTo>
                  <a:pt x="1864607" y="506436"/>
                  <a:pt x="1977977" y="393066"/>
                  <a:pt x="1977977" y="253218"/>
                </a:cubicBezTo>
                <a:cubicBezTo>
                  <a:pt x="1977977" y="148332"/>
                  <a:pt x="1914207" y="58340"/>
                  <a:pt x="1823323" y="19899"/>
                </a:cubicBezTo>
                <a:lnTo>
                  <a:pt x="1806877" y="16579"/>
                </a:lnTo>
                <a:lnTo>
                  <a:pt x="2118063" y="16579"/>
                </a:lnTo>
                <a:lnTo>
                  <a:pt x="2118063" y="3783891"/>
                </a:lnTo>
                <a:lnTo>
                  <a:pt x="0" y="3783891"/>
                </a:lnTo>
                <a:close/>
                <a:moveTo>
                  <a:pt x="1724759" y="0"/>
                </a:moveTo>
                <a:lnTo>
                  <a:pt x="1806877" y="16579"/>
                </a:lnTo>
                <a:lnTo>
                  <a:pt x="1642641" y="1657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3" name="Picture 32">
            <a:extLst>
              <a:ext uri="{FF2B5EF4-FFF2-40B4-BE49-F238E27FC236}">
                <a16:creationId xmlns:a16="http://schemas.microsoft.com/office/drawing/2014/main" id="{575DBFE7-79F1-4246-991C-914C8145A9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18C8DE44-DD10-D843-AB8C-64709B032D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470CA44C-A4E4-714B-90EE-E6D158A0CF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A104D0B9-4B81-E344-87BB-0105378CF5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6176C423-ECC1-7849-BE74-39B46A1B225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C8F36205-AC6A-5A48-9578-00B45899E83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4FA0F0CE-1AE3-5644-B908-0F0181C20C88}"/>
              </a:ext>
            </a:extLst>
          </p:cNvPr>
          <p:cNvPicPr>
            <a:picLocks noChangeAspect="1"/>
          </p:cNvPicPr>
          <p:nvPr/>
        </p:nvPicPr>
        <p:blipFill>
          <a:blip r:embed="rId13"/>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C2B19656-118A-D746-B925-BEC934197BC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3" name="Picture 42">
            <a:extLst>
              <a:ext uri="{FF2B5EF4-FFF2-40B4-BE49-F238E27FC236}">
                <a16:creationId xmlns:a16="http://schemas.microsoft.com/office/drawing/2014/main" id="{A2713F48-3C32-8F45-845B-1E24D596D61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spTree>
    <p:extLst>
      <p:ext uri="{BB962C8B-B14F-4D97-AF65-F5344CB8AC3E}">
        <p14:creationId xmlns:p14="http://schemas.microsoft.com/office/powerpoint/2010/main" val="142526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view downloads</a:t>
            </a:r>
          </a:p>
        </p:txBody>
      </p:sp>
      <p:pic>
        <p:nvPicPr>
          <p:cNvPr id="20" name="Picture 19">
            <a:extLst>
              <a:ext uri="{FF2B5EF4-FFF2-40B4-BE49-F238E27FC236}">
                <a16:creationId xmlns:a16="http://schemas.microsoft.com/office/drawing/2014/main" id="{6D784ACC-931C-8D4A-8C5C-4E31BD4229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0B5AA61A-305E-A04E-B730-B2E10F1B67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9569" y="1281449"/>
            <a:ext cx="2463737" cy="4379976"/>
          </a:xfrm>
          <a:prstGeom prst="rect">
            <a:avLst/>
          </a:prstGeom>
        </p:spPr>
      </p:pic>
      <p:pic>
        <p:nvPicPr>
          <p:cNvPr id="29" name="Picture 28">
            <a:extLst>
              <a:ext uri="{FF2B5EF4-FFF2-40B4-BE49-F238E27FC236}">
                <a16:creationId xmlns:a16="http://schemas.microsoft.com/office/drawing/2014/main" id="{6CEE72AB-66A4-AF48-BCF0-75859E0388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0" name="Picture 29">
            <a:extLst>
              <a:ext uri="{FF2B5EF4-FFF2-40B4-BE49-F238E27FC236}">
                <a16:creationId xmlns:a16="http://schemas.microsoft.com/office/drawing/2014/main" id="{D2763D02-C8FD-F246-A040-110E20DD0B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1" name="Picture 30">
            <a:extLst>
              <a:ext uri="{FF2B5EF4-FFF2-40B4-BE49-F238E27FC236}">
                <a16:creationId xmlns:a16="http://schemas.microsoft.com/office/drawing/2014/main" id="{DEFA748C-2FC1-E64B-B483-F82536A6E0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2" name="Picture 31">
            <a:extLst>
              <a:ext uri="{FF2B5EF4-FFF2-40B4-BE49-F238E27FC236}">
                <a16:creationId xmlns:a16="http://schemas.microsoft.com/office/drawing/2014/main" id="{DF4629EF-4CBA-0745-A0F8-7D98AF06BB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3" name="Picture 32">
            <a:extLst>
              <a:ext uri="{FF2B5EF4-FFF2-40B4-BE49-F238E27FC236}">
                <a16:creationId xmlns:a16="http://schemas.microsoft.com/office/drawing/2014/main" id="{47A31240-4131-274B-A382-25DA68CA51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4" name="Picture 33">
            <a:extLst>
              <a:ext uri="{FF2B5EF4-FFF2-40B4-BE49-F238E27FC236}">
                <a16:creationId xmlns:a16="http://schemas.microsoft.com/office/drawing/2014/main" id="{B840B8AA-8579-294F-BE96-24BD58F5741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5" name="Picture 34">
            <a:extLst>
              <a:ext uri="{FF2B5EF4-FFF2-40B4-BE49-F238E27FC236}">
                <a16:creationId xmlns:a16="http://schemas.microsoft.com/office/drawing/2014/main" id="{D1C1FD21-588C-B349-B1AC-856BC6450758}"/>
              </a:ext>
            </a:extLst>
          </p:cNvPr>
          <p:cNvPicPr>
            <a:picLocks noChangeAspect="1"/>
          </p:cNvPicPr>
          <p:nvPr/>
        </p:nvPicPr>
        <p:blipFill>
          <a:blip r:embed="rId12"/>
          <a:stretch>
            <a:fillRect/>
          </a:stretch>
        </p:blipFill>
        <p:spPr>
          <a:xfrm>
            <a:off x="4087264" y="1129808"/>
            <a:ext cx="1709928" cy="1709928"/>
          </a:xfrm>
          <a:prstGeom prst="rect">
            <a:avLst/>
          </a:prstGeom>
        </p:spPr>
      </p:pic>
      <p:pic>
        <p:nvPicPr>
          <p:cNvPr id="36" name="Picture 35">
            <a:extLst>
              <a:ext uri="{FF2B5EF4-FFF2-40B4-BE49-F238E27FC236}">
                <a16:creationId xmlns:a16="http://schemas.microsoft.com/office/drawing/2014/main" id="{B1B7128D-FE8B-E04E-803A-72ADAA821F0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37" name="Picture 36">
            <a:extLst>
              <a:ext uri="{FF2B5EF4-FFF2-40B4-BE49-F238E27FC236}">
                <a16:creationId xmlns:a16="http://schemas.microsoft.com/office/drawing/2014/main" id="{87C50236-0B1F-8945-9801-1877FB5E19D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pic>
        <p:nvPicPr>
          <p:cNvPr id="22" name="Picture 21">
            <a:extLst>
              <a:ext uri="{FF2B5EF4-FFF2-40B4-BE49-F238E27FC236}">
                <a16:creationId xmlns:a16="http://schemas.microsoft.com/office/drawing/2014/main" id="{7F2F4DEE-F9FC-394E-9355-92346B22CD9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58059" y="1481229"/>
            <a:ext cx="2147803" cy="3886826"/>
          </a:xfrm>
          <a:prstGeom prst="rect">
            <a:avLst/>
          </a:prstGeom>
        </p:spPr>
      </p:pic>
    </p:spTree>
    <p:extLst>
      <p:ext uri="{BB962C8B-B14F-4D97-AF65-F5344CB8AC3E}">
        <p14:creationId xmlns:p14="http://schemas.microsoft.com/office/powerpoint/2010/main" val="385008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Palatino" pitchFamily="2" charset="77"/>
                <a:ea typeface="Palatino" pitchFamily="2" charset="77"/>
              </a:rPr>
              <a:t>How can you use the Gospel Media app when preparing lessons?</a:t>
            </a:r>
          </a:p>
        </p:txBody>
      </p:sp>
      <p:sp>
        <p:nvSpPr>
          <p:cNvPr id="3" name="Text Placeholder 2">
            <a:extLst>
              <a:ext uri="{FF2B5EF4-FFF2-40B4-BE49-F238E27FC236}">
                <a16:creationId xmlns:a16="http://schemas.microsoft.com/office/drawing/2014/main" id="{04841660-1413-5641-9FEB-18D6701F0B2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735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ADEABD16-D748-4541-8EC5-8FBF990038E2}"/>
              </a:ext>
            </a:extLst>
          </p:cNvPr>
          <p:cNvGrpSpPr/>
          <p:nvPr/>
        </p:nvGrpSpPr>
        <p:grpSpPr>
          <a:xfrm>
            <a:off x="6284973" y="903514"/>
            <a:ext cx="2451237" cy="5127171"/>
            <a:chOff x="6182510" y="903514"/>
            <a:chExt cx="2451237" cy="5127171"/>
          </a:xfrm>
        </p:grpSpPr>
        <p:pic>
          <p:nvPicPr>
            <p:cNvPr id="54" name="Picture 53">
              <a:extLst>
                <a:ext uri="{FF2B5EF4-FFF2-40B4-BE49-F238E27FC236}">
                  <a16:creationId xmlns:a16="http://schemas.microsoft.com/office/drawing/2014/main" id="{F9CFFDC0-B41C-384E-8A58-3351C18E1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5" name="Oval 54">
              <a:extLst>
                <a:ext uri="{FF2B5EF4-FFF2-40B4-BE49-F238E27FC236}">
                  <a16:creationId xmlns:a16="http://schemas.microsoft.com/office/drawing/2014/main" id="{1F14C758-5255-4B4F-9062-D9EB970FE7B9}"/>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itle 7">
            <a:extLst>
              <a:ext uri="{FF2B5EF4-FFF2-40B4-BE49-F238E27FC236}">
                <a16:creationId xmlns:a16="http://schemas.microsoft.com/office/drawing/2014/main" id="{78A506A3-90C8-C14D-99D3-3079A750FF32}"/>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59" name="Title 7">
            <a:extLst>
              <a:ext uri="{FF2B5EF4-FFF2-40B4-BE49-F238E27FC236}">
                <a16:creationId xmlns:a16="http://schemas.microsoft.com/office/drawing/2014/main" id="{C2986148-C79B-7244-A6B3-76A443A8DE30}"/>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view downloads</a:t>
            </a:r>
          </a:p>
        </p:txBody>
      </p:sp>
      <p:pic>
        <p:nvPicPr>
          <p:cNvPr id="23" name="Picture 22">
            <a:extLst>
              <a:ext uri="{FF2B5EF4-FFF2-40B4-BE49-F238E27FC236}">
                <a16:creationId xmlns:a16="http://schemas.microsoft.com/office/drawing/2014/main" id="{DF0257F7-36F6-974F-8386-CD94227E32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FBE3D945-359B-4842-B3A3-D1738355EF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9569" y="1281449"/>
            <a:ext cx="2463737" cy="4379976"/>
          </a:xfrm>
          <a:prstGeom prst="rect">
            <a:avLst/>
          </a:prstGeom>
        </p:spPr>
      </p:pic>
      <p:sp>
        <p:nvSpPr>
          <p:cNvPr id="22" name="Freeform 21">
            <a:extLst>
              <a:ext uri="{FF2B5EF4-FFF2-40B4-BE49-F238E27FC236}">
                <a16:creationId xmlns:a16="http://schemas.microsoft.com/office/drawing/2014/main" id="{F4D2B89A-85F7-F148-986D-5C2F8A1C0BE8}"/>
              </a:ext>
            </a:extLst>
          </p:cNvPr>
          <p:cNvSpPr/>
          <p:nvPr/>
        </p:nvSpPr>
        <p:spPr>
          <a:xfrm>
            <a:off x="8959569" y="1281449"/>
            <a:ext cx="2463737" cy="4379976"/>
          </a:xfrm>
          <a:custGeom>
            <a:avLst/>
            <a:gdLst>
              <a:gd name="connsiteX0" fmla="*/ 778156 w 2463737"/>
              <a:gd name="connsiteY0" fmla="*/ 474326 h 4379976"/>
              <a:gd name="connsiteX1" fmla="*/ 778156 w 2463737"/>
              <a:gd name="connsiteY1" fmla="*/ 770375 h 4379976"/>
              <a:gd name="connsiteX2" fmla="*/ 1487497 w 2463737"/>
              <a:gd name="connsiteY2" fmla="*/ 770375 h 4379976"/>
              <a:gd name="connsiteX3" fmla="*/ 1487497 w 2463737"/>
              <a:gd name="connsiteY3" fmla="*/ 474326 h 4379976"/>
              <a:gd name="connsiteX4" fmla="*/ 0 w 2463737"/>
              <a:gd name="connsiteY4" fmla="*/ 0 h 4379976"/>
              <a:gd name="connsiteX5" fmla="*/ 2463737 w 2463737"/>
              <a:gd name="connsiteY5" fmla="*/ 0 h 4379976"/>
              <a:gd name="connsiteX6" fmla="*/ 2463737 w 2463737"/>
              <a:gd name="connsiteY6" fmla="*/ 4379976 h 4379976"/>
              <a:gd name="connsiteX7" fmla="*/ 0 w 2463737"/>
              <a:gd name="connsiteY7"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79976">
                <a:moveTo>
                  <a:pt x="778156" y="474326"/>
                </a:moveTo>
                <a:lnTo>
                  <a:pt x="778156" y="770375"/>
                </a:lnTo>
                <a:lnTo>
                  <a:pt x="1487497" y="770375"/>
                </a:lnTo>
                <a:lnTo>
                  <a:pt x="1487497" y="474326"/>
                </a:ln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5729052A-EB67-6644-8962-BA6939E7A4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D4B9C522-F77D-3243-B1B2-61B74EAC774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2984C579-73F4-DD40-9D53-BA27B0900F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E21A7AE1-630B-6C4C-9D75-582A71226B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7D73BFB2-5065-E342-942E-6F9E18094AD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68852C19-DE0B-4543-9591-EE6678E2748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3D3EBA12-A281-0F40-916A-9F229B6AE75C}"/>
              </a:ext>
            </a:extLst>
          </p:cNvPr>
          <p:cNvPicPr>
            <a:picLocks noChangeAspect="1"/>
          </p:cNvPicPr>
          <p:nvPr/>
        </p:nvPicPr>
        <p:blipFill>
          <a:blip r:embed="rId12"/>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F0B86296-A76E-AA49-A63C-D99410934C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3" name="Picture 42">
            <a:extLst>
              <a:ext uri="{FF2B5EF4-FFF2-40B4-BE49-F238E27FC236}">
                <a16:creationId xmlns:a16="http://schemas.microsoft.com/office/drawing/2014/main" id="{AE3D17BB-F70B-544B-B478-EE56F7D4396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pic>
        <p:nvPicPr>
          <p:cNvPr id="21" name="Picture 20">
            <a:extLst>
              <a:ext uri="{FF2B5EF4-FFF2-40B4-BE49-F238E27FC236}">
                <a16:creationId xmlns:a16="http://schemas.microsoft.com/office/drawing/2014/main" id="{2DAE5B4B-88DC-CC4F-8A92-F062C6B3976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58059" y="1481229"/>
            <a:ext cx="2147803" cy="3886826"/>
          </a:xfrm>
          <a:prstGeom prst="rect">
            <a:avLst/>
          </a:prstGeom>
        </p:spPr>
      </p:pic>
      <p:sp>
        <p:nvSpPr>
          <p:cNvPr id="26" name="Freeform 25">
            <a:extLst>
              <a:ext uri="{FF2B5EF4-FFF2-40B4-BE49-F238E27FC236}">
                <a16:creationId xmlns:a16="http://schemas.microsoft.com/office/drawing/2014/main" id="{D0C499AC-C96E-F745-B444-A535F7D8F1D1}"/>
              </a:ext>
            </a:extLst>
          </p:cNvPr>
          <p:cNvSpPr/>
          <p:nvPr/>
        </p:nvSpPr>
        <p:spPr>
          <a:xfrm>
            <a:off x="6458059" y="1447261"/>
            <a:ext cx="2149086" cy="3920793"/>
          </a:xfrm>
          <a:custGeom>
            <a:avLst/>
            <a:gdLst>
              <a:gd name="connsiteX0" fmla="*/ 826056 w 2118063"/>
              <a:gd name="connsiteY0" fmla="*/ 341939 h 3767328"/>
              <a:gd name="connsiteX1" fmla="*/ 826056 w 2118063"/>
              <a:gd name="connsiteY1" fmla="*/ 592260 h 3767328"/>
              <a:gd name="connsiteX2" fmla="*/ 1455070 w 2118063"/>
              <a:gd name="connsiteY2" fmla="*/ 592260 h 3767328"/>
              <a:gd name="connsiteX3" fmla="*/ 1455070 w 2118063"/>
              <a:gd name="connsiteY3" fmla="*/ 341939 h 3767328"/>
              <a:gd name="connsiteX4" fmla="*/ 0 w 2118063"/>
              <a:gd name="connsiteY4" fmla="*/ 0 h 3767328"/>
              <a:gd name="connsiteX5" fmla="*/ 2118063 w 2118063"/>
              <a:gd name="connsiteY5" fmla="*/ 0 h 3767328"/>
              <a:gd name="connsiteX6" fmla="*/ 2118063 w 2118063"/>
              <a:gd name="connsiteY6" fmla="*/ 3767328 h 3767328"/>
              <a:gd name="connsiteX7" fmla="*/ 0 w 2118063"/>
              <a:gd name="connsiteY7"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826056" y="341939"/>
                </a:moveTo>
                <a:lnTo>
                  <a:pt x="826056" y="592260"/>
                </a:lnTo>
                <a:lnTo>
                  <a:pt x="1455070" y="592260"/>
                </a:lnTo>
                <a:lnTo>
                  <a:pt x="1455070" y="341939"/>
                </a:lnTo>
                <a:close/>
                <a:moveTo>
                  <a:pt x="0" y="0"/>
                </a:moveTo>
                <a:lnTo>
                  <a:pt x="2118063" y="0"/>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422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42CE1113-2955-754F-AF7F-9FBE710B0E53}"/>
              </a:ext>
            </a:extLst>
          </p:cNvPr>
          <p:cNvGrpSpPr/>
          <p:nvPr/>
        </p:nvGrpSpPr>
        <p:grpSpPr>
          <a:xfrm>
            <a:off x="6284973" y="903514"/>
            <a:ext cx="2451237" cy="5127171"/>
            <a:chOff x="6182510" y="903514"/>
            <a:chExt cx="2451237" cy="5127171"/>
          </a:xfrm>
        </p:grpSpPr>
        <p:pic>
          <p:nvPicPr>
            <p:cNvPr id="60" name="Picture 59">
              <a:extLst>
                <a:ext uri="{FF2B5EF4-FFF2-40B4-BE49-F238E27FC236}">
                  <a16:creationId xmlns:a16="http://schemas.microsoft.com/office/drawing/2014/main" id="{A191A985-EBC4-D943-B4A2-21302CBD00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1" name="Oval 60">
              <a:extLst>
                <a:ext uri="{FF2B5EF4-FFF2-40B4-BE49-F238E27FC236}">
                  <a16:creationId xmlns:a16="http://schemas.microsoft.com/office/drawing/2014/main" id="{F6015F97-698B-C345-8BF1-E92650643134}"/>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itle 7">
            <a:extLst>
              <a:ext uri="{FF2B5EF4-FFF2-40B4-BE49-F238E27FC236}">
                <a16:creationId xmlns:a16="http://schemas.microsoft.com/office/drawing/2014/main" id="{9F990F47-1480-2342-9343-DB001D31417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65" name="Title 7">
            <a:extLst>
              <a:ext uri="{FF2B5EF4-FFF2-40B4-BE49-F238E27FC236}">
                <a16:creationId xmlns:a16="http://schemas.microsoft.com/office/drawing/2014/main" id="{CB7ACBB8-68DA-AA45-B97C-983E0920F454}"/>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delete downloads</a:t>
            </a:r>
          </a:p>
        </p:txBody>
      </p:sp>
      <p:pic>
        <p:nvPicPr>
          <p:cNvPr id="25" name="Picture 24">
            <a:extLst>
              <a:ext uri="{FF2B5EF4-FFF2-40B4-BE49-F238E27FC236}">
                <a16:creationId xmlns:a16="http://schemas.microsoft.com/office/drawing/2014/main" id="{5D57AA86-D040-504B-964F-01EEA90DD9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F4444A0F-0081-AE4D-9F44-509182FEC1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9569" y="1281449"/>
            <a:ext cx="2463737" cy="4379976"/>
          </a:xfrm>
          <a:prstGeom prst="rect">
            <a:avLst/>
          </a:prstGeom>
        </p:spPr>
      </p:pic>
      <p:sp>
        <p:nvSpPr>
          <p:cNvPr id="22" name="Freeform 21">
            <a:extLst>
              <a:ext uri="{FF2B5EF4-FFF2-40B4-BE49-F238E27FC236}">
                <a16:creationId xmlns:a16="http://schemas.microsoft.com/office/drawing/2014/main" id="{4EB90D95-F4B5-4F44-945C-15918A7256A8}"/>
              </a:ext>
            </a:extLst>
          </p:cNvPr>
          <p:cNvSpPr/>
          <p:nvPr/>
        </p:nvSpPr>
        <p:spPr>
          <a:xfrm>
            <a:off x="8959569" y="1281449"/>
            <a:ext cx="2511319" cy="4294161"/>
          </a:xfrm>
          <a:custGeom>
            <a:avLst/>
            <a:gdLst>
              <a:gd name="connsiteX0" fmla="*/ 2463737 w 2511319"/>
              <a:gd name="connsiteY0" fmla="*/ 2207178 h 4294161"/>
              <a:gd name="connsiteX1" fmla="*/ 2468151 w 2511319"/>
              <a:gd name="connsiteY1" fmla="*/ 2212528 h 4294161"/>
              <a:gd name="connsiteX2" fmla="*/ 2511319 w 2511319"/>
              <a:gd name="connsiteY2" fmla="*/ 2353849 h 4294161"/>
              <a:gd name="connsiteX3" fmla="*/ 2468151 w 2511319"/>
              <a:gd name="connsiteY3" fmla="*/ 2495170 h 4294161"/>
              <a:gd name="connsiteX4" fmla="*/ 2463737 w 2511319"/>
              <a:gd name="connsiteY4" fmla="*/ 2500520 h 4294161"/>
              <a:gd name="connsiteX5" fmla="*/ 0 w 2511319"/>
              <a:gd name="connsiteY5" fmla="*/ 0 h 4294161"/>
              <a:gd name="connsiteX6" fmla="*/ 2463737 w 2511319"/>
              <a:gd name="connsiteY6" fmla="*/ 0 h 4294161"/>
              <a:gd name="connsiteX7" fmla="*/ 2463737 w 2511319"/>
              <a:gd name="connsiteY7" fmla="*/ 2207178 h 4294161"/>
              <a:gd name="connsiteX8" fmla="*/ 2437287 w 2511319"/>
              <a:gd name="connsiteY8" fmla="*/ 2175120 h 4294161"/>
              <a:gd name="connsiteX9" fmla="*/ 2258558 w 2511319"/>
              <a:gd name="connsiteY9" fmla="*/ 2101088 h 4294161"/>
              <a:gd name="connsiteX10" fmla="*/ 2005797 w 2511319"/>
              <a:gd name="connsiteY10" fmla="*/ 2353849 h 4294161"/>
              <a:gd name="connsiteX11" fmla="*/ 2258558 w 2511319"/>
              <a:gd name="connsiteY11" fmla="*/ 2606610 h 4294161"/>
              <a:gd name="connsiteX12" fmla="*/ 2437287 w 2511319"/>
              <a:gd name="connsiteY12" fmla="*/ 2532578 h 4294161"/>
              <a:gd name="connsiteX13" fmla="*/ 2463737 w 2511319"/>
              <a:gd name="connsiteY13" fmla="*/ 2500520 h 4294161"/>
              <a:gd name="connsiteX14" fmla="*/ 2463737 w 2511319"/>
              <a:gd name="connsiteY14" fmla="*/ 4294161 h 4294161"/>
              <a:gd name="connsiteX15" fmla="*/ 0 w 2511319"/>
              <a:gd name="connsiteY15" fmla="*/ 4294161 h 429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1319" h="4294161">
                <a:moveTo>
                  <a:pt x="2463737" y="2207178"/>
                </a:moveTo>
                <a:lnTo>
                  <a:pt x="2468151" y="2212528"/>
                </a:lnTo>
                <a:cubicBezTo>
                  <a:pt x="2495405" y="2252869"/>
                  <a:pt x="2511319" y="2301501"/>
                  <a:pt x="2511319" y="2353849"/>
                </a:cubicBezTo>
                <a:cubicBezTo>
                  <a:pt x="2511319" y="2406198"/>
                  <a:pt x="2495405" y="2454829"/>
                  <a:pt x="2468151" y="2495170"/>
                </a:cubicBezTo>
                <a:lnTo>
                  <a:pt x="2463737" y="2500520"/>
                </a:lnTo>
                <a:close/>
                <a:moveTo>
                  <a:pt x="0" y="0"/>
                </a:moveTo>
                <a:lnTo>
                  <a:pt x="2463737" y="0"/>
                </a:lnTo>
                <a:lnTo>
                  <a:pt x="2463737" y="2207178"/>
                </a:lnTo>
                <a:lnTo>
                  <a:pt x="2437287" y="2175120"/>
                </a:lnTo>
                <a:cubicBezTo>
                  <a:pt x="2391546" y="2129379"/>
                  <a:pt x="2328356" y="2101088"/>
                  <a:pt x="2258558" y="2101088"/>
                </a:cubicBezTo>
                <a:cubicBezTo>
                  <a:pt x="2118962" y="2101088"/>
                  <a:pt x="2005797" y="2214253"/>
                  <a:pt x="2005797" y="2353849"/>
                </a:cubicBezTo>
                <a:cubicBezTo>
                  <a:pt x="2005797" y="2493445"/>
                  <a:pt x="2118962" y="2606610"/>
                  <a:pt x="2258558" y="2606610"/>
                </a:cubicBezTo>
                <a:cubicBezTo>
                  <a:pt x="2328356" y="2606610"/>
                  <a:pt x="2391546" y="2578319"/>
                  <a:pt x="2437287" y="2532578"/>
                </a:cubicBezTo>
                <a:lnTo>
                  <a:pt x="2463737" y="2500520"/>
                </a:lnTo>
                <a:lnTo>
                  <a:pt x="2463737" y="4294161"/>
                </a:lnTo>
                <a:lnTo>
                  <a:pt x="0" y="4294161"/>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160AFF9F-AD4B-4545-B8FC-B3C12F3186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D3D2E687-C56C-6944-A642-A4689009D4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B347E40A-2EA8-B041-959A-B23C8E3FA9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22A1A27C-D652-0D4E-A606-1381BD137DB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BAD9A328-9152-6C47-911D-13893902FB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FE75106C-6B95-AF4B-B95D-6D9D9CCBD0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 name="Picture 2">
            <a:extLst>
              <a:ext uri="{FF2B5EF4-FFF2-40B4-BE49-F238E27FC236}">
                <a16:creationId xmlns:a16="http://schemas.microsoft.com/office/drawing/2014/main" id="{6F3A4ADA-4C04-1649-AB90-1ADB4B51424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58059" y="1481229"/>
            <a:ext cx="2147803" cy="3886826"/>
          </a:xfrm>
          <a:prstGeom prst="rect">
            <a:avLst/>
          </a:prstGeom>
        </p:spPr>
      </p:pic>
      <p:pic>
        <p:nvPicPr>
          <p:cNvPr id="39" name="Picture 38">
            <a:extLst>
              <a:ext uri="{FF2B5EF4-FFF2-40B4-BE49-F238E27FC236}">
                <a16:creationId xmlns:a16="http://schemas.microsoft.com/office/drawing/2014/main" id="{7835459E-ABBD-3A42-9F2D-18AB59C00FA3}"/>
              </a:ext>
            </a:extLst>
          </p:cNvPr>
          <p:cNvPicPr>
            <a:picLocks noChangeAspect="1"/>
          </p:cNvPicPr>
          <p:nvPr/>
        </p:nvPicPr>
        <p:blipFill>
          <a:blip r:embed="rId13"/>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609C3A47-2B78-4D41-AB2A-5FEF275900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1" name="Picture 40">
            <a:extLst>
              <a:ext uri="{FF2B5EF4-FFF2-40B4-BE49-F238E27FC236}">
                <a16:creationId xmlns:a16="http://schemas.microsoft.com/office/drawing/2014/main" id="{B7232C51-7D63-9147-8BC9-04CA33DCAD8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sp>
        <p:nvSpPr>
          <p:cNvPr id="26" name="Freeform 25">
            <a:extLst>
              <a:ext uri="{FF2B5EF4-FFF2-40B4-BE49-F238E27FC236}">
                <a16:creationId xmlns:a16="http://schemas.microsoft.com/office/drawing/2014/main" id="{5F3CF3C7-EDA1-1845-A5C1-169CD73613FE}"/>
              </a:ext>
            </a:extLst>
          </p:cNvPr>
          <p:cNvSpPr/>
          <p:nvPr/>
        </p:nvSpPr>
        <p:spPr>
          <a:xfrm>
            <a:off x="6307195" y="1262779"/>
            <a:ext cx="2429015" cy="4105276"/>
          </a:xfrm>
          <a:custGeom>
            <a:avLst/>
            <a:gdLst>
              <a:gd name="connsiteX0" fmla="*/ 2118063 w 2189542"/>
              <a:gd name="connsiteY0" fmla="*/ 1942693 h 3767328"/>
              <a:gd name="connsiteX1" fmla="*/ 2134342 w 2189542"/>
              <a:gd name="connsiteY1" fmla="*/ 1953669 h 3767328"/>
              <a:gd name="connsiteX2" fmla="*/ 2189542 w 2189542"/>
              <a:gd name="connsiteY2" fmla="*/ 2086933 h 3767328"/>
              <a:gd name="connsiteX3" fmla="*/ 2134342 w 2189542"/>
              <a:gd name="connsiteY3" fmla="*/ 2220197 h 3767328"/>
              <a:gd name="connsiteX4" fmla="*/ 2118063 w 2189542"/>
              <a:gd name="connsiteY4" fmla="*/ 2231173 h 3767328"/>
              <a:gd name="connsiteX5" fmla="*/ 0 w 2189542"/>
              <a:gd name="connsiteY5" fmla="*/ 0 h 3767328"/>
              <a:gd name="connsiteX6" fmla="*/ 2118063 w 2189542"/>
              <a:gd name="connsiteY6" fmla="*/ 0 h 3767328"/>
              <a:gd name="connsiteX7" fmla="*/ 2118063 w 2189542"/>
              <a:gd name="connsiteY7" fmla="*/ 1942693 h 3767328"/>
              <a:gd name="connsiteX8" fmla="*/ 2074437 w 2189542"/>
              <a:gd name="connsiteY8" fmla="*/ 1913280 h 3767328"/>
              <a:gd name="connsiteX9" fmla="*/ 2001078 w 2189542"/>
              <a:gd name="connsiteY9" fmla="*/ 1898469 h 3767328"/>
              <a:gd name="connsiteX10" fmla="*/ 1812614 w 2189542"/>
              <a:gd name="connsiteY10" fmla="*/ 2086933 h 3767328"/>
              <a:gd name="connsiteX11" fmla="*/ 2001078 w 2189542"/>
              <a:gd name="connsiteY11" fmla="*/ 2275397 h 3767328"/>
              <a:gd name="connsiteX12" fmla="*/ 2074437 w 2189542"/>
              <a:gd name="connsiteY12" fmla="*/ 2260587 h 3767328"/>
              <a:gd name="connsiteX13" fmla="*/ 2118063 w 2189542"/>
              <a:gd name="connsiteY13" fmla="*/ 2231173 h 3767328"/>
              <a:gd name="connsiteX14" fmla="*/ 2118063 w 2189542"/>
              <a:gd name="connsiteY14" fmla="*/ 3767328 h 3767328"/>
              <a:gd name="connsiteX15" fmla="*/ 0 w 2189542"/>
              <a:gd name="connsiteY15"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9542" h="3767328">
                <a:moveTo>
                  <a:pt x="2118063" y="1942693"/>
                </a:moveTo>
                <a:lnTo>
                  <a:pt x="2134342" y="1953669"/>
                </a:lnTo>
                <a:cubicBezTo>
                  <a:pt x="2168448" y="1987774"/>
                  <a:pt x="2189542" y="2034890"/>
                  <a:pt x="2189542" y="2086933"/>
                </a:cubicBezTo>
                <a:cubicBezTo>
                  <a:pt x="2189542" y="2138976"/>
                  <a:pt x="2168448" y="2186092"/>
                  <a:pt x="2134342" y="2220197"/>
                </a:cubicBezTo>
                <a:lnTo>
                  <a:pt x="2118063" y="2231173"/>
                </a:lnTo>
                <a:close/>
                <a:moveTo>
                  <a:pt x="0" y="0"/>
                </a:moveTo>
                <a:lnTo>
                  <a:pt x="2118063" y="0"/>
                </a:lnTo>
                <a:lnTo>
                  <a:pt x="2118063" y="1942693"/>
                </a:lnTo>
                <a:lnTo>
                  <a:pt x="2074437" y="1913280"/>
                </a:lnTo>
                <a:cubicBezTo>
                  <a:pt x="2051889" y="1903743"/>
                  <a:pt x="2027100" y="1898469"/>
                  <a:pt x="2001078" y="1898469"/>
                </a:cubicBezTo>
                <a:cubicBezTo>
                  <a:pt x="1896992" y="1898469"/>
                  <a:pt x="1812614" y="1982847"/>
                  <a:pt x="1812614" y="2086933"/>
                </a:cubicBezTo>
                <a:cubicBezTo>
                  <a:pt x="1812614" y="2191019"/>
                  <a:pt x="1896992" y="2275397"/>
                  <a:pt x="2001078" y="2275397"/>
                </a:cubicBezTo>
                <a:cubicBezTo>
                  <a:pt x="2027100" y="2275397"/>
                  <a:pt x="2051889" y="2270124"/>
                  <a:pt x="2074437" y="2260587"/>
                </a:cubicBezTo>
                <a:lnTo>
                  <a:pt x="2118063" y="2231173"/>
                </a:lnTo>
                <a:lnTo>
                  <a:pt x="2118063"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2076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61CEDB5A-7A75-6845-8BAA-DB23DF3E441F}"/>
              </a:ext>
            </a:extLst>
          </p:cNvPr>
          <p:cNvGrpSpPr/>
          <p:nvPr/>
        </p:nvGrpSpPr>
        <p:grpSpPr>
          <a:xfrm>
            <a:off x="6284973" y="903514"/>
            <a:ext cx="2451237" cy="5127171"/>
            <a:chOff x="6182510" y="903514"/>
            <a:chExt cx="2451237" cy="5127171"/>
          </a:xfrm>
        </p:grpSpPr>
        <p:pic>
          <p:nvPicPr>
            <p:cNvPr id="60" name="Picture 59">
              <a:extLst>
                <a:ext uri="{FF2B5EF4-FFF2-40B4-BE49-F238E27FC236}">
                  <a16:creationId xmlns:a16="http://schemas.microsoft.com/office/drawing/2014/main" id="{2087BDC2-C6A0-2548-AEDA-DBF3193F2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1" name="Oval 60">
              <a:extLst>
                <a:ext uri="{FF2B5EF4-FFF2-40B4-BE49-F238E27FC236}">
                  <a16:creationId xmlns:a16="http://schemas.microsoft.com/office/drawing/2014/main" id="{52DBE933-B8E5-4642-AC4B-43C2C495BE1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itle 7">
            <a:extLst>
              <a:ext uri="{FF2B5EF4-FFF2-40B4-BE49-F238E27FC236}">
                <a16:creationId xmlns:a16="http://schemas.microsoft.com/office/drawing/2014/main" id="{B6D5A4BC-08E7-7642-9A4B-E8B683EB4A30}"/>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65" name="Title 7">
            <a:extLst>
              <a:ext uri="{FF2B5EF4-FFF2-40B4-BE49-F238E27FC236}">
                <a16:creationId xmlns:a16="http://schemas.microsoft.com/office/drawing/2014/main" id="{FF38FA93-93AD-0745-AB9C-B3BED55CB00D}"/>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delete multiple downloads</a:t>
            </a:r>
          </a:p>
        </p:txBody>
      </p:sp>
      <p:pic>
        <p:nvPicPr>
          <p:cNvPr id="25" name="Picture 24">
            <a:extLst>
              <a:ext uri="{FF2B5EF4-FFF2-40B4-BE49-F238E27FC236}">
                <a16:creationId xmlns:a16="http://schemas.microsoft.com/office/drawing/2014/main" id="{359E0FC7-FA88-B94C-A6C5-492E4081AF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3" name="Picture 32">
            <a:extLst>
              <a:ext uri="{FF2B5EF4-FFF2-40B4-BE49-F238E27FC236}">
                <a16:creationId xmlns:a16="http://schemas.microsoft.com/office/drawing/2014/main" id="{C5ABA5C4-9786-1B46-9ACD-2092D5249A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08C3A423-99C8-734A-B239-2FADEB34A7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14D60461-1749-8541-B32D-D7E9387D6D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B7479DAE-4707-CD4A-B25D-86BBA1DA06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7AB2B52C-FC2A-BA4D-9123-3696749100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B18FCF4B-F277-7C47-B0D6-6F2A726063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92968B55-7BD6-784B-995F-26A8B02E5FC8}"/>
              </a:ext>
            </a:extLst>
          </p:cNvPr>
          <p:cNvPicPr>
            <a:picLocks noChangeAspect="1"/>
          </p:cNvPicPr>
          <p:nvPr/>
        </p:nvPicPr>
        <p:blipFill>
          <a:blip r:embed="rId11"/>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B2EB53DD-35CB-F24D-BA23-9EA149DD500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1" name="Picture 40">
            <a:extLst>
              <a:ext uri="{FF2B5EF4-FFF2-40B4-BE49-F238E27FC236}">
                <a16:creationId xmlns:a16="http://schemas.microsoft.com/office/drawing/2014/main" id="{CCDEFC40-E30A-2D4E-A7EA-A3F684881F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pic>
        <p:nvPicPr>
          <p:cNvPr id="23" name="Picture 22">
            <a:extLst>
              <a:ext uri="{FF2B5EF4-FFF2-40B4-BE49-F238E27FC236}">
                <a16:creationId xmlns:a16="http://schemas.microsoft.com/office/drawing/2014/main" id="{B22EA7D9-6F74-1049-9991-9B89AC140E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58059" y="1481229"/>
            <a:ext cx="2147803" cy="3886826"/>
          </a:xfrm>
          <a:prstGeom prst="rect">
            <a:avLst/>
          </a:prstGeom>
        </p:spPr>
      </p:pic>
      <p:pic>
        <p:nvPicPr>
          <p:cNvPr id="24" name="Picture 23">
            <a:extLst>
              <a:ext uri="{FF2B5EF4-FFF2-40B4-BE49-F238E27FC236}">
                <a16:creationId xmlns:a16="http://schemas.microsoft.com/office/drawing/2014/main" id="{F0D290D2-5694-0943-A2C5-95815C4134D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59569" y="1281449"/>
            <a:ext cx="2463737" cy="4379976"/>
          </a:xfrm>
          <a:prstGeom prst="rect">
            <a:avLst/>
          </a:prstGeom>
        </p:spPr>
      </p:pic>
    </p:spTree>
    <p:extLst>
      <p:ext uri="{BB962C8B-B14F-4D97-AF65-F5344CB8AC3E}">
        <p14:creationId xmlns:p14="http://schemas.microsoft.com/office/powerpoint/2010/main" val="209181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61CEDB5A-7A75-6845-8BAA-DB23DF3E441F}"/>
              </a:ext>
            </a:extLst>
          </p:cNvPr>
          <p:cNvGrpSpPr/>
          <p:nvPr/>
        </p:nvGrpSpPr>
        <p:grpSpPr>
          <a:xfrm>
            <a:off x="6284973" y="903514"/>
            <a:ext cx="2451237" cy="5127171"/>
            <a:chOff x="6182510" y="903514"/>
            <a:chExt cx="2451237" cy="5127171"/>
          </a:xfrm>
        </p:grpSpPr>
        <p:pic>
          <p:nvPicPr>
            <p:cNvPr id="60" name="Picture 59">
              <a:extLst>
                <a:ext uri="{FF2B5EF4-FFF2-40B4-BE49-F238E27FC236}">
                  <a16:creationId xmlns:a16="http://schemas.microsoft.com/office/drawing/2014/main" id="{2087BDC2-C6A0-2548-AEDA-DBF3193F2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1" name="Oval 60">
              <a:extLst>
                <a:ext uri="{FF2B5EF4-FFF2-40B4-BE49-F238E27FC236}">
                  <a16:creationId xmlns:a16="http://schemas.microsoft.com/office/drawing/2014/main" id="{52DBE933-B8E5-4642-AC4B-43C2C495BE1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itle 7">
            <a:extLst>
              <a:ext uri="{FF2B5EF4-FFF2-40B4-BE49-F238E27FC236}">
                <a16:creationId xmlns:a16="http://schemas.microsoft.com/office/drawing/2014/main" id="{B6D5A4BC-08E7-7642-9A4B-E8B683EB4A30}"/>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65" name="Title 7">
            <a:extLst>
              <a:ext uri="{FF2B5EF4-FFF2-40B4-BE49-F238E27FC236}">
                <a16:creationId xmlns:a16="http://schemas.microsoft.com/office/drawing/2014/main" id="{FF38FA93-93AD-0745-AB9C-B3BED55CB00D}"/>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delete multiple downloads</a:t>
            </a:r>
          </a:p>
        </p:txBody>
      </p:sp>
      <p:pic>
        <p:nvPicPr>
          <p:cNvPr id="25" name="Picture 24">
            <a:extLst>
              <a:ext uri="{FF2B5EF4-FFF2-40B4-BE49-F238E27FC236}">
                <a16:creationId xmlns:a16="http://schemas.microsoft.com/office/drawing/2014/main" id="{359E0FC7-FA88-B94C-A6C5-492E4081AF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3" name="Picture 32">
            <a:extLst>
              <a:ext uri="{FF2B5EF4-FFF2-40B4-BE49-F238E27FC236}">
                <a16:creationId xmlns:a16="http://schemas.microsoft.com/office/drawing/2014/main" id="{C5ABA5C4-9786-1B46-9ACD-2092D5249A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08C3A423-99C8-734A-B239-2FADEB34A7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14D60461-1749-8541-B32D-D7E9387D6D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B7479DAE-4707-CD4A-B25D-86BBA1DA06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7AB2B52C-FC2A-BA4D-9123-3696749100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B18FCF4B-F277-7C47-B0D6-6F2A726063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92968B55-7BD6-784B-995F-26A8B02E5FC8}"/>
              </a:ext>
            </a:extLst>
          </p:cNvPr>
          <p:cNvPicPr>
            <a:picLocks noChangeAspect="1"/>
          </p:cNvPicPr>
          <p:nvPr/>
        </p:nvPicPr>
        <p:blipFill>
          <a:blip r:embed="rId11"/>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B2EB53DD-35CB-F24D-BA23-9EA149DD500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1" name="Picture 40">
            <a:extLst>
              <a:ext uri="{FF2B5EF4-FFF2-40B4-BE49-F238E27FC236}">
                <a16:creationId xmlns:a16="http://schemas.microsoft.com/office/drawing/2014/main" id="{CCDEFC40-E30A-2D4E-A7EA-A3F684881F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pic>
        <p:nvPicPr>
          <p:cNvPr id="23" name="Picture 22">
            <a:extLst>
              <a:ext uri="{FF2B5EF4-FFF2-40B4-BE49-F238E27FC236}">
                <a16:creationId xmlns:a16="http://schemas.microsoft.com/office/drawing/2014/main" id="{B22EA7D9-6F74-1049-9991-9B89AC140E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58059" y="1481229"/>
            <a:ext cx="2147803" cy="3886826"/>
          </a:xfrm>
          <a:prstGeom prst="rect">
            <a:avLst/>
          </a:prstGeom>
        </p:spPr>
      </p:pic>
      <p:pic>
        <p:nvPicPr>
          <p:cNvPr id="24" name="Picture 23">
            <a:extLst>
              <a:ext uri="{FF2B5EF4-FFF2-40B4-BE49-F238E27FC236}">
                <a16:creationId xmlns:a16="http://schemas.microsoft.com/office/drawing/2014/main" id="{F0D290D2-5694-0943-A2C5-95815C4134D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59569" y="1281449"/>
            <a:ext cx="2463737" cy="4379976"/>
          </a:xfrm>
          <a:prstGeom prst="rect">
            <a:avLst/>
          </a:prstGeom>
        </p:spPr>
      </p:pic>
      <p:sp>
        <p:nvSpPr>
          <p:cNvPr id="22" name="Freeform 21">
            <a:extLst>
              <a:ext uri="{FF2B5EF4-FFF2-40B4-BE49-F238E27FC236}">
                <a16:creationId xmlns:a16="http://schemas.microsoft.com/office/drawing/2014/main" id="{41F8C5DA-EB4B-1249-B3DD-94D9E7027878}"/>
              </a:ext>
            </a:extLst>
          </p:cNvPr>
          <p:cNvSpPr/>
          <p:nvPr/>
        </p:nvSpPr>
        <p:spPr>
          <a:xfrm>
            <a:off x="6458059" y="1398353"/>
            <a:ext cx="2213859" cy="4099232"/>
          </a:xfrm>
          <a:custGeom>
            <a:avLst/>
            <a:gdLst>
              <a:gd name="connsiteX0" fmla="*/ 2147803 w 2213859"/>
              <a:gd name="connsiteY0" fmla="*/ 165419 h 4099232"/>
              <a:gd name="connsiteX1" fmla="*/ 2174086 w 2213859"/>
              <a:gd name="connsiteY1" fmla="*/ 197275 h 4099232"/>
              <a:gd name="connsiteX2" fmla="*/ 2213859 w 2213859"/>
              <a:gd name="connsiteY2" fmla="*/ 327481 h 4099232"/>
              <a:gd name="connsiteX3" fmla="*/ 2174086 w 2213859"/>
              <a:gd name="connsiteY3" fmla="*/ 457688 h 4099232"/>
              <a:gd name="connsiteX4" fmla="*/ 2147803 w 2213859"/>
              <a:gd name="connsiteY4" fmla="*/ 489543 h 4099232"/>
              <a:gd name="connsiteX5" fmla="*/ 0 w 2213859"/>
              <a:gd name="connsiteY5" fmla="*/ 0 h 4099232"/>
              <a:gd name="connsiteX6" fmla="*/ 2147803 w 2213859"/>
              <a:gd name="connsiteY6" fmla="*/ 0 h 4099232"/>
              <a:gd name="connsiteX7" fmla="*/ 2147803 w 2213859"/>
              <a:gd name="connsiteY7" fmla="*/ 165419 h 4099232"/>
              <a:gd name="connsiteX8" fmla="*/ 2145649 w 2213859"/>
              <a:gd name="connsiteY8" fmla="*/ 162809 h 4099232"/>
              <a:gd name="connsiteX9" fmla="*/ 1980977 w 2213859"/>
              <a:gd name="connsiteY9" fmla="*/ 94599 h 4099232"/>
              <a:gd name="connsiteX10" fmla="*/ 1748095 w 2213859"/>
              <a:gd name="connsiteY10" fmla="*/ 327481 h 4099232"/>
              <a:gd name="connsiteX11" fmla="*/ 1980977 w 2213859"/>
              <a:gd name="connsiteY11" fmla="*/ 560363 h 4099232"/>
              <a:gd name="connsiteX12" fmla="*/ 2145649 w 2213859"/>
              <a:gd name="connsiteY12" fmla="*/ 492154 h 4099232"/>
              <a:gd name="connsiteX13" fmla="*/ 2147803 w 2213859"/>
              <a:gd name="connsiteY13" fmla="*/ 489543 h 4099232"/>
              <a:gd name="connsiteX14" fmla="*/ 2147803 w 2213859"/>
              <a:gd name="connsiteY14" fmla="*/ 4099232 h 4099232"/>
              <a:gd name="connsiteX15" fmla="*/ 0 w 2213859"/>
              <a:gd name="connsiteY15" fmla="*/ 4099232 h 40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859" h="4099232">
                <a:moveTo>
                  <a:pt x="2147803" y="165419"/>
                </a:moveTo>
                <a:lnTo>
                  <a:pt x="2174086" y="197275"/>
                </a:lnTo>
                <a:cubicBezTo>
                  <a:pt x="2199197" y="234443"/>
                  <a:pt x="2213859" y="279250"/>
                  <a:pt x="2213859" y="327481"/>
                </a:cubicBezTo>
                <a:cubicBezTo>
                  <a:pt x="2213859" y="375712"/>
                  <a:pt x="2199197" y="420519"/>
                  <a:pt x="2174086" y="457688"/>
                </a:cubicBezTo>
                <a:lnTo>
                  <a:pt x="2147803" y="489543"/>
                </a:lnTo>
                <a:close/>
                <a:moveTo>
                  <a:pt x="0" y="0"/>
                </a:moveTo>
                <a:lnTo>
                  <a:pt x="2147803" y="0"/>
                </a:lnTo>
                <a:lnTo>
                  <a:pt x="2147803" y="165419"/>
                </a:lnTo>
                <a:lnTo>
                  <a:pt x="2145649" y="162809"/>
                </a:lnTo>
                <a:cubicBezTo>
                  <a:pt x="2103506" y="120665"/>
                  <a:pt x="2045285" y="94599"/>
                  <a:pt x="1980977" y="94599"/>
                </a:cubicBezTo>
                <a:cubicBezTo>
                  <a:pt x="1852360" y="94599"/>
                  <a:pt x="1748095" y="198864"/>
                  <a:pt x="1748095" y="327481"/>
                </a:cubicBezTo>
                <a:cubicBezTo>
                  <a:pt x="1748095" y="456098"/>
                  <a:pt x="1852360" y="560363"/>
                  <a:pt x="1980977" y="560363"/>
                </a:cubicBezTo>
                <a:cubicBezTo>
                  <a:pt x="2045285" y="560363"/>
                  <a:pt x="2103506" y="534297"/>
                  <a:pt x="2145649" y="492154"/>
                </a:cubicBezTo>
                <a:lnTo>
                  <a:pt x="2147803" y="489543"/>
                </a:lnTo>
                <a:lnTo>
                  <a:pt x="2147803" y="4099232"/>
                </a:lnTo>
                <a:lnTo>
                  <a:pt x="0" y="4099232"/>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Freeform 25">
            <a:extLst>
              <a:ext uri="{FF2B5EF4-FFF2-40B4-BE49-F238E27FC236}">
                <a16:creationId xmlns:a16="http://schemas.microsoft.com/office/drawing/2014/main" id="{F065A5C6-76A8-634F-B29F-396A9D7C9520}"/>
              </a:ext>
            </a:extLst>
          </p:cNvPr>
          <p:cNvSpPr/>
          <p:nvPr/>
        </p:nvSpPr>
        <p:spPr>
          <a:xfrm>
            <a:off x="8959569" y="1224400"/>
            <a:ext cx="2534633" cy="4273184"/>
          </a:xfrm>
          <a:custGeom>
            <a:avLst/>
            <a:gdLst>
              <a:gd name="connsiteX0" fmla="*/ 1767047 w 2534633"/>
              <a:gd name="connsiteY0" fmla="*/ 173952 h 4273184"/>
              <a:gd name="connsiteX1" fmla="*/ 1567754 w 2534633"/>
              <a:gd name="connsiteY1" fmla="*/ 373245 h 4273184"/>
              <a:gd name="connsiteX2" fmla="*/ 1767047 w 2534633"/>
              <a:gd name="connsiteY2" fmla="*/ 572538 h 4273184"/>
              <a:gd name="connsiteX3" fmla="*/ 1966340 w 2534633"/>
              <a:gd name="connsiteY3" fmla="*/ 373245 h 4273184"/>
              <a:gd name="connsiteX4" fmla="*/ 1767047 w 2534633"/>
              <a:gd name="connsiteY4" fmla="*/ 173952 h 4273184"/>
              <a:gd name="connsiteX5" fmla="*/ 0 w 2534633"/>
              <a:gd name="connsiteY5" fmla="*/ 0 h 4273184"/>
              <a:gd name="connsiteX6" fmla="*/ 2534633 w 2534633"/>
              <a:gd name="connsiteY6" fmla="*/ 0 h 4273184"/>
              <a:gd name="connsiteX7" fmla="*/ 2534633 w 2534633"/>
              <a:gd name="connsiteY7" fmla="*/ 4273184 h 4273184"/>
              <a:gd name="connsiteX8" fmla="*/ 0 w 2534633"/>
              <a:gd name="connsiteY8" fmla="*/ 4273184 h 427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34633" h="4273184">
                <a:moveTo>
                  <a:pt x="1767047" y="173952"/>
                </a:moveTo>
                <a:cubicBezTo>
                  <a:pt x="1656981" y="173952"/>
                  <a:pt x="1567754" y="263179"/>
                  <a:pt x="1567754" y="373245"/>
                </a:cubicBezTo>
                <a:cubicBezTo>
                  <a:pt x="1567754" y="483311"/>
                  <a:pt x="1656981" y="572538"/>
                  <a:pt x="1767047" y="572538"/>
                </a:cubicBezTo>
                <a:cubicBezTo>
                  <a:pt x="1877113" y="572538"/>
                  <a:pt x="1966340" y="483311"/>
                  <a:pt x="1966340" y="373245"/>
                </a:cubicBezTo>
                <a:cubicBezTo>
                  <a:pt x="1966340" y="263179"/>
                  <a:pt x="1877113" y="173952"/>
                  <a:pt x="1767047" y="173952"/>
                </a:cubicBezTo>
                <a:close/>
                <a:moveTo>
                  <a:pt x="0" y="0"/>
                </a:moveTo>
                <a:lnTo>
                  <a:pt x="2534633" y="0"/>
                </a:lnTo>
                <a:lnTo>
                  <a:pt x="2534633" y="4273184"/>
                </a:lnTo>
                <a:lnTo>
                  <a:pt x="0" y="427318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5827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61CEDB5A-7A75-6845-8BAA-DB23DF3E441F}"/>
              </a:ext>
            </a:extLst>
          </p:cNvPr>
          <p:cNvGrpSpPr/>
          <p:nvPr/>
        </p:nvGrpSpPr>
        <p:grpSpPr>
          <a:xfrm>
            <a:off x="6284973" y="903514"/>
            <a:ext cx="2451237" cy="5127171"/>
            <a:chOff x="6182510" y="903514"/>
            <a:chExt cx="2451237" cy="5127171"/>
          </a:xfrm>
        </p:grpSpPr>
        <p:pic>
          <p:nvPicPr>
            <p:cNvPr id="60" name="Picture 59">
              <a:extLst>
                <a:ext uri="{FF2B5EF4-FFF2-40B4-BE49-F238E27FC236}">
                  <a16:creationId xmlns:a16="http://schemas.microsoft.com/office/drawing/2014/main" id="{2087BDC2-C6A0-2548-AEDA-DBF3193F2F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1" name="Oval 60">
              <a:extLst>
                <a:ext uri="{FF2B5EF4-FFF2-40B4-BE49-F238E27FC236}">
                  <a16:creationId xmlns:a16="http://schemas.microsoft.com/office/drawing/2014/main" id="{52DBE933-B8E5-4642-AC4B-43C2C495BE16}"/>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itle 7">
            <a:extLst>
              <a:ext uri="{FF2B5EF4-FFF2-40B4-BE49-F238E27FC236}">
                <a16:creationId xmlns:a16="http://schemas.microsoft.com/office/drawing/2014/main" id="{B6D5A4BC-08E7-7642-9A4B-E8B683EB4A30}"/>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Download Media</a:t>
            </a:r>
          </a:p>
        </p:txBody>
      </p:sp>
      <p:sp>
        <p:nvSpPr>
          <p:cNvPr id="65" name="Title 7">
            <a:extLst>
              <a:ext uri="{FF2B5EF4-FFF2-40B4-BE49-F238E27FC236}">
                <a16:creationId xmlns:a16="http://schemas.microsoft.com/office/drawing/2014/main" id="{FF38FA93-93AD-0745-AB9C-B3BED55CB00D}"/>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delete multiple downloads</a:t>
            </a:r>
          </a:p>
        </p:txBody>
      </p:sp>
      <p:pic>
        <p:nvPicPr>
          <p:cNvPr id="25" name="Picture 24">
            <a:extLst>
              <a:ext uri="{FF2B5EF4-FFF2-40B4-BE49-F238E27FC236}">
                <a16:creationId xmlns:a16="http://schemas.microsoft.com/office/drawing/2014/main" id="{359E0FC7-FA88-B94C-A6C5-492E4081AF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7C44505C-978A-5A41-9914-FE01ED7D29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503" y="1277111"/>
            <a:ext cx="2463737" cy="4379976"/>
          </a:xfrm>
          <a:prstGeom prst="rect">
            <a:avLst/>
          </a:prstGeom>
        </p:spPr>
      </p:pic>
      <p:pic>
        <p:nvPicPr>
          <p:cNvPr id="33" name="Picture 32">
            <a:extLst>
              <a:ext uri="{FF2B5EF4-FFF2-40B4-BE49-F238E27FC236}">
                <a16:creationId xmlns:a16="http://schemas.microsoft.com/office/drawing/2014/main" id="{C5ABA5C4-9786-1B46-9ACD-2092D5249A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0958" y="1401925"/>
            <a:ext cx="548640" cy="548640"/>
          </a:xfrm>
          <a:prstGeom prst="rect">
            <a:avLst/>
          </a:prstGeom>
        </p:spPr>
      </p:pic>
      <p:pic>
        <p:nvPicPr>
          <p:cNvPr id="34" name="Picture 33">
            <a:extLst>
              <a:ext uri="{FF2B5EF4-FFF2-40B4-BE49-F238E27FC236}">
                <a16:creationId xmlns:a16="http://schemas.microsoft.com/office/drawing/2014/main" id="{08C3A423-99C8-734A-B239-2FADEB34A7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837" y="2114066"/>
            <a:ext cx="545374" cy="548640"/>
          </a:xfrm>
          <a:prstGeom prst="rect">
            <a:avLst/>
          </a:prstGeom>
        </p:spPr>
      </p:pic>
      <p:pic>
        <p:nvPicPr>
          <p:cNvPr id="35" name="Picture 34">
            <a:extLst>
              <a:ext uri="{FF2B5EF4-FFF2-40B4-BE49-F238E27FC236}">
                <a16:creationId xmlns:a16="http://schemas.microsoft.com/office/drawing/2014/main" id="{14D60461-1749-8541-B32D-D7E9387D6D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5" cy="548640"/>
          </a:xfrm>
          <a:prstGeom prst="rect">
            <a:avLst/>
          </a:prstGeom>
        </p:spPr>
      </p:pic>
      <p:pic>
        <p:nvPicPr>
          <p:cNvPr id="36" name="Picture 35">
            <a:extLst>
              <a:ext uri="{FF2B5EF4-FFF2-40B4-BE49-F238E27FC236}">
                <a16:creationId xmlns:a16="http://schemas.microsoft.com/office/drawing/2014/main" id="{B7479DAE-4707-CD4A-B25D-86BBA1DA06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12203" y="1398353"/>
            <a:ext cx="545374" cy="548640"/>
          </a:xfrm>
          <a:prstGeom prst="rect">
            <a:avLst/>
          </a:prstGeom>
        </p:spPr>
      </p:pic>
      <p:pic>
        <p:nvPicPr>
          <p:cNvPr id="37" name="Picture 36">
            <a:extLst>
              <a:ext uri="{FF2B5EF4-FFF2-40B4-BE49-F238E27FC236}">
                <a16:creationId xmlns:a16="http://schemas.microsoft.com/office/drawing/2014/main" id="{7AB2B52C-FC2A-BA4D-9123-3696749100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398353"/>
            <a:ext cx="545374" cy="548640"/>
          </a:xfrm>
          <a:prstGeom prst="rect">
            <a:avLst/>
          </a:prstGeom>
        </p:spPr>
      </p:pic>
      <p:pic>
        <p:nvPicPr>
          <p:cNvPr id="38" name="Picture 37">
            <a:extLst>
              <a:ext uri="{FF2B5EF4-FFF2-40B4-BE49-F238E27FC236}">
                <a16:creationId xmlns:a16="http://schemas.microsoft.com/office/drawing/2014/main" id="{B18FCF4B-F277-7C47-B0D6-6F2A7260636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35764" y="1398353"/>
            <a:ext cx="548640" cy="548640"/>
          </a:xfrm>
          <a:prstGeom prst="rect">
            <a:avLst/>
          </a:prstGeom>
        </p:spPr>
      </p:pic>
      <p:pic>
        <p:nvPicPr>
          <p:cNvPr id="39" name="Picture 38">
            <a:extLst>
              <a:ext uri="{FF2B5EF4-FFF2-40B4-BE49-F238E27FC236}">
                <a16:creationId xmlns:a16="http://schemas.microsoft.com/office/drawing/2014/main" id="{92968B55-7BD6-784B-995F-26A8B02E5FC8}"/>
              </a:ext>
            </a:extLst>
          </p:cNvPr>
          <p:cNvPicPr>
            <a:picLocks noChangeAspect="1"/>
          </p:cNvPicPr>
          <p:nvPr/>
        </p:nvPicPr>
        <p:blipFill>
          <a:blip r:embed="rId12"/>
          <a:stretch>
            <a:fillRect/>
          </a:stretch>
        </p:blipFill>
        <p:spPr>
          <a:xfrm>
            <a:off x="4087264" y="1129808"/>
            <a:ext cx="1709928" cy="1709928"/>
          </a:xfrm>
          <a:prstGeom prst="rect">
            <a:avLst/>
          </a:prstGeom>
        </p:spPr>
      </p:pic>
      <p:pic>
        <p:nvPicPr>
          <p:cNvPr id="40" name="Picture 39">
            <a:extLst>
              <a:ext uri="{FF2B5EF4-FFF2-40B4-BE49-F238E27FC236}">
                <a16:creationId xmlns:a16="http://schemas.microsoft.com/office/drawing/2014/main" id="{B2EB53DD-35CB-F24D-BA23-9EA149DD500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959" y="2114066"/>
            <a:ext cx="548640" cy="548640"/>
          </a:xfrm>
          <a:prstGeom prst="rect">
            <a:avLst/>
          </a:prstGeom>
        </p:spPr>
      </p:pic>
      <p:pic>
        <p:nvPicPr>
          <p:cNvPr id="41" name="Picture 40">
            <a:extLst>
              <a:ext uri="{FF2B5EF4-FFF2-40B4-BE49-F238E27FC236}">
                <a16:creationId xmlns:a16="http://schemas.microsoft.com/office/drawing/2014/main" id="{CCDEFC40-E30A-2D4E-A7EA-A3F684881F4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35765" y="2114066"/>
            <a:ext cx="548640" cy="548640"/>
          </a:xfrm>
          <a:prstGeom prst="rect">
            <a:avLst/>
          </a:prstGeom>
        </p:spPr>
      </p:pic>
      <p:pic>
        <p:nvPicPr>
          <p:cNvPr id="6" name="Picture 5">
            <a:extLst>
              <a:ext uri="{FF2B5EF4-FFF2-40B4-BE49-F238E27FC236}">
                <a16:creationId xmlns:a16="http://schemas.microsoft.com/office/drawing/2014/main" id="{9BEDADE3-C835-FC45-916A-345AF88F36E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60879" y="1524000"/>
            <a:ext cx="2111208" cy="3755135"/>
          </a:xfrm>
          <a:prstGeom prst="rect">
            <a:avLst/>
          </a:prstGeom>
        </p:spPr>
      </p:pic>
    </p:spTree>
    <p:extLst>
      <p:ext uri="{BB962C8B-B14F-4D97-AF65-F5344CB8AC3E}">
        <p14:creationId xmlns:p14="http://schemas.microsoft.com/office/powerpoint/2010/main" val="41134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create a new presentation</a:t>
            </a:r>
          </a:p>
        </p:txBody>
      </p:sp>
      <p:pic>
        <p:nvPicPr>
          <p:cNvPr id="25" name="Picture 24">
            <a:extLst>
              <a:ext uri="{FF2B5EF4-FFF2-40B4-BE49-F238E27FC236}">
                <a16:creationId xmlns:a16="http://schemas.microsoft.com/office/drawing/2014/main" id="{22771F41-4DD0-CA47-9BE0-DCC00372BC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F64A3D11-9713-AB4C-8B68-BDD3423103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379" y="1277111"/>
            <a:ext cx="2463737" cy="4379976"/>
          </a:xfrm>
          <a:prstGeom prst="rect">
            <a:avLst/>
          </a:prstGeom>
        </p:spPr>
      </p:pic>
      <p:pic>
        <p:nvPicPr>
          <p:cNvPr id="37" name="Picture 36">
            <a:extLst>
              <a:ext uri="{FF2B5EF4-FFF2-40B4-BE49-F238E27FC236}">
                <a16:creationId xmlns:a16="http://schemas.microsoft.com/office/drawing/2014/main" id="{34B465A8-A6C7-814B-9F67-B4BB5FD035CC}"/>
              </a:ext>
            </a:extLst>
          </p:cNvPr>
          <p:cNvPicPr>
            <a:picLocks noChangeAspect="1"/>
          </p:cNvPicPr>
          <p:nvPr/>
        </p:nvPicPr>
        <p:blipFill>
          <a:blip r:embed="rId6"/>
          <a:stretch>
            <a:fillRect/>
          </a:stretch>
        </p:blipFill>
        <p:spPr>
          <a:xfrm>
            <a:off x="4086980" y="1128771"/>
            <a:ext cx="1709928" cy="1709928"/>
          </a:xfrm>
          <a:prstGeom prst="rect">
            <a:avLst/>
          </a:prstGeom>
        </p:spPr>
      </p:pic>
      <p:pic>
        <p:nvPicPr>
          <p:cNvPr id="38" name="Picture 37">
            <a:extLst>
              <a:ext uri="{FF2B5EF4-FFF2-40B4-BE49-F238E27FC236}">
                <a16:creationId xmlns:a16="http://schemas.microsoft.com/office/drawing/2014/main" id="{8B7C6290-15FA-BF48-ACF9-8363902FC6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39" name="Picture 38">
            <a:extLst>
              <a:ext uri="{FF2B5EF4-FFF2-40B4-BE49-F238E27FC236}">
                <a16:creationId xmlns:a16="http://schemas.microsoft.com/office/drawing/2014/main" id="{D38D6941-E6F9-AC40-B6A7-9209BDAA6F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40" name="Picture 39">
            <a:extLst>
              <a:ext uri="{FF2B5EF4-FFF2-40B4-BE49-F238E27FC236}">
                <a16:creationId xmlns:a16="http://schemas.microsoft.com/office/drawing/2014/main" id="{07EBF5D8-8A6B-5549-B250-3B2CE7B3DB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41" name="Picture 40">
            <a:extLst>
              <a:ext uri="{FF2B5EF4-FFF2-40B4-BE49-F238E27FC236}">
                <a16:creationId xmlns:a16="http://schemas.microsoft.com/office/drawing/2014/main" id="{A56997E2-80D0-2C45-B039-EBEE000FEA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42" name="Picture 41">
            <a:extLst>
              <a:ext uri="{FF2B5EF4-FFF2-40B4-BE49-F238E27FC236}">
                <a16:creationId xmlns:a16="http://schemas.microsoft.com/office/drawing/2014/main" id="{2962E89C-4BD8-E14D-B6F2-3F9F9BDFE77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43" name="Picture 42">
            <a:extLst>
              <a:ext uri="{FF2B5EF4-FFF2-40B4-BE49-F238E27FC236}">
                <a16:creationId xmlns:a16="http://schemas.microsoft.com/office/drawing/2014/main" id="{8EF19351-6317-3947-94AF-F5771707851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44" name="Picture 43">
            <a:extLst>
              <a:ext uri="{FF2B5EF4-FFF2-40B4-BE49-F238E27FC236}">
                <a16:creationId xmlns:a16="http://schemas.microsoft.com/office/drawing/2014/main" id="{19BA72B6-CABD-0643-AB8C-FF47268B86C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45" name="Picture 44">
            <a:extLst>
              <a:ext uri="{FF2B5EF4-FFF2-40B4-BE49-F238E27FC236}">
                <a16:creationId xmlns:a16="http://schemas.microsoft.com/office/drawing/2014/main" id="{1AFAD829-8456-954A-BEC9-9FE1B3BF09D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pic>
        <p:nvPicPr>
          <p:cNvPr id="20" name="Picture 19">
            <a:extLst>
              <a:ext uri="{FF2B5EF4-FFF2-40B4-BE49-F238E27FC236}">
                <a16:creationId xmlns:a16="http://schemas.microsoft.com/office/drawing/2014/main" id="{EE21FA5E-864E-294D-9C05-CD6D1FCDBDD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18921" y="1511807"/>
            <a:ext cx="2216975" cy="3767328"/>
          </a:xfrm>
          <a:prstGeom prst="rect">
            <a:avLst/>
          </a:prstGeom>
        </p:spPr>
      </p:pic>
    </p:spTree>
    <p:extLst>
      <p:ext uri="{BB962C8B-B14F-4D97-AF65-F5344CB8AC3E}">
        <p14:creationId xmlns:p14="http://schemas.microsoft.com/office/powerpoint/2010/main" val="3442706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create a new presentation</a:t>
            </a:r>
          </a:p>
        </p:txBody>
      </p:sp>
      <p:pic>
        <p:nvPicPr>
          <p:cNvPr id="24" name="Picture 23">
            <a:extLst>
              <a:ext uri="{FF2B5EF4-FFF2-40B4-BE49-F238E27FC236}">
                <a16:creationId xmlns:a16="http://schemas.microsoft.com/office/drawing/2014/main" id="{762784ED-31C9-F94D-9F33-90662502C6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5" name="Picture 4">
            <a:extLst>
              <a:ext uri="{FF2B5EF4-FFF2-40B4-BE49-F238E27FC236}">
                <a16:creationId xmlns:a16="http://schemas.microsoft.com/office/drawing/2014/main" id="{C71ADFC3-C78B-AE4E-9DEB-8533F6C040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379" y="1277111"/>
            <a:ext cx="2463737" cy="4379976"/>
          </a:xfrm>
          <a:prstGeom prst="rect">
            <a:avLst/>
          </a:prstGeom>
        </p:spPr>
      </p:pic>
      <p:sp>
        <p:nvSpPr>
          <p:cNvPr id="28" name="Freeform 27">
            <a:extLst>
              <a:ext uri="{FF2B5EF4-FFF2-40B4-BE49-F238E27FC236}">
                <a16:creationId xmlns:a16="http://schemas.microsoft.com/office/drawing/2014/main" id="{FC0DBEC6-802A-0643-A52F-E408CFBD0FA9}"/>
              </a:ext>
            </a:extLst>
          </p:cNvPr>
          <p:cNvSpPr/>
          <p:nvPr/>
        </p:nvSpPr>
        <p:spPr>
          <a:xfrm>
            <a:off x="8960378" y="1277111"/>
            <a:ext cx="2478636" cy="4377799"/>
          </a:xfrm>
          <a:custGeom>
            <a:avLst/>
            <a:gdLst>
              <a:gd name="connsiteX0" fmla="*/ 2463737 w 2478636"/>
              <a:gd name="connsiteY0" fmla="*/ 3409587 h 4377799"/>
              <a:gd name="connsiteX1" fmla="*/ 2472940 w 2478636"/>
              <a:gd name="connsiteY1" fmla="*/ 3439235 h 4377799"/>
              <a:gd name="connsiteX2" fmla="*/ 2478636 w 2478636"/>
              <a:gd name="connsiteY2" fmla="*/ 3495737 h 4377799"/>
              <a:gd name="connsiteX3" fmla="*/ 2472940 w 2478636"/>
              <a:gd name="connsiteY3" fmla="*/ 3552240 h 4377799"/>
              <a:gd name="connsiteX4" fmla="*/ 2463737 w 2478636"/>
              <a:gd name="connsiteY4" fmla="*/ 3581887 h 4377799"/>
              <a:gd name="connsiteX5" fmla="*/ 0 w 2478636"/>
              <a:gd name="connsiteY5" fmla="*/ 0 h 4377799"/>
              <a:gd name="connsiteX6" fmla="*/ 2463737 w 2478636"/>
              <a:gd name="connsiteY6" fmla="*/ 0 h 4377799"/>
              <a:gd name="connsiteX7" fmla="*/ 2463737 w 2478636"/>
              <a:gd name="connsiteY7" fmla="*/ 3409587 h 4377799"/>
              <a:gd name="connsiteX8" fmla="*/ 2456604 w 2478636"/>
              <a:gd name="connsiteY8" fmla="*/ 3386608 h 4377799"/>
              <a:gd name="connsiteX9" fmla="*/ 2198275 w 2478636"/>
              <a:gd name="connsiteY9" fmla="*/ 3215376 h 4377799"/>
              <a:gd name="connsiteX10" fmla="*/ 1917914 w 2478636"/>
              <a:gd name="connsiteY10" fmla="*/ 3495737 h 4377799"/>
              <a:gd name="connsiteX11" fmla="*/ 2198275 w 2478636"/>
              <a:gd name="connsiteY11" fmla="*/ 3776098 h 4377799"/>
              <a:gd name="connsiteX12" fmla="*/ 2456604 w 2478636"/>
              <a:gd name="connsiteY12" fmla="*/ 3604866 h 4377799"/>
              <a:gd name="connsiteX13" fmla="*/ 2463737 w 2478636"/>
              <a:gd name="connsiteY13" fmla="*/ 3581887 h 4377799"/>
              <a:gd name="connsiteX14" fmla="*/ 2463737 w 2478636"/>
              <a:gd name="connsiteY14" fmla="*/ 4377799 h 4377799"/>
              <a:gd name="connsiteX15" fmla="*/ 0 w 2478636"/>
              <a:gd name="connsiteY15" fmla="*/ 4377799 h 43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78636" h="4377799">
                <a:moveTo>
                  <a:pt x="2463737" y="3409587"/>
                </a:moveTo>
                <a:lnTo>
                  <a:pt x="2472940" y="3439235"/>
                </a:lnTo>
                <a:cubicBezTo>
                  <a:pt x="2476675" y="3457486"/>
                  <a:pt x="2478636" y="3476382"/>
                  <a:pt x="2478636" y="3495737"/>
                </a:cubicBezTo>
                <a:cubicBezTo>
                  <a:pt x="2478636" y="3515092"/>
                  <a:pt x="2476675" y="3533989"/>
                  <a:pt x="2472940" y="3552240"/>
                </a:cubicBezTo>
                <a:lnTo>
                  <a:pt x="2463737" y="3581887"/>
                </a:lnTo>
                <a:close/>
                <a:moveTo>
                  <a:pt x="0" y="0"/>
                </a:moveTo>
                <a:lnTo>
                  <a:pt x="2463737" y="0"/>
                </a:lnTo>
                <a:lnTo>
                  <a:pt x="2463737" y="3409587"/>
                </a:lnTo>
                <a:lnTo>
                  <a:pt x="2456604" y="3386608"/>
                </a:lnTo>
                <a:cubicBezTo>
                  <a:pt x="2414043" y="3285982"/>
                  <a:pt x="2314404" y="3215376"/>
                  <a:pt x="2198275" y="3215376"/>
                </a:cubicBezTo>
                <a:cubicBezTo>
                  <a:pt x="2043436" y="3215376"/>
                  <a:pt x="1917914" y="3340898"/>
                  <a:pt x="1917914" y="3495737"/>
                </a:cubicBezTo>
                <a:cubicBezTo>
                  <a:pt x="1917914" y="3650576"/>
                  <a:pt x="2043436" y="3776098"/>
                  <a:pt x="2198275" y="3776098"/>
                </a:cubicBezTo>
                <a:cubicBezTo>
                  <a:pt x="2314404" y="3776098"/>
                  <a:pt x="2414043" y="3705492"/>
                  <a:pt x="2456604" y="3604866"/>
                </a:cubicBezTo>
                <a:lnTo>
                  <a:pt x="2463737" y="3581887"/>
                </a:lnTo>
                <a:lnTo>
                  <a:pt x="2463737" y="4377799"/>
                </a:lnTo>
                <a:lnTo>
                  <a:pt x="0" y="4377799"/>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Picture 46">
            <a:extLst>
              <a:ext uri="{FF2B5EF4-FFF2-40B4-BE49-F238E27FC236}">
                <a16:creationId xmlns:a16="http://schemas.microsoft.com/office/drawing/2014/main" id="{5628F9C7-C926-3441-ACBE-FBFE7D68BF08}"/>
              </a:ext>
            </a:extLst>
          </p:cNvPr>
          <p:cNvPicPr>
            <a:picLocks noChangeAspect="1"/>
          </p:cNvPicPr>
          <p:nvPr/>
        </p:nvPicPr>
        <p:blipFill>
          <a:blip r:embed="rId6"/>
          <a:stretch>
            <a:fillRect/>
          </a:stretch>
        </p:blipFill>
        <p:spPr>
          <a:xfrm>
            <a:off x="4086980" y="1128771"/>
            <a:ext cx="1709928" cy="1709928"/>
          </a:xfrm>
          <a:prstGeom prst="rect">
            <a:avLst/>
          </a:prstGeom>
        </p:spPr>
      </p:pic>
      <p:pic>
        <p:nvPicPr>
          <p:cNvPr id="48" name="Picture 47">
            <a:extLst>
              <a:ext uri="{FF2B5EF4-FFF2-40B4-BE49-F238E27FC236}">
                <a16:creationId xmlns:a16="http://schemas.microsoft.com/office/drawing/2014/main" id="{B6BBE176-9AD9-7C46-A8AC-789614BB2F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49" name="Picture 48">
            <a:extLst>
              <a:ext uri="{FF2B5EF4-FFF2-40B4-BE49-F238E27FC236}">
                <a16:creationId xmlns:a16="http://schemas.microsoft.com/office/drawing/2014/main" id="{A0785947-6708-B242-A533-3A4F3692B7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50" name="Picture 49">
            <a:extLst>
              <a:ext uri="{FF2B5EF4-FFF2-40B4-BE49-F238E27FC236}">
                <a16:creationId xmlns:a16="http://schemas.microsoft.com/office/drawing/2014/main" id="{BC372EC8-9C1A-DA4A-A0B5-82C865B7CB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51" name="Picture 50">
            <a:extLst>
              <a:ext uri="{FF2B5EF4-FFF2-40B4-BE49-F238E27FC236}">
                <a16:creationId xmlns:a16="http://schemas.microsoft.com/office/drawing/2014/main" id="{532BAF24-ABBC-3C40-BEB7-2F88180A932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52" name="Picture 51">
            <a:extLst>
              <a:ext uri="{FF2B5EF4-FFF2-40B4-BE49-F238E27FC236}">
                <a16:creationId xmlns:a16="http://schemas.microsoft.com/office/drawing/2014/main" id="{D254DAF9-9E5A-2448-8748-F102BC3A2A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53" name="Picture 52">
            <a:extLst>
              <a:ext uri="{FF2B5EF4-FFF2-40B4-BE49-F238E27FC236}">
                <a16:creationId xmlns:a16="http://schemas.microsoft.com/office/drawing/2014/main" id="{0E649CEB-A6BE-104F-86A5-25D651B1C8E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54" name="Picture 53">
            <a:extLst>
              <a:ext uri="{FF2B5EF4-FFF2-40B4-BE49-F238E27FC236}">
                <a16:creationId xmlns:a16="http://schemas.microsoft.com/office/drawing/2014/main" id="{1071481C-E9D9-A845-A801-83B2FAF5CDA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5" name="Picture 54">
            <a:extLst>
              <a:ext uri="{FF2B5EF4-FFF2-40B4-BE49-F238E27FC236}">
                <a16:creationId xmlns:a16="http://schemas.microsoft.com/office/drawing/2014/main" id="{10B6F2E4-2926-7546-AC8C-687DBEFE220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pic>
        <p:nvPicPr>
          <p:cNvPr id="3" name="Picture 2">
            <a:extLst>
              <a:ext uri="{FF2B5EF4-FFF2-40B4-BE49-F238E27FC236}">
                <a16:creationId xmlns:a16="http://schemas.microsoft.com/office/drawing/2014/main" id="{F2C424E6-7B71-0D48-8535-CCE2C864AFD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18921" y="1511807"/>
            <a:ext cx="2216975" cy="3767328"/>
          </a:xfrm>
          <a:prstGeom prst="rect">
            <a:avLst/>
          </a:prstGeom>
        </p:spPr>
      </p:pic>
      <p:sp>
        <p:nvSpPr>
          <p:cNvPr id="31" name="Freeform 30">
            <a:extLst>
              <a:ext uri="{FF2B5EF4-FFF2-40B4-BE49-F238E27FC236}">
                <a16:creationId xmlns:a16="http://schemas.microsoft.com/office/drawing/2014/main" id="{D95991E4-9687-A14B-8FEC-3DDB4A36A3F7}"/>
              </a:ext>
            </a:extLst>
          </p:cNvPr>
          <p:cNvSpPr/>
          <p:nvPr/>
        </p:nvSpPr>
        <p:spPr>
          <a:xfrm>
            <a:off x="6342857" y="1511807"/>
            <a:ext cx="2293039" cy="3767328"/>
          </a:xfrm>
          <a:custGeom>
            <a:avLst/>
            <a:gdLst>
              <a:gd name="connsiteX0" fmla="*/ 478974 w 2183370"/>
              <a:gd name="connsiteY0" fmla="*/ 2168451 h 3767328"/>
              <a:gd name="connsiteX1" fmla="*/ 478974 w 2183370"/>
              <a:gd name="connsiteY1" fmla="*/ 2560337 h 3767328"/>
              <a:gd name="connsiteX2" fmla="*/ 1774374 w 2183370"/>
              <a:gd name="connsiteY2" fmla="*/ 2560337 h 3767328"/>
              <a:gd name="connsiteX3" fmla="*/ 1774374 w 2183370"/>
              <a:gd name="connsiteY3" fmla="*/ 2168451 h 3767328"/>
              <a:gd name="connsiteX4" fmla="*/ 65307 w 2183370"/>
              <a:gd name="connsiteY4" fmla="*/ 108885 h 3767328"/>
              <a:gd name="connsiteX5" fmla="*/ 65307 w 2183370"/>
              <a:gd name="connsiteY5" fmla="*/ 374475 h 3767328"/>
              <a:gd name="connsiteX6" fmla="*/ 51013 w 2183370"/>
              <a:gd name="connsiteY6" fmla="*/ 364839 h 3767328"/>
              <a:gd name="connsiteX7" fmla="*/ 0 w 2183370"/>
              <a:gd name="connsiteY7" fmla="*/ 241680 h 3767328"/>
              <a:gd name="connsiteX8" fmla="*/ 51013 w 2183370"/>
              <a:gd name="connsiteY8" fmla="*/ 118522 h 3767328"/>
              <a:gd name="connsiteX9" fmla="*/ 65307 w 2183370"/>
              <a:gd name="connsiteY9" fmla="*/ 0 h 3767328"/>
              <a:gd name="connsiteX10" fmla="*/ 2183370 w 2183370"/>
              <a:gd name="connsiteY10" fmla="*/ 0 h 3767328"/>
              <a:gd name="connsiteX11" fmla="*/ 2183370 w 2183370"/>
              <a:gd name="connsiteY11" fmla="*/ 3767328 h 3767328"/>
              <a:gd name="connsiteX12" fmla="*/ 65307 w 2183370"/>
              <a:gd name="connsiteY12" fmla="*/ 3767328 h 3767328"/>
              <a:gd name="connsiteX13" fmla="*/ 65307 w 2183370"/>
              <a:gd name="connsiteY13" fmla="*/ 374475 h 3767328"/>
              <a:gd name="connsiteX14" fmla="*/ 106376 w 2183370"/>
              <a:gd name="connsiteY14" fmla="*/ 402165 h 3767328"/>
              <a:gd name="connsiteX15" fmla="*/ 174172 w 2183370"/>
              <a:gd name="connsiteY15" fmla="*/ 415852 h 3767328"/>
              <a:gd name="connsiteX16" fmla="*/ 348344 w 2183370"/>
              <a:gd name="connsiteY16" fmla="*/ 241680 h 3767328"/>
              <a:gd name="connsiteX17" fmla="*/ 174172 w 2183370"/>
              <a:gd name="connsiteY17" fmla="*/ 67508 h 3767328"/>
              <a:gd name="connsiteX18" fmla="*/ 106376 w 2183370"/>
              <a:gd name="connsiteY18" fmla="*/ 81195 h 3767328"/>
              <a:gd name="connsiteX19" fmla="*/ 65307 w 2183370"/>
              <a:gd name="connsiteY19" fmla="*/ 108885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3370" h="3767328">
                <a:moveTo>
                  <a:pt x="478974" y="2168451"/>
                </a:moveTo>
                <a:lnTo>
                  <a:pt x="478974" y="2560337"/>
                </a:lnTo>
                <a:lnTo>
                  <a:pt x="1774374" y="2560337"/>
                </a:lnTo>
                <a:lnTo>
                  <a:pt x="1774374" y="2168451"/>
                </a:lnTo>
                <a:close/>
                <a:moveTo>
                  <a:pt x="65307" y="108885"/>
                </a:moveTo>
                <a:lnTo>
                  <a:pt x="65307" y="374475"/>
                </a:lnTo>
                <a:lnTo>
                  <a:pt x="51013" y="364839"/>
                </a:lnTo>
                <a:cubicBezTo>
                  <a:pt x="19495" y="333320"/>
                  <a:pt x="0" y="289777"/>
                  <a:pt x="0" y="241680"/>
                </a:cubicBezTo>
                <a:cubicBezTo>
                  <a:pt x="0" y="193584"/>
                  <a:pt x="19495" y="150041"/>
                  <a:pt x="51013" y="118522"/>
                </a:cubicBezTo>
                <a:close/>
                <a:moveTo>
                  <a:pt x="65307" y="0"/>
                </a:moveTo>
                <a:lnTo>
                  <a:pt x="2183370" y="0"/>
                </a:lnTo>
                <a:lnTo>
                  <a:pt x="2183370" y="3767328"/>
                </a:lnTo>
                <a:lnTo>
                  <a:pt x="65307" y="3767328"/>
                </a:lnTo>
                <a:lnTo>
                  <a:pt x="65307" y="374475"/>
                </a:lnTo>
                <a:lnTo>
                  <a:pt x="106376" y="402165"/>
                </a:lnTo>
                <a:cubicBezTo>
                  <a:pt x="127214" y="410978"/>
                  <a:pt x="150124" y="415852"/>
                  <a:pt x="174172" y="415852"/>
                </a:cubicBezTo>
                <a:cubicBezTo>
                  <a:pt x="270365" y="415852"/>
                  <a:pt x="348344" y="337873"/>
                  <a:pt x="348344" y="241680"/>
                </a:cubicBezTo>
                <a:cubicBezTo>
                  <a:pt x="348344" y="145487"/>
                  <a:pt x="270365" y="67508"/>
                  <a:pt x="174172" y="67508"/>
                </a:cubicBezTo>
                <a:cubicBezTo>
                  <a:pt x="150124" y="67508"/>
                  <a:pt x="127214" y="72382"/>
                  <a:pt x="106376" y="81195"/>
                </a:cubicBezTo>
                <a:lnTo>
                  <a:pt x="65307" y="10888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309C0F72-64C4-2A4D-9EAB-B2E3DAF954E4}"/>
              </a:ext>
            </a:extLst>
          </p:cNvPr>
          <p:cNvPicPr>
            <a:picLocks noChangeAspect="1"/>
          </p:cNvPicPr>
          <p:nvPr/>
        </p:nvPicPr>
        <p:blipFill>
          <a:blip r:embed="rId16"/>
          <a:stretch>
            <a:fillRect/>
          </a:stretch>
        </p:blipFill>
        <p:spPr>
          <a:xfrm>
            <a:off x="6436464" y="3581312"/>
            <a:ext cx="2171700" cy="571500"/>
          </a:xfrm>
          <a:prstGeom prst="rect">
            <a:avLst/>
          </a:prstGeom>
        </p:spPr>
      </p:pic>
    </p:spTree>
    <p:extLst>
      <p:ext uri="{BB962C8B-B14F-4D97-AF65-F5344CB8AC3E}">
        <p14:creationId xmlns:p14="http://schemas.microsoft.com/office/powerpoint/2010/main" val="124542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A9CD02F-72FD-3D4D-BAB3-7854546265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create a new presentation</a:t>
            </a:r>
          </a:p>
        </p:txBody>
      </p:sp>
      <p:pic>
        <p:nvPicPr>
          <p:cNvPr id="21" name="Picture 20">
            <a:extLst>
              <a:ext uri="{FF2B5EF4-FFF2-40B4-BE49-F238E27FC236}">
                <a16:creationId xmlns:a16="http://schemas.microsoft.com/office/drawing/2014/main" id="{4DC670A7-AC11-7445-BCD4-9B535F12B3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68C8D41A-1D15-2041-B998-15F1105F56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379" y="1277111"/>
            <a:ext cx="2463737" cy="4379976"/>
          </a:xfrm>
          <a:prstGeom prst="rect">
            <a:avLst/>
          </a:prstGeom>
        </p:spPr>
      </p:pic>
      <p:pic>
        <p:nvPicPr>
          <p:cNvPr id="42" name="Picture 41">
            <a:extLst>
              <a:ext uri="{FF2B5EF4-FFF2-40B4-BE49-F238E27FC236}">
                <a16:creationId xmlns:a16="http://schemas.microsoft.com/office/drawing/2014/main" id="{0E89AF41-80C4-314C-8C65-7930D7BDE190}"/>
              </a:ext>
            </a:extLst>
          </p:cNvPr>
          <p:cNvPicPr>
            <a:picLocks noChangeAspect="1"/>
          </p:cNvPicPr>
          <p:nvPr/>
        </p:nvPicPr>
        <p:blipFill>
          <a:blip r:embed="rId7"/>
          <a:stretch>
            <a:fillRect/>
          </a:stretch>
        </p:blipFill>
        <p:spPr>
          <a:xfrm>
            <a:off x="4086980" y="1128771"/>
            <a:ext cx="1709928" cy="1709928"/>
          </a:xfrm>
          <a:prstGeom prst="rect">
            <a:avLst/>
          </a:prstGeom>
        </p:spPr>
      </p:pic>
      <p:pic>
        <p:nvPicPr>
          <p:cNvPr id="43" name="Picture 42">
            <a:extLst>
              <a:ext uri="{FF2B5EF4-FFF2-40B4-BE49-F238E27FC236}">
                <a16:creationId xmlns:a16="http://schemas.microsoft.com/office/drawing/2014/main" id="{D4752C14-7914-194F-B450-49824442F0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44" name="Picture 43">
            <a:extLst>
              <a:ext uri="{FF2B5EF4-FFF2-40B4-BE49-F238E27FC236}">
                <a16:creationId xmlns:a16="http://schemas.microsoft.com/office/drawing/2014/main" id="{CE797CF7-1953-F244-8A50-6082364940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45" name="Picture 44">
            <a:extLst>
              <a:ext uri="{FF2B5EF4-FFF2-40B4-BE49-F238E27FC236}">
                <a16:creationId xmlns:a16="http://schemas.microsoft.com/office/drawing/2014/main" id="{377E6808-CF9C-0141-BB74-A8D597AAE22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46" name="Picture 45">
            <a:extLst>
              <a:ext uri="{FF2B5EF4-FFF2-40B4-BE49-F238E27FC236}">
                <a16:creationId xmlns:a16="http://schemas.microsoft.com/office/drawing/2014/main" id="{9412E26E-1080-014C-9E58-BC4AFF3F475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47" name="Picture 46">
            <a:extLst>
              <a:ext uri="{FF2B5EF4-FFF2-40B4-BE49-F238E27FC236}">
                <a16:creationId xmlns:a16="http://schemas.microsoft.com/office/drawing/2014/main" id="{67C15A89-CC91-814B-BA12-6CF8B2809F6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48" name="Picture 47">
            <a:extLst>
              <a:ext uri="{FF2B5EF4-FFF2-40B4-BE49-F238E27FC236}">
                <a16:creationId xmlns:a16="http://schemas.microsoft.com/office/drawing/2014/main" id="{8F55F327-059F-E942-9D52-D1B94E51D99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49" name="Picture 48">
            <a:extLst>
              <a:ext uri="{FF2B5EF4-FFF2-40B4-BE49-F238E27FC236}">
                <a16:creationId xmlns:a16="http://schemas.microsoft.com/office/drawing/2014/main" id="{B30F95AC-923C-8841-8942-3F2F44DC0F1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0" name="Picture 49">
            <a:extLst>
              <a:ext uri="{FF2B5EF4-FFF2-40B4-BE49-F238E27FC236}">
                <a16:creationId xmlns:a16="http://schemas.microsoft.com/office/drawing/2014/main" id="{CAA244CD-0F89-0D45-8108-944D7133464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spTree>
    <p:extLst>
      <p:ext uri="{BB962C8B-B14F-4D97-AF65-F5344CB8AC3E}">
        <p14:creationId xmlns:p14="http://schemas.microsoft.com/office/powerpoint/2010/main" val="805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47E6FBE-B535-1042-82D5-FCBA735553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create a new presentation</a:t>
            </a:r>
          </a:p>
        </p:txBody>
      </p:sp>
      <p:pic>
        <p:nvPicPr>
          <p:cNvPr id="7" name="Picture 6">
            <a:extLst>
              <a:ext uri="{FF2B5EF4-FFF2-40B4-BE49-F238E27FC236}">
                <a16:creationId xmlns:a16="http://schemas.microsoft.com/office/drawing/2014/main" id="{5A69852C-55AF-8340-BD03-80F42CA29B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1559" y="1511807"/>
            <a:ext cx="2118063" cy="3767328"/>
          </a:xfrm>
          <a:prstGeom prst="rect">
            <a:avLst/>
          </a:prstGeom>
        </p:spPr>
      </p:pic>
      <p:pic>
        <p:nvPicPr>
          <p:cNvPr id="3" name="Picture 2">
            <a:extLst>
              <a:ext uri="{FF2B5EF4-FFF2-40B4-BE49-F238E27FC236}">
                <a16:creationId xmlns:a16="http://schemas.microsoft.com/office/drawing/2014/main" id="{01737445-846E-634C-BC2A-7223A6BFD7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378" y="1277111"/>
            <a:ext cx="2463737" cy="4379976"/>
          </a:xfrm>
          <a:prstGeom prst="rect">
            <a:avLst/>
          </a:prstGeom>
        </p:spPr>
      </p:pic>
      <p:pic>
        <p:nvPicPr>
          <p:cNvPr id="42" name="Picture 41">
            <a:extLst>
              <a:ext uri="{FF2B5EF4-FFF2-40B4-BE49-F238E27FC236}">
                <a16:creationId xmlns:a16="http://schemas.microsoft.com/office/drawing/2014/main" id="{45750082-4082-664C-A2ED-049726C6B2FF}"/>
              </a:ext>
            </a:extLst>
          </p:cNvPr>
          <p:cNvPicPr>
            <a:picLocks noChangeAspect="1"/>
          </p:cNvPicPr>
          <p:nvPr/>
        </p:nvPicPr>
        <p:blipFill>
          <a:blip r:embed="rId7"/>
          <a:stretch>
            <a:fillRect/>
          </a:stretch>
        </p:blipFill>
        <p:spPr>
          <a:xfrm>
            <a:off x="4086980" y="1128771"/>
            <a:ext cx="1709928" cy="1709928"/>
          </a:xfrm>
          <a:prstGeom prst="rect">
            <a:avLst/>
          </a:prstGeom>
        </p:spPr>
      </p:pic>
      <p:pic>
        <p:nvPicPr>
          <p:cNvPr id="43" name="Picture 42">
            <a:extLst>
              <a:ext uri="{FF2B5EF4-FFF2-40B4-BE49-F238E27FC236}">
                <a16:creationId xmlns:a16="http://schemas.microsoft.com/office/drawing/2014/main" id="{83775DC4-FF06-A641-BA36-3D147F2474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44" name="Picture 43">
            <a:extLst>
              <a:ext uri="{FF2B5EF4-FFF2-40B4-BE49-F238E27FC236}">
                <a16:creationId xmlns:a16="http://schemas.microsoft.com/office/drawing/2014/main" id="{F56A6918-2D5A-2747-87C4-5C7EDB333C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45" name="Picture 44">
            <a:extLst>
              <a:ext uri="{FF2B5EF4-FFF2-40B4-BE49-F238E27FC236}">
                <a16:creationId xmlns:a16="http://schemas.microsoft.com/office/drawing/2014/main" id="{1E107F42-DF9B-934D-A2E9-3D1E3B9B6C5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46" name="Picture 45">
            <a:extLst>
              <a:ext uri="{FF2B5EF4-FFF2-40B4-BE49-F238E27FC236}">
                <a16:creationId xmlns:a16="http://schemas.microsoft.com/office/drawing/2014/main" id="{82205928-D7BC-AC45-B1D5-6ED39EA3560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47" name="Picture 46">
            <a:extLst>
              <a:ext uri="{FF2B5EF4-FFF2-40B4-BE49-F238E27FC236}">
                <a16:creationId xmlns:a16="http://schemas.microsoft.com/office/drawing/2014/main" id="{C5FEC9B0-144E-3C49-899A-D7761276F0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48" name="Picture 47">
            <a:extLst>
              <a:ext uri="{FF2B5EF4-FFF2-40B4-BE49-F238E27FC236}">
                <a16:creationId xmlns:a16="http://schemas.microsoft.com/office/drawing/2014/main" id="{D62D4E6E-CF20-BA49-A1CB-F653BC28A4F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49" name="Picture 48">
            <a:extLst>
              <a:ext uri="{FF2B5EF4-FFF2-40B4-BE49-F238E27FC236}">
                <a16:creationId xmlns:a16="http://schemas.microsoft.com/office/drawing/2014/main" id="{B397E905-C597-534C-A014-DC7A53B6635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0" name="Picture 49">
            <a:extLst>
              <a:ext uri="{FF2B5EF4-FFF2-40B4-BE49-F238E27FC236}">
                <a16:creationId xmlns:a16="http://schemas.microsoft.com/office/drawing/2014/main" id="{F3AA2E9D-D7F0-0B44-B265-1E4E31F37C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spTree>
    <p:extLst>
      <p:ext uri="{BB962C8B-B14F-4D97-AF65-F5344CB8AC3E}">
        <p14:creationId xmlns:p14="http://schemas.microsoft.com/office/powerpoint/2010/main" val="61052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media to a presentation</a:t>
            </a:r>
          </a:p>
        </p:txBody>
      </p:sp>
      <p:pic>
        <p:nvPicPr>
          <p:cNvPr id="22" name="Picture 21">
            <a:extLst>
              <a:ext uri="{FF2B5EF4-FFF2-40B4-BE49-F238E27FC236}">
                <a16:creationId xmlns:a16="http://schemas.microsoft.com/office/drawing/2014/main" id="{048C5523-A7FD-FB41-B317-8C63FA8674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8F9B329A-C667-E54E-8BA2-E7EB169350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60025" y="1511807"/>
            <a:ext cx="2118063" cy="3767328"/>
          </a:xfrm>
          <a:prstGeom prst="rect">
            <a:avLst/>
          </a:prstGeom>
        </p:spPr>
      </p:pic>
      <p:pic>
        <p:nvPicPr>
          <p:cNvPr id="4" name="Picture 3">
            <a:extLst>
              <a:ext uri="{FF2B5EF4-FFF2-40B4-BE49-F238E27FC236}">
                <a16:creationId xmlns:a16="http://schemas.microsoft.com/office/drawing/2014/main" id="{F2412A4F-4DE4-0141-82E4-A95884D5EF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378" y="1277111"/>
            <a:ext cx="2463737" cy="4379976"/>
          </a:xfrm>
          <a:prstGeom prst="rect">
            <a:avLst/>
          </a:prstGeom>
        </p:spPr>
      </p:pic>
      <p:pic>
        <p:nvPicPr>
          <p:cNvPr id="42" name="Picture 41">
            <a:extLst>
              <a:ext uri="{FF2B5EF4-FFF2-40B4-BE49-F238E27FC236}">
                <a16:creationId xmlns:a16="http://schemas.microsoft.com/office/drawing/2014/main" id="{A9E6F2EE-5887-0D47-AEC3-A75AB77529CB}"/>
              </a:ext>
            </a:extLst>
          </p:cNvPr>
          <p:cNvPicPr>
            <a:picLocks noChangeAspect="1"/>
          </p:cNvPicPr>
          <p:nvPr/>
        </p:nvPicPr>
        <p:blipFill>
          <a:blip r:embed="rId7"/>
          <a:stretch>
            <a:fillRect/>
          </a:stretch>
        </p:blipFill>
        <p:spPr>
          <a:xfrm>
            <a:off x="4086980" y="1128771"/>
            <a:ext cx="1709928" cy="1709928"/>
          </a:xfrm>
          <a:prstGeom prst="rect">
            <a:avLst/>
          </a:prstGeom>
        </p:spPr>
      </p:pic>
      <p:pic>
        <p:nvPicPr>
          <p:cNvPr id="43" name="Picture 42">
            <a:extLst>
              <a:ext uri="{FF2B5EF4-FFF2-40B4-BE49-F238E27FC236}">
                <a16:creationId xmlns:a16="http://schemas.microsoft.com/office/drawing/2014/main" id="{93B08451-0C32-BF40-A2AE-4C2EADE0B2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44" name="Picture 43">
            <a:extLst>
              <a:ext uri="{FF2B5EF4-FFF2-40B4-BE49-F238E27FC236}">
                <a16:creationId xmlns:a16="http://schemas.microsoft.com/office/drawing/2014/main" id="{51674756-0257-A342-B552-CB64751F65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45" name="Picture 44">
            <a:extLst>
              <a:ext uri="{FF2B5EF4-FFF2-40B4-BE49-F238E27FC236}">
                <a16:creationId xmlns:a16="http://schemas.microsoft.com/office/drawing/2014/main" id="{F93E1F27-DBFF-F344-A3B9-23FF15D198E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46" name="Picture 45">
            <a:extLst>
              <a:ext uri="{FF2B5EF4-FFF2-40B4-BE49-F238E27FC236}">
                <a16:creationId xmlns:a16="http://schemas.microsoft.com/office/drawing/2014/main" id="{3EB5AB7E-A7FA-874A-8440-551CFC25B80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47" name="Picture 46">
            <a:extLst>
              <a:ext uri="{FF2B5EF4-FFF2-40B4-BE49-F238E27FC236}">
                <a16:creationId xmlns:a16="http://schemas.microsoft.com/office/drawing/2014/main" id="{88DD42BD-7B3F-5346-82E7-E26F0F243EA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48" name="Picture 47">
            <a:extLst>
              <a:ext uri="{FF2B5EF4-FFF2-40B4-BE49-F238E27FC236}">
                <a16:creationId xmlns:a16="http://schemas.microsoft.com/office/drawing/2014/main" id="{0712B175-1F08-8F45-B696-8BA3BD29AD1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49" name="Picture 48">
            <a:extLst>
              <a:ext uri="{FF2B5EF4-FFF2-40B4-BE49-F238E27FC236}">
                <a16:creationId xmlns:a16="http://schemas.microsoft.com/office/drawing/2014/main" id="{2C1978D5-D66D-0846-8BD0-F532B97ED52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0" name="Picture 49">
            <a:extLst>
              <a:ext uri="{FF2B5EF4-FFF2-40B4-BE49-F238E27FC236}">
                <a16:creationId xmlns:a16="http://schemas.microsoft.com/office/drawing/2014/main" id="{671407EA-15B4-3341-ABB8-8965A7A29D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spTree>
    <p:extLst>
      <p:ext uri="{BB962C8B-B14F-4D97-AF65-F5344CB8AC3E}">
        <p14:creationId xmlns:p14="http://schemas.microsoft.com/office/powerpoint/2010/main" val="301214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2EC40-B517-A540-B099-916F10E54B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067" y="316052"/>
            <a:ext cx="3160546" cy="6225894"/>
          </a:xfrm>
          <a:prstGeom prst="rect">
            <a:avLst/>
          </a:prstGeom>
        </p:spPr>
      </p:pic>
      <p:pic>
        <p:nvPicPr>
          <p:cNvPr id="8" name="Picture 7">
            <a:extLst>
              <a:ext uri="{FF2B5EF4-FFF2-40B4-BE49-F238E27FC236}">
                <a16:creationId xmlns:a16="http://schemas.microsoft.com/office/drawing/2014/main" id="{D8995F8F-B17F-2243-BDFA-0381D3DFD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684" y="769863"/>
            <a:ext cx="2996789" cy="532762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26896" y="-1"/>
            <a:ext cx="8365104" cy="6858001"/>
          </a:xfrm>
          <a:prstGeom prst="rect">
            <a:avLst/>
          </a:prstGeom>
        </p:spPr>
      </p:pic>
      <p:sp>
        <p:nvSpPr>
          <p:cNvPr id="7" name="Rectangle 6"/>
          <p:cNvSpPr/>
          <p:nvPr/>
        </p:nvSpPr>
        <p:spPr>
          <a:xfrm>
            <a:off x="4298868" y="5452946"/>
            <a:ext cx="7893132" cy="903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868883" y="5551533"/>
            <a:ext cx="7323117" cy="769662"/>
          </a:xfrm>
        </p:spPr>
        <p:txBody>
          <a:bodyPr/>
          <a:lstStyle/>
          <a:p>
            <a:r>
              <a:rPr lang="en-US" dirty="0">
                <a:solidFill>
                  <a:schemeClr val="bg1"/>
                </a:solidFill>
              </a:rPr>
              <a:t>Sunday School Teacher</a:t>
            </a:r>
          </a:p>
        </p:txBody>
      </p:sp>
    </p:spTree>
    <p:extLst>
      <p:ext uri="{BB962C8B-B14F-4D97-AF65-F5344CB8AC3E}">
        <p14:creationId xmlns:p14="http://schemas.microsoft.com/office/powerpoint/2010/main" val="1538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media to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a presentation</a:t>
            </a:r>
          </a:p>
        </p:txBody>
      </p:sp>
      <p:pic>
        <p:nvPicPr>
          <p:cNvPr id="25" name="Picture 24">
            <a:extLst>
              <a:ext uri="{FF2B5EF4-FFF2-40B4-BE49-F238E27FC236}">
                <a16:creationId xmlns:a16="http://schemas.microsoft.com/office/drawing/2014/main" id="{439E0B42-7526-3D46-9F1B-BADFB4B9D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21" name="Picture 20">
            <a:extLst>
              <a:ext uri="{FF2B5EF4-FFF2-40B4-BE49-F238E27FC236}">
                <a16:creationId xmlns:a16="http://schemas.microsoft.com/office/drawing/2014/main" id="{832A1A5E-A6FD-BD4A-95C2-6FFF6D5D19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1558" y="1511807"/>
            <a:ext cx="2118063" cy="3767328"/>
          </a:xfrm>
          <a:prstGeom prst="rect">
            <a:avLst/>
          </a:prstGeom>
        </p:spPr>
      </p:pic>
      <p:sp>
        <p:nvSpPr>
          <p:cNvPr id="23" name="Freeform 22">
            <a:extLst>
              <a:ext uri="{FF2B5EF4-FFF2-40B4-BE49-F238E27FC236}">
                <a16:creationId xmlns:a16="http://schemas.microsoft.com/office/drawing/2014/main" id="{598281B1-7674-1944-AEED-5BDACCA0F929}"/>
              </a:ext>
            </a:extLst>
          </p:cNvPr>
          <p:cNvSpPr/>
          <p:nvPr/>
        </p:nvSpPr>
        <p:spPr>
          <a:xfrm>
            <a:off x="6451558" y="1478263"/>
            <a:ext cx="2169928" cy="3800872"/>
          </a:xfrm>
          <a:custGeom>
            <a:avLst/>
            <a:gdLst>
              <a:gd name="connsiteX0" fmla="*/ 0 w 2169928"/>
              <a:gd name="connsiteY0" fmla="*/ 26456 h 3793784"/>
              <a:gd name="connsiteX1" fmla="*/ 1243040 w 2169928"/>
              <a:gd name="connsiteY1" fmla="*/ 26456 h 3793784"/>
              <a:gd name="connsiteX2" fmla="*/ 1170031 w 2169928"/>
              <a:gd name="connsiteY2" fmla="*/ 75681 h 3793784"/>
              <a:gd name="connsiteX3" fmla="*/ 1094350 w 2169928"/>
              <a:gd name="connsiteY3" fmla="*/ 258389 h 3793784"/>
              <a:gd name="connsiteX4" fmla="*/ 1352739 w 2169928"/>
              <a:gd name="connsiteY4" fmla="*/ 516778 h 3793784"/>
              <a:gd name="connsiteX5" fmla="*/ 1611128 w 2169928"/>
              <a:gd name="connsiteY5" fmla="*/ 258389 h 3793784"/>
              <a:gd name="connsiteX6" fmla="*/ 1535448 w 2169928"/>
              <a:gd name="connsiteY6" fmla="*/ 75681 h 3793784"/>
              <a:gd name="connsiteX7" fmla="*/ 1462438 w 2169928"/>
              <a:gd name="connsiteY7" fmla="*/ 26456 h 3793784"/>
              <a:gd name="connsiteX8" fmla="*/ 2169928 w 2169928"/>
              <a:gd name="connsiteY8" fmla="*/ 26456 h 3793784"/>
              <a:gd name="connsiteX9" fmla="*/ 2169928 w 2169928"/>
              <a:gd name="connsiteY9" fmla="*/ 3793784 h 3793784"/>
              <a:gd name="connsiteX10" fmla="*/ 0 w 2169928"/>
              <a:gd name="connsiteY10" fmla="*/ 3793784 h 3793784"/>
              <a:gd name="connsiteX11" fmla="*/ 1352739 w 2169928"/>
              <a:gd name="connsiteY11" fmla="*/ 0 h 3793784"/>
              <a:gd name="connsiteX12" fmla="*/ 1453316 w 2169928"/>
              <a:gd name="connsiteY12" fmla="*/ 20306 h 3793784"/>
              <a:gd name="connsiteX13" fmla="*/ 1462438 w 2169928"/>
              <a:gd name="connsiteY13" fmla="*/ 26456 h 3793784"/>
              <a:gd name="connsiteX14" fmla="*/ 1243040 w 2169928"/>
              <a:gd name="connsiteY14" fmla="*/ 26456 h 3793784"/>
              <a:gd name="connsiteX15" fmla="*/ 1252163 w 2169928"/>
              <a:gd name="connsiteY15" fmla="*/ 20306 h 3793784"/>
              <a:gd name="connsiteX16" fmla="*/ 1352739 w 2169928"/>
              <a:gd name="connsiteY16" fmla="*/ 0 h 379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9928" h="3793784">
                <a:moveTo>
                  <a:pt x="0" y="26456"/>
                </a:moveTo>
                <a:lnTo>
                  <a:pt x="1243040" y="26456"/>
                </a:lnTo>
                <a:lnTo>
                  <a:pt x="1170031" y="75681"/>
                </a:lnTo>
                <a:cubicBezTo>
                  <a:pt x="1123272" y="122440"/>
                  <a:pt x="1094350" y="187037"/>
                  <a:pt x="1094350" y="258389"/>
                </a:cubicBezTo>
                <a:cubicBezTo>
                  <a:pt x="1094350" y="401093"/>
                  <a:pt x="1210035" y="516778"/>
                  <a:pt x="1352739" y="516778"/>
                </a:cubicBezTo>
                <a:cubicBezTo>
                  <a:pt x="1495443" y="516778"/>
                  <a:pt x="1611128" y="401093"/>
                  <a:pt x="1611128" y="258389"/>
                </a:cubicBezTo>
                <a:cubicBezTo>
                  <a:pt x="1611128" y="187037"/>
                  <a:pt x="1582207" y="122440"/>
                  <a:pt x="1535448" y="75681"/>
                </a:cubicBezTo>
                <a:lnTo>
                  <a:pt x="1462438" y="26456"/>
                </a:lnTo>
                <a:lnTo>
                  <a:pt x="2169928" y="26456"/>
                </a:lnTo>
                <a:lnTo>
                  <a:pt x="2169928" y="3793784"/>
                </a:lnTo>
                <a:lnTo>
                  <a:pt x="0" y="3793784"/>
                </a:lnTo>
                <a:close/>
                <a:moveTo>
                  <a:pt x="1352739" y="0"/>
                </a:moveTo>
                <a:cubicBezTo>
                  <a:pt x="1388415" y="0"/>
                  <a:pt x="1422403" y="7230"/>
                  <a:pt x="1453316" y="20306"/>
                </a:cubicBezTo>
                <a:lnTo>
                  <a:pt x="1462438" y="26456"/>
                </a:lnTo>
                <a:lnTo>
                  <a:pt x="1243040" y="26456"/>
                </a:lnTo>
                <a:lnTo>
                  <a:pt x="1252163" y="20306"/>
                </a:lnTo>
                <a:cubicBezTo>
                  <a:pt x="1283076" y="7230"/>
                  <a:pt x="1317063" y="0"/>
                  <a:pt x="1352739" y="0"/>
                </a:cubicBez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Picture 18">
            <a:extLst>
              <a:ext uri="{FF2B5EF4-FFF2-40B4-BE49-F238E27FC236}">
                <a16:creationId xmlns:a16="http://schemas.microsoft.com/office/drawing/2014/main" id="{85418839-1032-2F4A-840D-4519AFCD63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378" y="1277111"/>
            <a:ext cx="2463737" cy="4379976"/>
          </a:xfrm>
          <a:prstGeom prst="rect">
            <a:avLst/>
          </a:prstGeom>
        </p:spPr>
      </p:pic>
      <p:sp>
        <p:nvSpPr>
          <p:cNvPr id="22" name="Freeform 21">
            <a:extLst>
              <a:ext uri="{FF2B5EF4-FFF2-40B4-BE49-F238E27FC236}">
                <a16:creationId xmlns:a16="http://schemas.microsoft.com/office/drawing/2014/main" id="{B500F629-EE6B-1F4A-9390-402201E1EBB5}"/>
              </a:ext>
            </a:extLst>
          </p:cNvPr>
          <p:cNvSpPr/>
          <p:nvPr/>
        </p:nvSpPr>
        <p:spPr>
          <a:xfrm>
            <a:off x="8960377" y="1277111"/>
            <a:ext cx="2463737" cy="4379976"/>
          </a:xfrm>
          <a:custGeom>
            <a:avLst/>
            <a:gdLst>
              <a:gd name="connsiteX0" fmla="*/ 1454861 w 2463737"/>
              <a:gd name="connsiteY0" fmla="*/ 53601 h 4379976"/>
              <a:gd name="connsiteX1" fmla="*/ 1209534 w 2463737"/>
              <a:gd name="connsiteY1" fmla="*/ 298928 h 4379976"/>
              <a:gd name="connsiteX2" fmla="*/ 1454861 w 2463737"/>
              <a:gd name="connsiteY2" fmla="*/ 544255 h 4379976"/>
              <a:gd name="connsiteX3" fmla="*/ 1700188 w 2463737"/>
              <a:gd name="connsiteY3" fmla="*/ 298928 h 4379976"/>
              <a:gd name="connsiteX4" fmla="*/ 1454861 w 2463737"/>
              <a:gd name="connsiteY4" fmla="*/ 53601 h 4379976"/>
              <a:gd name="connsiteX5" fmla="*/ 0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1454861" y="53601"/>
                </a:moveTo>
                <a:cubicBezTo>
                  <a:pt x="1319371" y="53601"/>
                  <a:pt x="1209534" y="163438"/>
                  <a:pt x="1209534" y="298928"/>
                </a:cubicBezTo>
                <a:cubicBezTo>
                  <a:pt x="1209534" y="434418"/>
                  <a:pt x="1319371" y="544255"/>
                  <a:pt x="1454861" y="544255"/>
                </a:cubicBezTo>
                <a:cubicBezTo>
                  <a:pt x="1590351" y="544255"/>
                  <a:pt x="1700188" y="434418"/>
                  <a:pt x="1700188" y="298928"/>
                </a:cubicBezTo>
                <a:cubicBezTo>
                  <a:pt x="1700188" y="163438"/>
                  <a:pt x="1590351" y="53601"/>
                  <a:pt x="1454861" y="53601"/>
                </a:cubicBez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6" name="Picture 55">
            <a:extLst>
              <a:ext uri="{FF2B5EF4-FFF2-40B4-BE49-F238E27FC236}">
                <a16:creationId xmlns:a16="http://schemas.microsoft.com/office/drawing/2014/main" id="{585260D9-75D6-0F46-9662-429DA5468635}"/>
              </a:ext>
            </a:extLst>
          </p:cNvPr>
          <p:cNvPicPr>
            <a:picLocks noChangeAspect="1"/>
          </p:cNvPicPr>
          <p:nvPr/>
        </p:nvPicPr>
        <p:blipFill>
          <a:blip r:embed="rId7"/>
          <a:stretch>
            <a:fillRect/>
          </a:stretch>
        </p:blipFill>
        <p:spPr>
          <a:xfrm>
            <a:off x="4086980" y="1128771"/>
            <a:ext cx="1709928" cy="1709928"/>
          </a:xfrm>
          <a:prstGeom prst="rect">
            <a:avLst/>
          </a:prstGeom>
        </p:spPr>
      </p:pic>
      <p:pic>
        <p:nvPicPr>
          <p:cNvPr id="57" name="Picture 56">
            <a:extLst>
              <a:ext uri="{FF2B5EF4-FFF2-40B4-BE49-F238E27FC236}">
                <a16:creationId xmlns:a16="http://schemas.microsoft.com/office/drawing/2014/main" id="{2B94C81E-6351-054B-8D69-7CC1798D1B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58" name="Picture 57">
            <a:extLst>
              <a:ext uri="{FF2B5EF4-FFF2-40B4-BE49-F238E27FC236}">
                <a16:creationId xmlns:a16="http://schemas.microsoft.com/office/drawing/2014/main" id="{C55C5C2B-A791-804F-A59A-9579A02AC4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59" name="Picture 58">
            <a:extLst>
              <a:ext uri="{FF2B5EF4-FFF2-40B4-BE49-F238E27FC236}">
                <a16:creationId xmlns:a16="http://schemas.microsoft.com/office/drawing/2014/main" id="{10CA2CC7-25BB-3B48-8B6A-2CCD0CCAB0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63" name="Picture 62">
            <a:extLst>
              <a:ext uri="{FF2B5EF4-FFF2-40B4-BE49-F238E27FC236}">
                <a16:creationId xmlns:a16="http://schemas.microsoft.com/office/drawing/2014/main" id="{3E159A08-782F-5549-AAB7-7F4BC4F9DB1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64" name="Picture 63">
            <a:extLst>
              <a:ext uri="{FF2B5EF4-FFF2-40B4-BE49-F238E27FC236}">
                <a16:creationId xmlns:a16="http://schemas.microsoft.com/office/drawing/2014/main" id="{7CC45503-8FFA-B945-8A19-E92000A236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67" name="Picture 66">
            <a:extLst>
              <a:ext uri="{FF2B5EF4-FFF2-40B4-BE49-F238E27FC236}">
                <a16:creationId xmlns:a16="http://schemas.microsoft.com/office/drawing/2014/main" id="{1C14362A-50F8-0A43-B55F-5FA6BFFCE34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68" name="Picture 67">
            <a:extLst>
              <a:ext uri="{FF2B5EF4-FFF2-40B4-BE49-F238E27FC236}">
                <a16:creationId xmlns:a16="http://schemas.microsoft.com/office/drawing/2014/main" id="{A0780C2D-7A4D-864B-8E47-2C8F55F4FDC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69" name="Picture 68">
            <a:extLst>
              <a:ext uri="{FF2B5EF4-FFF2-40B4-BE49-F238E27FC236}">
                <a16:creationId xmlns:a16="http://schemas.microsoft.com/office/drawing/2014/main" id="{34DE8A6B-C824-C64D-841D-B3FD9E5F946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spTree>
    <p:extLst>
      <p:ext uri="{BB962C8B-B14F-4D97-AF65-F5344CB8AC3E}">
        <p14:creationId xmlns:p14="http://schemas.microsoft.com/office/powerpoint/2010/main" val="240681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media to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a presentation</a:t>
            </a:r>
          </a:p>
        </p:txBody>
      </p:sp>
      <p:pic>
        <p:nvPicPr>
          <p:cNvPr id="25" name="Picture 24">
            <a:extLst>
              <a:ext uri="{FF2B5EF4-FFF2-40B4-BE49-F238E27FC236}">
                <a16:creationId xmlns:a16="http://schemas.microsoft.com/office/drawing/2014/main" id="{439E0B42-7526-3D46-9F1B-BADFB4B9DC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56" name="Picture 55">
            <a:extLst>
              <a:ext uri="{FF2B5EF4-FFF2-40B4-BE49-F238E27FC236}">
                <a16:creationId xmlns:a16="http://schemas.microsoft.com/office/drawing/2014/main" id="{585260D9-75D6-0F46-9662-429DA5468635}"/>
              </a:ext>
            </a:extLst>
          </p:cNvPr>
          <p:cNvPicPr>
            <a:picLocks noChangeAspect="1"/>
          </p:cNvPicPr>
          <p:nvPr/>
        </p:nvPicPr>
        <p:blipFill>
          <a:blip r:embed="rId5"/>
          <a:stretch>
            <a:fillRect/>
          </a:stretch>
        </p:blipFill>
        <p:spPr>
          <a:xfrm>
            <a:off x="4086980" y="1128771"/>
            <a:ext cx="1709928" cy="1709928"/>
          </a:xfrm>
          <a:prstGeom prst="rect">
            <a:avLst/>
          </a:prstGeom>
        </p:spPr>
      </p:pic>
      <p:pic>
        <p:nvPicPr>
          <p:cNvPr id="57" name="Picture 56">
            <a:extLst>
              <a:ext uri="{FF2B5EF4-FFF2-40B4-BE49-F238E27FC236}">
                <a16:creationId xmlns:a16="http://schemas.microsoft.com/office/drawing/2014/main" id="{2B94C81E-6351-054B-8D69-7CC1798D1B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58" name="Picture 57">
            <a:extLst>
              <a:ext uri="{FF2B5EF4-FFF2-40B4-BE49-F238E27FC236}">
                <a16:creationId xmlns:a16="http://schemas.microsoft.com/office/drawing/2014/main" id="{C55C5C2B-A791-804F-A59A-9579A02AC4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59" name="Picture 58">
            <a:extLst>
              <a:ext uri="{FF2B5EF4-FFF2-40B4-BE49-F238E27FC236}">
                <a16:creationId xmlns:a16="http://schemas.microsoft.com/office/drawing/2014/main" id="{10CA2CC7-25BB-3B48-8B6A-2CCD0CCAB0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63" name="Picture 62">
            <a:extLst>
              <a:ext uri="{FF2B5EF4-FFF2-40B4-BE49-F238E27FC236}">
                <a16:creationId xmlns:a16="http://schemas.microsoft.com/office/drawing/2014/main" id="{3E159A08-782F-5549-AAB7-7F4BC4F9DB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64" name="Picture 63">
            <a:extLst>
              <a:ext uri="{FF2B5EF4-FFF2-40B4-BE49-F238E27FC236}">
                <a16:creationId xmlns:a16="http://schemas.microsoft.com/office/drawing/2014/main" id="{7CC45503-8FFA-B945-8A19-E92000A236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67" name="Picture 66">
            <a:extLst>
              <a:ext uri="{FF2B5EF4-FFF2-40B4-BE49-F238E27FC236}">
                <a16:creationId xmlns:a16="http://schemas.microsoft.com/office/drawing/2014/main" id="{1C14362A-50F8-0A43-B55F-5FA6BFFCE34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68" name="Picture 67">
            <a:extLst>
              <a:ext uri="{FF2B5EF4-FFF2-40B4-BE49-F238E27FC236}">
                <a16:creationId xmlns:a16="http://schemas.microsoft.com/office/drawing/2014/main" id="{A0780C2D-7A4D-864B-8E47-2C8F55F4FDC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69" name="Picture 68">
            <a:extLst>
              <a:ext uri="{FF2B5EF4-FFF2-40B4-BE49-F238E27FC236}">
                <a16:creationId xmlns:a16="http://schemas.microsoft.com/office/drawing/2014/main" id="{34DE8A6B-C824-C64D-841D-B3FD9E5F94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pic>
        <p:nvPicPr>
          <p:cNvPr id="26" name="Picture 25">
            <a:extLst>
              <a:ext uri="{FF2B5EF4-FFF2-40B4-BE49-F238E27FC236}">
                <a16:creationId xmlns:a16="http://schemas.microsoft.com/office/drawing/2014/main" id="{6E720680-ED19-3B49-A8F6-F61863A52A4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59570" y="1281449"/>
            <a:ext cx="2463737" cy="4379976"/>
          </a:xfrm>
          <a:prstGeom prst="rect">
            <a:avLst/>
          </a:prstGeom>
        </p:spPr>
      </p:pic>
      <p:pic>
        <p:nvPicPr>
          <p:cNvPr id="24" name="Picture 23">
            <a:extLst>
              <a:ext uri="{FF2B5EF4-FFF2-40B4-BE49-F238E27FC236}">
                <a16:creationId xmlns:a16="http://schemas.microsoft.com/office/drawing/2014/main" id="{30CF33F8-F481-C24C-AA55-D2065C14AEB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30" name="Freeform 29">
            <a:extLst>
              <a:ext uri="{FF2B5EF4-FFF2-40B4-BE49-F238E27FC236}">
                <a16:creationId xmlns:a16="http://schemas.microsoft.com/office/drawing/2014/main" id="{F57B95CD-B075-024F-ACA3-070E41B98275}"/>
              </a:ext>
            </a:extLst>
          </p:cNvPr>
          <p:cNvSpPr/>
          <p:nvPr/>
        </p:nvSpPr>
        <p:spPr>
          <a:xfrm>
            <a:off x="6462638" y="1398353"/>
            <a:ext cx="2118063" cy="4099232"/>
          </a:xfrm>
          <a:custGeom>
            <a:avLst/>
            <a:gdLst>
              <a:gd name="connsiteX0" fmla="*/ 1170562 w 2118063"/>
              <a:gd name="connsiteY0" fmla="*/ 123453 h 4099232"/>
              <a:gd name="connsiteX1" fmla="*/ 925826 w 2118063"/>
              <a:gd name="connsiteY1" fmla="*/ 368189 h 4099232"/>
              <a:gd name="connsiteX2" fmla="*/ 1170562 w 2118063"/>
              <a:gd name="connsiteY2" fmla="*/ 612925 h 4099232"/>
              <a:gd name="connsiteX3" fmla="*/ 1415298 w 2118063"/>
              <a:gd name="connsiteY3" fmla="*/ 368189 h 4099232"/>
              <a:gd name="connsiteX4" fmla="*/ 1170562 w 2118063"/>
              <a:gd name="connsiteY4" fmla="*/ 123453 h 4099232"/>
              <a:gd name="connsiteX5" fmla="*/ 0 w 2118063"/>
              <a:gd name="connsiteY5" fmla="*/ 0 h 4099232"/>
              <a:gd name="connsiteX6" fmla="*/ 2118063 w 2118063"/>
              <a:gd name="connsiteY6" fmla="*/ 0 h 4099232"/>
              <a:gd name="connsiteX7" fmla="*/ 2118063 w 2118063"/>
              <a:gd name="connsiteY7" fmla="*/ 4099232 h 4099232"/>
              <a:gd name="connsiteX8" fmla="*/ 0 w 2118063"/>
              <a:gd name="connsiteY8" fmla="*/ 4099232 h 409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063" h="4099232">
                <a:moveTo>
                  <a:pt x="1170562" y="123453"/>
                </a:moveTo>
                <a:cubicBezTo>
                  <a:pt x="1035398" y="123453"/>
                  <a:pt x="925826" y="233025"/>
                  <a:pt x="925826" y="368189"/>
                </a:cubicBezTo>
                <a:cubicBezTo>
                  <a:pt x="925826" y="503353"/>
                  <a:pt x="1035398" y="612925"/>
                  <a:pt x="1170562" y="612925"/>
                </a:cubicBezTo>
                <a:cubicBezTo>
                  <a:pt x="1305726" y="612925"/>
                  <a:pt x="1415298" y="503353"/>
                  <a:pt x="1415298" y="368189"/>
                </a:cubicBezTo>
                <a:cubicBezTo>
                  <a:pt x="1415298" y="233025"/>
                  <a:pt x="1305726" y="123453"/>
                  <a:pt x="1170562" y="123453"/>
                </a:cubicBezTo>
                <a:close/>
                <a:moveTo>
                  <a:pt x="0" y="0"/>
                </a:moveTo>
                <a:lnTo>
                  <a:pt x="2118063" y="0"/>
                </a:lnTo>
                <a:lnTo>
                  <a:pt x="2118063" y="4099232"/>
                </a:lnTo>
                <a:lnTo>
                  <a:pt x="0" y="4099232"/>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reeform 30">
            <a:extLst>
              <a:ext uri="{FF2B5EF4-FFF2-40B4-BE49-F238E27FC236}">
                <a16:creationId xmlns:a16="http://schemas.microsoft.com/office/drawing/2014/main" id="{F6F5758D-F2A9-6643-8BB8-5D64D9EFE385}"/>
              </a:ext>
            </a:extLst>
          </p:cNvPr>
          <p:cNvSpPr/>
          <p:nvPr/>
        </p:nvSpPr>
        <p:spPr>
          <a:xfrm>
            <a:off x="8901233" y="1226061"/>
            <a:ext cx="2522074" cy="4271523"/>
          </a:xfrm>
          <a:custGeom>
            <a:avLst/>
            <a:gdLst>
              <a:gd name="connsiteX0" fmla="*/ 1511290 w 2522074"/>
              <a:gd name="connsiteY0" fmla="*/ 148846 h 4271523"/>
              <a:gd name="connsiteX1" fmla="*/ 1278482 w 2522074"/>
              <a:gd name="connsiteY1" fmla="*/ 381654 h 4271523"/>
              <a:gd name="connsiteX2" fmla="*/ 1511290 w 2522074"/>
              <a:gd name="connsiteY2" fmla="*/ 614462 h 4271523"/>
              <a:gd name="connsiteX3" fmla="*/ 1744098 w 2522074"/>
              <a:gd name="connsiteY3" fmla="*/ 381654 h 4271523"/>
              <a:gd name="connsiteX4" fmla="*/ 1511290 w 2522074"/>
              <a:gd name="connsiteY4" fmla="*/ 148846 h 4271523"/>
              <a:gd name="connsiteX5" fmla="*/ 0 w 2522074"/>
              <a:gd name="connsiteY5" fmla="*/ 0 h 4271523"/>
              <a:gd name="connsiteX6" fmla="*/ 2522074 w 2522074"/>
              <a:gd name="connsiteY6" fmla="*/ 0 h 4271523"/>
              <a:gd name="connsiteX7" fmla="*/ 2522074 w 2522074"/>
              <a:gd name="connsiteY7" fmla="*/ 4271523 h 4271523"/>
              <a:gd name="connsiteX8" fmla="*/ 0 w 2522074"/>
              <a:gd name="connsiteY8" fmla="*/ 4271523 h 427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2074" h="4271523">
                <a:moveTo>
                  <a:pt x="1511290" y="148846"/>
                </a:moveTo>
                <a:cubicBezTo>
                  <a:pt x="1382714" y="148846"/>
                  <a:pt x="1278482" y="253078"/>
                  <a:pt x="1278482" y="381654"/>
                </a:cubicBezTo>
                <a:cubicBezTo>
                  <a:pt x="1278482" y="510230"/>
                  <a:pt x="1382714" y="614462"/>
                  <a:pt x="1511290" y="614462"/>
                </a:cubicBezTo>
                <a:cubicBezTo>
                  <a:pt x="1639866" y="614462"/>
                  <a:pt x="1744098" y="510230"/>
                  <a:pt x="1744098" y="381654"/>
                </a:cubicBezTo>
                <a:cubicBezTo>
                  <a:pt x="1744098" y="253078"/>
                  <a:pt x="1639866" y="148846"/>
                  <a:pt x="1511290" y="148846"/>
                </a:cubicBezTo>
                <a:close/>
                <a:moveTo>
                  <a:pt x="0" y="0"/>
                </a:moveTo>
                <a:lnTo>
                  <a:pt x="2522074" y="0"/>
                </a:lnTo>
                <a:lnTo>
                  <a:pt x="2522074" y="4271523"/>
                </a:lnTo>
                <a:lnTo>
                  <a:pt x="0" y="427152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725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F6BBE5AE-AC38-E246-AB4F-1F4CB14338C5}"/>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D7A69E86-22EA-8246-9195-532C22CAF6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CBE42E05-A575-C846-AC93-2DFE83BA5ADE}"/>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edit media in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a presentation</a:t>
            </a:r>
          </a:p>
        </p:txBody>
      </p:sp>
      <p:pic>
        <p:nvPicPr>
          <p:cNvPr id="24" name="Picture 23">
            <a:extLst>
              <a:ext uri="{FF2B5EF4-FFF2-40B4-BE49-F238E27FC236}">
                <a16:creationId xmlns:a16="http://schemas.microsoft.com/office/drawing/2014/main" id="{94D84C86-91E3-5F41-8CC0-A8443ACE0A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7" name="Picture 46">
            <a:extLst>
              <a:ext uri="{FF2B5EF4-FFF2-40B4-BE49-F238E27FC236}">
                <a16:creationId xmlns:a16="http://schemas.microsoft.com/office/drawing/2014/main" id="{DE474ECB-A7AE-8B46-B6B1-B55E42C2CC32}"/>
              </a:ext>
            </a:extLst>
          </p:cNvPr>
          <p:cNvPicPr>
            <a:picLocks noChangeAspect="1"/>
          </p:cNvPicPr>
          <p:nvPr/>
        </p:nvPicPr>
        <p:blipFill>
          <a:blip r:embed="rId5"/>
          <a:stretch>
            <a:fillRect/>
          </a:stretch>
        </p:blipFill>
        <p:spPr>
          <a:xfrm>
            <a:off x="4086980" y="1128771"/>
            <a:ext cx="1709928" cy="1709928"/>
          </a:xfrm>
          <a:prstGeom prst="rect">
            <a:avLst/>
          </a:prstGeom>
        </p:spPr>
      </p:pic>
      <p:pic>
        <p:nvPicPr>
          <p:cNvPr id="48" name="Picture 47">
            <a:extLst>
              <a:ext uri="{FF2B5EF4-FFF2-40B4-BE49-F238E27FC236}">
                <a16:creationId xmlns:a16="http://schemas.microsoft.com/office/drawing/2014/main" id="{DB051929-61EB-0D4B-872B-72FD25DEFA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49" name="Picture 48">
            <a:extLst>
              <a:ext uri="{FF2B5EF4-FFF2-40B4-BE49-F238E27FC236}">
                <a16:creationId xmlns:a16="http://schemas.microsoft.com/office/drawing/2014/main" id="{72143D43-DD92-8C40-A825-D533B807AD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50" name="Picture 49">
            <a:extLst>
              <a:ext uri="{FF2B5EF4-FFF2-40B4-BE49-F238E27FC236}">
                <a16:creationId xmlns:a16="http://schemas.microsoft.com/office/drawing/2014/main" id="{7629C8C7-5ECD-4643-88D9-728E22A0E9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51" name="Picture 50">
            <a:extLst>
              <a:ext uri="{FF2B5EF4-FFF2-40B4-BE49-F238E27FC236}">
                <a16:creationId xmlns:a16="http://schemas.microsoft.com/office/drawing/2014/main" id="{7DF9304D-D052-9C40-AAB4-7A6BF76F01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52" name="Picture 51">
            <a:extLst>
              <a:ext uri="{FF2B5EF4-FFF2-40B4-BE49-F238E27FC236}">
                <a16:creationId xmlns:a16="http://schemas.microsoft.com/office/drawing/2014/main" id="{8E2A60BF-AB7C-A949-A648-27F17B54DA0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53" name="Picture 52">
            <a:extLst>
              <a:ext uri="{FF2B5EF4-FFF2-40B4-BE49-F238E27FC236}">
                <a16:creationId xmlns:a16="http://schemas.microsoft.com/office/drawing/2014/main" id="{B68E2121-9774-5346-9754-8FCE23777B5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54" name="Picture 53">
            <a:extLst>
              <a:ext uri="{FF2B5EF4-FFF2-40B4-BE49-F238E27FC236}">
                <a16:creationId xmlns:a16="http://schemas.microsoft.com/office/drawing/2014/main" id="{C0E37DB2-40FD-354C-B269-2D8B8F2B36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5" name="Picture 54">
            <a:extLst>
              <a:ext uri="{FF2B5EF4-FFF2-40B4-BE49-F238E27FC236}">
                <a16:creationId xmlns:a16="http://schemas.microsoft.com/office/drawing/2014/main" id="{8D3E6682-921D-F344-91BC-B71CF3FFC44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pic>
        <p:nvPicPr>
          <p:cNvPr id="21" name="Picture 20">
            <a:extLst>
              <a:ext uri="{FF2B5EF4-FFF2-40B4-BE49-F238E27FC236}">
                <a16:creationId xmlns:a16="http://schemas.microsoft.com/office/drawing/2014/main" id="{5309A4B4-1A39-2744-8A64-FD50EBD151B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55658" y="1508554"/>
            <a:ext cx="2122438" cy="3767328"/>
          </a:xfrm>
          <a:prstGeom prst="rect">
            <a:avLst/>
          </a:prstGeom>
        </p:spPr>
      </p:pic>
      <p:pic>
        <p:nvPicPr>
          <p:cNvPr id="25" name="Picture 24">
            <a:extLst>
              <a:ext uri="{FF2B5EF4-FFF2-40B4-BE49-F238E27FC236}">
                <a16:creationId xmlns:a16="http://schemas.microsoft.com/office/drawing/2014/main" id="{3EB46EA8-6616-D14B-BE38-9F75D403402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60941" y="1277111"/>
            <a:ext cx="2463737" cy="4535124"/>
          </a:xfrm>
          <a:prstGeom prst="rect">
            <a:avLst/>
          </a:prstGeom>
        </p:spPr>
      </p:pic>
      <p:sp>
        <p:nvSpPr>
          <p:cNvPr id="26" name="Freeform 25">
            <a:extLst>
              <a:ext uri="{FF2B5EF4-FFF2-40B4-BE49-F238E27FC236}">
                <a16:creationId xmlns:a16="http://schemas.microsoft.com/office/drawing/2014/main" id="{FFAA1A7E-1B02-C342-AB5C-7552C9ED1841}"/>
              </a:ext>
            </a:extLst>
          </p:cNvPr>
          <p:cNvSpPr/>
          <p:nvPr/>
        </p:nvSpPr>
        <p:spPr>
          <a:xfrm>
            <a:off x="8926179" y="1277111"/>
            <a:ext cx="2533260" cy="4537301"/>
          </a:xfrm>
          <a:custGeom>
            <a:avLst/>
            <a:gdLst>
              <a:gd name="connsiteX0" fmla="*/ 1744793 w 2463737"/>
              <a:gd name="connsiteY0" fmla="*/ 75903 h 4379976"/>
              <a:gd name="connsiteX1" fmla="*/ 1514334 w 2463737"/>
              <a:gd name="connsiteY1" fmla="*/ 306362 h 4379976"/>
              <a:gd name="connsiteX2" fmla="*/ 1744793 w 2463737"/>
              <a:gd name="connsiteY2" fmla="*/ 536821 h 4379976"/>
              <a:gd name="connsiteX3" fmla="*/ 1975252 w 2463737"/>
              <a:gd name="connsiteY3" fmla="*/ 306362 h 4379976"/>
              <a:gd name="connsiteX4" fmla="*/ 1744793 w 2463737"/>
              <a:gd name="connsiteY4" fmla="*/ 75903 h 4379976"/>
              <a:gd name="connsiteX5" fmla="*/ 0 w 2463737"/>
              <a:gd name="connsiteY5" fmla="*/ 0 h 4379976"/>
              <a:gd name="connsiteX6" fmla="*/ 2463737 w 2463737"/>
              <a:gd name="connsiteY6" fmla="*/ 0 h 4379976"/>
              <a:gd name="connsiteX7" fmla="*/ 2463737 w 2463737"/>
              <a:gd name="connsiteY7" fmla="*/ 4379976 h 4379976"/>
              <a:gd name="connsiteX8" fmla="*/ 0 w 2463737"/>
              <a:gd name="connsiteY8"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737" h="4379976">
                <a:moveTo>
                  <a:pt x="1744793" y="75903"/>
                </a:moveTo>
                <a:cubicBezTo>
                  <a:pt x="1617514" y="75903"/>
                  <a:pt x="1514334" y="179083"/>
                  <a:pt x="1514334" y="306362"/>
                </a:cubicBezTo>
                <a:cubicBezTo>
                  <a:pt x="1514334" y="433641"/>
                  <a:pt x="1617514" y="536821"/>
                  <a:pt x="1744793" y="536821"/>
                </a:cubicBezTo>
                <a:cubicBezTo>
                  <a:pt x="1872072" y="536821"/>
                  <a:pt x="1975252" y="433641"/>
                  <a:pt x="1975252" y="306362"/>
                </a:cubicBezTo>
                <a:cubicBezTo>
                  <a:pt x="1975252" y="179083"/>
                  <a:pt x="1872072" y="75903"/>
                  <a:pt x="1744793" y="75903"/>
                </a:cubicBezTo>
                <a:close/>
                <a:moveTo>
                  <a:pt x="0" y="0"/>
                </a:moveTo>
                <a:lnTo>
                  <a:pt x="2463737" y="0"/>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28">
            <a:extLst>
              <a:ext uri="{FF2B5EF4-FFF2-40B4-BE49-F238E27FC236}">
                <a16:creationId xmlns:a16="http://schemas.microsoft.com/office/drawing/2014/main" id="{01FBE558-01E6-F54D-A395-3EE227FA788A}"/>
              </a:ext>
            </a:extLst>
          </p:cNvPr>
          <p:cNvSpPr/>
          <p:nvPr/>
        </p:nvSpPr>
        <p:spPr>
          <a:xfrm>
            <a:off x="6449372" y="1504309"/>
            <a:ext cx="2286838" cy="3767328"/>
          </a:xfrm>
          <a:custGeom>
            <a:avLst/>
            <a:gdLst>
              <a:gd name="connsiteX0" fmla="*/ 840431 w 2122438"/>
              <a:gd name="connsiteY0" fmla="*/ 56188 h 3767328"/>
              <a:gd name="connsiteX1" fmla="*/ 607920 w 2122438"/>
              <a:gd name="connsiteY1" fmla="*/ 293779 h 3767328"/>
              <a:gd name="connsiteX2" fmla="*/ 840431 w 2122438"/>
              <a:gd name="connsiteY2" fmla="*/ 531370 h 3767328"/>
              <a:gd name="connsiteX3" fmla="*/ 1072942 w 2122438"/>
              <a:gd name="connsiteY3" fmla="*/ 293779 h 3767328"/>
              <a:gd name="connsiteX4" fmla="*/ 840431 w 2122438"/>
              <a:gd name="connsiteY4" fmla="*/ 56188 h 3767328"/>
              <a:gd name="connsiteX5" fmla="*/ 0 w 2122438"/>
              <a:gd name="connsiteY5" fmla="*/ 0 h 3767328"/>
              <a:gd name="connsiteX6" fmla="*/ 2122438 w 2122438"/>
              <a:gd name="connsiteY6" fmla="*/ 0 h 3767328"/>
              <a:gd name="connsiteX7" fmla="*/ 2122438 w 2122438"/>
              <a:gd name="connsiteY7" fmla="*/ 3767328 h 3767328"/>
              <a:gd name="connsiteX8" fmla="*/ 0 w 2122438"/>
              <a:gd name="connsiteY8"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438" h="3767328">
                <a:moveTo>
                  <a:pt x="840431" y="56188"/>
                </a:moveTo>
                <a:cubicBezTo>
                  <a:pt x="712019" y="56188"/>
                  <a:pt x="607920" y="162561"/>
                  <a:pt x="607920" y="293779"/>
                </a:cubicBezTo>
                <a:cubicBezTo>
                  <a:pt x="607920" y="424997"/>
                  <a:pt x="712019" y="531370"/>
                  <a:pt x="840431" y="531370"/>
                </a:cubicBezTo>
                <a:cubicBezTo>
                  <a:pt x="968843" y="531370"/>
                  <a:pt x="1072942" y="424997"/>
                  <a:pt x="1072942" y="293779"/>
                </a:cubicBezTo>
                <a:cubicBezTo>
                  <a:pt x="1072942" y="162561"/>
                  <a:pt x="968843" y="56188"/>
                  <a:pt x="840431" y="56188"/>
                </a:cubicBezTo>
                <a:close/>
                <a:moveTo>
                  <a:pt x="0" y="0"/>
                </a:moveTo>
                <a:lnTo>
                  <a:pt x="2122438" y="0"/>
                </a:lnTo>
                <a:lnTo>
                  <a:pt x="2122438"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1102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9DFB9FE7-1A44-D54F-8068-87DF564D546A}"/>
              </a:ext>
            </a:extLst>
          </p:cNvPr>
          <p:cNvGrpSpPr/>
          <p:nvPr/>
        </p:nvGrpSpPr>
        <p:grpSpPr>
          <a:xfrm>
            <a:off x="6284973" y="903514"/>
            <a:ext cx="2451237" cy="5127171"/>
            <a:chOff x="6182510" y="903514"/>
            <a:chExt cx="2451237" cy="5127171"/>
          </a:xfrm>
        </p:grpSpPr>
        <p:pic>
          <p:nvPicPr>
            <p:cNvPr id="62" name="Picture 61">
              <a:extLst>
                <a:ext uri="{FF2B5EF4-FFF2-40B4-BE49-F238E27FC236}">
                  <a16:creationId xmlns:a16="http://schemas.microsoft.com/office/drawing/2014/main" id="{A9D08048-2EC2-CC4A-A186-70BAF63C9A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3" name="Oval 62">
              <a:extLst>
                <a:ext uri="{FF2B5EF4-FFF2-40B4-BE49-F238E27FC236}">
                  <a16:creationId xmlns:a16="http://schemas.microsoft.com/office/drawing/2014/main" id="{49C73B2A-6B91-6145-84C5-B61D9763D302}"/>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7D6BA1FD-6BF8-0245-BB05-9DCCBDA90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1806"/>
            <a:ext cx="2118063" cy="3767328"/>
          </a:xfrm>
          <a:prstGeom prst="rect">
            <a:avLst/>
          </a:prstGeom>
        </p:spPr>
      </p:pic>
      <p:sp>
        <p:nvSpPr>
          <p:cNvPr id="66" name="Title 7">
            <a:extLst>
              <a:ext uri="{FF2B5EF4-FFF2-40B4-BE49-F238E27FC236}">
                <a16:creationId xmlns:a16="http://schemas.microsoft.com/office/drawing/2014/main" id="{8D708793-4BD6-4D4E-99EE-D0284C19ED60}"/>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Create Presentations</a:t>
            </a:r>
          </a:p>
        </p:txBody>
      </p:sp>
      <p:sp>
        <p:nvSpPr>
          <p:cNvPr id="67" name="Title 7">
            <a:extLst>
              <a:ext uri="{FF2B5EF4-FFF2-40B4-BE49-F238E27FC236}">
                <a16:creationId xmlns:a16="http://schemas.microsoft.com/office/drawing/2014/main" id="{0A98DF89-D33E-3240-9676-B48E3EE7640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move presentation media</a:t>
            </a:r>
          </a:p>
        </p:txBody>
      </p:sp>
      <p:sp>
        <p:nvSpPr>
          <p:cNvPr id="26" name="Freeform 25">
            <a:extLst>
              <a:ext uri="{FF2B5EF4-FFF2-40B4-BE49-F238E27FC236}">
                <a16:creationId xmlns:a16="http://schemas.microsoft.com/office/drawing/2014/main" id="{41B540B1-3863-EF4C-8550-B00BBFFB1C33}"/>
              </a:ext>
            </a:extLst>
          </p:cNvPr>
          <p:cNvSpPr/>
          <p:nvPr/>
        </p:nvSpPr>
        <p:spPr>
          <a:xfrm>
            <a:off x="6462638" y="1521806"/>
            <a:ext cx="2118063" cy="3767328"/>
          </a:xfrm>
          <a:custGeom>
            <a:avLst/>
            <a:gdLst>
              <a:gd name="connsiteX0" fmla="*/ 0 w 2118063"/>
              <a:gd name="connsiteY0" fmla="*/ 2332547 h 3767328"/>
              <a:gd name="connsiteX1" fmla="*/ 2118063 w 2118063"/>
              <a:gd name="connsiteY1" fmla="*/ 2332547 h 3767328"/>
              <a:gd name="connsiteX2" fmla="*/ 2118063 w 2118063"/>
              <a:gd name="connsiteY2" fmla="*/ 3767328 h 3767328"/>
              <a:gd name="connsiteX3" fmla="*/ 0 w 2118063"/>
              <a:gd name="connsiteY3" fmla="*/ 3767328 h 3767328"/>
              <a:gd name="connsiteX4" fmla="*/ 0 w 2118063"/>
              <a:gd name="connsiteY4" fmla="*/ 0 h 3767328"/>
              <a:gd name="connsiteX5" fmla="*/ 2118063 w 2118063"/>
              <a:gd name="connsiteY5" fmla="*/ 0 h 3767328"/>
              <a:gd name="connsiteX6" fmla="*/ 2118063 w 2118063"/>
              <a:gd name="connsiteY6" fmla="*/ 1764534 h 3767328"/>
              <a:gd name="connsiteX7" fmla="*/ 0 w 2118063"/>
              <a:gd name="connsiteY7" fmla="*/ 1764534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063" h="3767328">
                <a:moveTo>
                  <a:pt x="0" y="2332547"/>
                </a:moveTo>
                <a:lnTo>
                  <a:pt x="2118063" y="2332547"/>
                </a:lnTo>
                <a:lnTo>
                  <a:pt x="2118063" y="3767328"/>
                </a:lnTo>
                <a:lnTo>
                  <a:pt x="0" y="3767328"/>
                </a:lnTo>
                <a:close/>
                <a:moveTo>
                  <a:pt x="0" y="0"/>
                </a:moveTo>
                <a:lnTo>
                  <a:pt x="2118063" y="0"/>
                </a:lnTo>
                <a:lnTo>
                  <a:pt x="2118063" y="1764534"/>
                </a:lnTo>
                <a:lnTo>
                  <a:pt x="0" y="176453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ight Arrow 5">
            <a:extLst>
              <a:ext uri="{FF2B5EF4-FFF2-40B4-BE49-F238E27FC236}">
                <a16:creationId xmlns:a16="http://schemas.microsoft.com/office/drawing/2014/main" id="{253F3D5B-B346-B449-94BB-47428FF5862A}"/>
              </a:ext>
            </a:extLst>
          </p:cNvPr>
          <p:cNvSpPr/>
          <p:nvPr/>
        </p:nvSpPr>
        <p:spPr>
          <a:xfrm rot="16200000">
            <a:off x="7020619" y="2380243"/>
            <a:ext cx="979943" cy="483041"/>
          </a:xfrm>
          <a:prstGeom prst="rightArrow">
            <a:avLst>
              <a:gd name="adj1" fmla="val 37688"/>
              <a:gd name="adj2" fmla="val 75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C5A103A-4304-3747-AA79-D532620154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14DE0DDA-7216-A34B-8333-0FC14C3588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377" y="1282368"/>
            <a:ext cx="2463737" cy="4379976"/>
          </a:xfrm>
          <a:prstGeom prst="rect">
            <a:avLst/>
          </a:prstGeom>
        </p:spPr>
      </p:pic>
      <p:sp>
        <p:nvSpPr>
          <p:cNvPr id="5" name="Rectangle 4">
            <a:extLst>
              <a:ext uri="{FF2B5EF4-FFF2-40B4-BE49-F238E27FC236}">
                <a16:creationId xmlns:a16="http://schemas.microsoft.com/office/drawing/2014/main" id="{9ADF39DE-1F91-4D4E-85E5-AE01D781399C}"/>
              </a:ext>
            </a:extLst>
          </p:cNvPr>
          <p:cNvSpPr/>
          <p:nvPr/>
        </p:nvSpPr>
        <p:spPr>
          <a:xfrm>
            <a:off x="8960377" y="1282368"/>
            <a:ext cx="2463737" cy="180582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FD667B80-7810-D84C-999D-E60620049395}"/>
              </a:ext>
            </a:extLst>
          </p:cNvPr>
          <p:cNvSpPr/>
          <p:nvPr/>
        </p:nvSpPr>
        <p:spPr>
          <a:xfrm>
            <a:off x="8960377" y="3630851"/>
            <a:ext cx="2463737" cy="203149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ight Arrow 26">
            <a:extLst>
              <a:ext uri="{FF2B5EF4-FFF2-40B4-BE49-F238E27FC236}">
                <a16:creationId xmlns:a16="http://schemas.microsoft.com/office/drawing/2014/main" id="{AB608A2E-9D96-BD40-8529-EAB4C80FB088}"/>
              </a:ext>
            </a:extLst>
          </p:cNvPr>
          <p:cNvSpPr/>
          <p:nvPr/>
        </p:nvSpPr>
        <p:spPr>
          <a:xfrm rot="16200000">
            <a:off x="9702273" y="2152414"/>
            <a:ext cx="979943" cy="483041"/>
          </a:xfrm>
          <a:prstGeom prst="rightArrow">
            <a:avLst>
              <a:gd name="adj1" fmla="val 37688"/>
              <a:gd name="adj2" fmla="val 75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496283DD-2D01-C74B-97FC-C2089B74CEF0}"/>
              </a:ext>
            </a:extLst>
          </p:cNvPr>
          <p:cNvPicPr>
            <a:picLocks noChangeAspect="1"/>
          </p:cNvPicPr>
          <p:nvPr/>
        </p:nvPicPr>
        <p:blipFill>
          <a:blip r:embed="rId7"/>
          <a:stretch>
            <a:fillRect/>
          </a:stretch>
        </p:blipFill>
        <p:spPr>
          <a:xfrm>
            <a:off x="4086980" y="1128771"/>
            <a:ext cx="1709928" cy="1709928"/>
          </a:xfrm>
          <a:prstGeom prst="rect">
            <a:avLst/>
          </a:prstGeom>
        </p:spPr>
      </p:pic>
      <p:pic>
        <p:nvPicPr>
          <p:cNvPr id="51" name="Picture 50">
            <a:extLst>
              <a:ext uri="{FF2B5EF4-FFF2-40B4-BE49-F238E27FC236}">
                <a16:creationId xmlns:a16="http://schemas.microsoft.com/office/drawing/2014/main" id="{3FAE0F60-35AA-D94A-A2FA-D2C72BC13DF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30508" y="1398353"/>
            <a:ext cx="545374" cy="548640"/>
          </a:xfrm>
          <a:prstGeom prst="rect">
            <a:avLst/>
          </a:prstGeom>
        </p:spPr>
      </p:pic>
      <p:pic>
        <p:nvPicPr>
          <p:cNvPr id="52" name="Picture 51">
            <a:extLst>
              <a:ext uri="{FF2B5EF4-FFF2-40B4-BE49-F238E27FC236}">
                <a16:creationId xmlns:a16="http://schemas.microsoft.com/office/drawing/2014/main" id="{2F5C2E5C-5547-DB4C-AD60-1D9FA2BCFE9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3681" y="1398353"/>
            <a:ext cx="545374" cy="548640"/>
          </a:xfrm>
          <a:prstGeom prst="rect">
            <a:avLst/>
          </a:prstGeom>
        </p:spPr>
      </p:pic>
      <p:pic>
        <p:nvPicPr>
          <p:cNvPr id="53" name="Picture 52">
            <a:extLst>
              <a:ext uri="{FF2B5EF4-FFF2-40B4-BE49-F238E27FC236}">
                <a16:creationId xmlns:a16="http://schemas.microsoft.com/office/drawing/2014/main" id="{F17E6300-4400-4E48-BE41-7B774940FD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55415" y="1398353"/>
            <a:ext cx="548640" cy="548640"/>
          </a:xfrm>
          <a:prstGeom prst="rect">
            <a:avLst/>
          </a:prstGeom>
        </p:spPr>
      </p:pic>
      <p:pic>
        <p:nvPicPr>
          <p:cNvPr id="54" name="Picture 53">
            <a:extLst>
              <a:ext uri="{FF2B5EF4-FFF2-40B4-BE49-F238E27FC236}">
                <a16:creationId xmlns:a16="http://schemas.microsoft.com/office/drawing/2014/main" id="{712C564B-AE8F-C54C-8697-E5BF91E386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08" y="1403055"/>
            <a:ext cx="545375" cy="548640"/>
          </a:xfrm>
          <a:prstGeom prst="rect">
            <a:avLst/>
          </a:prstGeom>
        </p:spPr>
      </p:pic>
      <p:pic>
        <p:nvPicPr>
          <p:cNvPr id="55" name="Picture 54">
            <a:extLst>
              <a:ext uri="{FF2B5EF4-FFF2-40B4-BE49-F238E27FC236}">
                <a16:creationId xmlns:a16="http://schemas.microsoft.com/office/drawing/2014/main" id="{BF17D185-655D-FF4A-85C2-F82A7398422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0120" y="2119615"/>
            <a:ext cx="545374" cy="548640"/>
          </a:xfrm>
          <a:prstGeom prst="rect">
            <a:avLst/>
          </a:prstGeom>
        </p:spPr>
      </p:pic>
      <p:pic>
        <p:nvPicPr>
          <p:cNvPr id="56" name="Picture 55">
            <a:extLst>
              <a:ext uri="{FF2B5EF4-FFF2-40B4-BE49-F238E27FC236}">
                <a16:creationId xmlns:a16="http://schemas.microsoft.com/office/drawing/2014/main" id="{449AFE4F-533F-E241-8B1C-13D6856C54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27242" y="2119615"/>
            <a:ext cx="548640" cy="548640"/>
          </a:xfrm>
          <a:prstGeom prst="rect">
            <a:avLst/>
          </a:prstGeom>
        </p:spPr>
      </p:pic>
      <p:pic>
        <p:nvPicPr>
          <p:cNvPr id="57" name="Picture 56">
            <a:extLst>
              <a:ext uri="{FF2B5EF4-FFF2-40B4-BE49-F238E27FC236}">
                <a16:creationId xmlns:a16="http://schemas.microsoft.com/office/drawing/2014/main" id="{C59090DD-B2C6-7546-A4C4-ABED3AE09C0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2048" y="2119615"/>
            <a:ext cx="548640" cy="548640"/>
          </a:xfrm>
          <a:prstGeom prst="rect">
            <a:avLst/>
          </a:prstGeom>
        </p:spPr>
      </p:pic>
      <p:pic>
        <p:nvPicPr>
          <p:cNvPr id="58" name="Picture 57">
            <a:extLst>
              <a:ext uri="{FF2B5EF4-FFF2-40B4-BE49-F238E27FC236}">
                <a16:creationId xmlns:a16="http://schemas.microsoft.com/office/drawing/2014/main" id="{6943FE2A-A4DE-FC4C-8B9C-59EF813D5BB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094294"/>
            <a:ext cx="548640" cy="548640"/>
          </a:xfrm>
          <a:prstGeom prst="rect">
            <a:avLst/>
          </a:prstGeom>
        </p:spPr>
      </p:pic>
    </p:spTree>
    <p:extLst>
      <p:ext uri="{BB962C8B-B14F-4D97-AF65-F5344CB8AC3E}">
        <p14:creationId xmlns:p14="http://schemas.microsoft.com/office/powerpoint/2010/main" val="73241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5D1E3F-E0AF-1C40-B360-9E613340A451}"/>
              </a:ext>
            </a:extLst>
          </p:cNvPr>
          <p:cNvGrpSpPr/>
          <p:nvPr/>
        </p:nvGrpSpPr>
        <p:grpSpPr>
          <a:xfrm>
            <a:off x="6284973" y="903514"/>
            <a:ext cx="2451237" cy="5127171"/>
            <a:chOff x="6182510" y="903514"/>
            <a:chExt cx="2451237" cy="5127171"/>
          </a:xfrm>
        </p:grpSpPr>
        <p:pic>
          <p:nvPicPr>
            <p:cNvPr id="5" name="Picture 4">
              <a:extLst>
                <a:ext uri="{FF2B5EF4-FFF2-40B4-BE49-F238E27FC236}">
                  <a16:creationId xmlns:a16="http://schemas.microsoft.com/office/drawing/2014/main" id="{BB5B3DB0-206C-2341-B62B-C0356DFE45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 name="Oval 5">
              <a:extLst>
                <a:ext uri="{FF2B5EF4-FFF2-40B4-BE49-F238E27FC236}">
                  <a16:creationId xmlns:a16="http://schemas.microsoft.com/office/drawing/2014/main" id="{4A22EC47-B2CD-0A47-927C-6EFA952C542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7">
            <a:extLst>
              <a:ext uri="{FF2B5EF4-FFF2-40B4-BE49-F238E27FC236}">
                <a16:creationId xmlns:a16="http://schemas.microsoft.com/office/drawing/2014/main" id="{24C3A34D-1820-774D-B594-7C4A48725F3A}"/>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Add Speaker Notes</a:t>
            </a:r>
          </a:p>
        </p:txBody>
      </p:sp>
      <p:pic>
        <p:nvPicPr>
          <p:cNvPr id="8" name="Picture 7">
            <a:extLst>
              <a:ext uri="{FF2B5EF4-FFF2-40B4-BE49-F238E27FC236}">
                <a16:creationId xmlns:a16="http://schemas.microsoft.com/office/drawing/2014/main" id="{27BA249B-F435-3146-A669-F9C777B006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658" y="1508554"/>
            <a:ext cx="2122438" cy="3767328"/>
          </a:xfrm>
          <a:prstGeom prst="rect">
            <a:avLst/>
          </a:prstGeom>
        </p:spPr>
      </p:pic>
      <p:pic>
        <p:nvPicPr>
          <p:cNvPr id="9" name="Picture 8">
            <a:extLst>
              <a:ext uri="{FF2B5EF4-FFF2-40B4-BE49-F238E27FC236}">
                <a16:creationId xmlns:a16="http://schemas.microsoft.com/office/drawing/2014/main" id="{81CA6032-E616-3F43-A17A-0F49000315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0" name="Picture 9">
            <a:extLst>
              <a:ext uri="{FF2B5EF4-FFF2-40B4-BE49-F238E27FC236}">
                <a16:creationId xmlns:a16="http://schemas.microsoft.com/office/drawing/2014/main" id="{148D6C68-484B-E04E-B42F-73B9447EEF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941" y="1277111"/>
            <a:ext cx="2463737" cy="4379976"/>
          </a:xfrm>
          <a:prstGeom prst="rect">
            <a:avLst/>
          </a:prstGeom>
        </p:spPr>
      </p:pic>
      <p:pic>
        <p:nvPicPr>
          <p:cNvPr id="11" name="Picture 10">
            <a:extLst>
              <a:ext uri="{FF2B5EF4-FFF2-40B4-BE49-F238E27FC236}">
                <a16:creationId xmlns:a16="http://schemas.microsoft.com/office/drawing/2014/main" id="{A768FA5F-F6EB-5249-9B3C-2F9A5758E513}"/>
              </a:ext>
            </a:extLst>
          </p:cNvPr>
          <p:cNvPicPr>
            <a:picLocks noChangeAspect="1"/>
          </p:cNvPicPr>
          <p:nvPr/>
        </p:nvPicPr>
        <p:blipFill>
          <a:blip r:embed="rId7"/>
          <a:stretch>
            <a:fillRect/>
          </a:stretch>
        </p:blipFill>
        <p:spPr>
          <a:xfrm>
            <a:off x="4091216" y="1120016"/>
            <a:ext cx="1709928" cy="1709928"/>
          </a:xfrm>
          <a:prstGeom prst="rect">
            <a:avLst/>
          </a:prstGeom>
        </p:spPr>
      </p:pic>
      <p:pic>
        <p:nvPicPr>
          <p:cNvPr id="12" name="Picture 11">
            <a:extLst>
              <a:ext uri="{FF2B5EF4-FFF2-40B4-BE49-F238E27FC236}">
                <a16:creationId xmlns:a16="http://schemas.microsoft.com/office/drawing/2014/main" id="{F58A3F72-08CC-7D46-B847-EE881BBB3D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pic>
        <p:nvPicPr>
          <p:cNvPr id="13" name="Picture 12">
            <a:extLst>
              <a:ext uri="{FF2B5EF4-FFF2-40B4-BE49-F238E27FC236}">
                <a16:creationId xmlns:a16="http://schemas.microsoft.com/office/drawing/2014/main" id="{E2D68B5E-C341-A049-A7F7-C51C8BD45A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4899" y="1398353"/>
            <a:ext cx="545374" cy="548640"/>
          </a:xfrm>
          <a:prstGeom prst="rect">
            <a:avLst/>
          </a:prstGeom>
        </p:spPr>
      </p:pic>
      <p:pic>
        <p:nvPicPr>
          <p:cNvPr id="14" name="Picture 13">
            <a:extLst>
              <a:ext uri="{FF2B5EF4-FFF2-40B4-BE49-F238E27FC236}">
                <a16:creationId xmlns:a16="http://schemas.microsoft.com/office/drawing/2014/main" id="{2E668E9F-712C-D346-AE73-43D5DB97D8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1559" y="1403055"/>
            <a:ext cx="545375" cy="548640"/>
          </a:xfrm>
          <a:prstGeom prst="rect">
            <a:avLst/>
          </a:prstGeom>
        </p:spPr>
      </p:pic>
      <p:pic>
        <p:nvPicPr>
          <p:cNvPr id="15" name="Picture 14">
            <a:extLst>
              <a:ext uri="{FF2B5EF4-FFF2-40B4-BE49-F238E27FC236}">
                <a16:creationId xmlns:a16="http://schemas.microsoft.com/office/drawing/2014/main" id="{72F92F22-31F6-2D4E-96EC-123C163B0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10" y="1393473"/>
            <a:ext cx="545374" cy="548640"/>
          </a:xfrm>
          <a:prstGeom prst="rect">
            <a:avLst/>
          </a:prstGeom>
        </p:spPr>
      </p:pic>
      <p:pic>
        <p:nvPicPr>
          <p:cNvPr id="16" name="Picture 15">
            <a:extLst>
              <a:ext uri="{FF2B5EF4-FFF2-40B4-BE49-F238E27FC236}">
                <a16:creationId xmlns:a16="http://schemas.microsoft.com/office/drawing/2014/main" id="{54FD0514-772F-4042-B92E-9CFB4C849B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1183" y="2119615"/>
            <a:ext cx="548640" cy="548640"/>
          </a:xfrm>
          <a:prstGeom prst="rect">
            <a:avLst/>
          </a:prstGeom>
        </p:spPr>
      </p:pic>
      <p:pic>
        <p:nvPicPr>
          <p:cNvPr id="17" name="Picture 16">
            <a:extLst>
              <a:ext uri="{FF2B5EF4-FFF2-40B4-BE49-F238E27FC236}">
                <a16:creationId xmlns:a16="http://schemas.microsoft.com/office/drawing/2014/main" id="{525A0044-35A0-CC4C-8E23-B530E8B27C6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2119615"/>
            <a:ext cx="548640" cy="548640"/>
          </a:xfrm>
          <a:prstGeom prst="rect">
            <a:avLst/>
          </a:prstGeom>
        </p:spPr>
      </p:pic>
      <p:pic>
        <p:nvPicPr>
          <p:cNvPr id="18" name="Picture 17">
            <a:extLst>
              <a:ext uri="{FF2B5EF4-FFF2-40B4-BE49-F238E27FC236}">
                <a16:creationId xmlns:a16="http://schemas.microsoft.com/office/drawing/2014/main" id="{C59EEDED-B268-904F-92AD-FBE2CF6CE8D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44899" y="2094294"/>
            <a:ext cx="548640" cy="548640"/>
          </a:xfrm>
          <a:prstGeom prst="rect">
            <a:avLst/>
          </a:prstGeom>
        </p:spPr>
      </p:pic>
      <p:pic>
        <p:nvPicPr>
          <p:cNvPr id="19" name="Picture 18">
            <a:extLst>
              <a:ext uri="{FF2B5EF4-FFF2-40B4-BE49-F238E27FC236}">
                <a16:creationId xmlns:a16="http://schemas.microsoft.com/office/drawing/2014/main" id="{6474CA80-23D9-BA43-92A0-92816CE3372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114066"/>
            <a:ext cx="548640" cy="548640"/>
          </a:xfrm>
          <a:prstGeom prst="rect">
            <a:avLst/>
          </a:prstGeom>
        </p:spPr>
      </p:pic>
      <p:sp>
        <p:nvSpPr>
          <p:cNvPr id="20" name="Title 7">
            <a:extLst>
              <a:ext uri="{FF2B5EF4-FFF2-40B4-BE49-F238E27FC236}">
                <a16:creationId xmlns:a16="http://schemas.microsoft.com/office/drawing/2014/main" id="{738BFBE6-04F9-1F41-B295-88EC3E07B12A}"/>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speaker notes</a:t>
            </a:r>
          </a:p>
        </p:txBody>
      </p:sp>
    </p:spTree>
    <p:extLst>
      <p:ext uri="{BB962C8B-B14F-4D97-AF65-F5344CB8AC3E}">
        <p14:creationId xmlns:p14="http://schemas.microsoft.com/office/powerpoint/2010/main" val="1413139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7">
            <a:extLst>
              <a:ext uri="{FF2B5EF4-FFF2-40B4-BE49-F238E27FC236}">
                <a16:creationId xmlns:a16="http://schemas.microsoft.com/office/drawing/2014/main" id="{08CF39D0-C785-1940-9DA9-8E76E3D84D6E}"/>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Add Speaker Notes</a:t>
            </a:r>
          </a:p>
        </p:txBody>
      </p:sp>
      <p:sp>
        <p:nvSpPr>
          <p:cNvPr id="66" name="Title 7">
            <a:extLst>
              <a:ext uri="{FF2B5EF4-FFF2-40B4-BE49-F238E27FC236}">
                <a16:creationId xmlns:a16="http://schemas.microsoft.com/office/drawing/2014/main" id="{6FAF2A49-2384-7540-8B48-64B7BEA27E6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speaker notes</a:t>
            </a:r>
          </a:p>
        </p:txBody>
      </p:sp>
      <p:grpSp>
        <p:nvGrpSpPr>
          <p:cNvPr id="23" name="Group 22">
            <a:extLst>
              <a:ext uri="{FF2B5EF4-FFF2-40B4-BE49-F238E27FC236}">
                <a16:creationId xmlns:a16="http://schemas.microsoft.com/office/drawing/2014/main" id="{23CE1F48-6559-B24F-A1FD-3E81CE1C5D3A}"/>
              </a:ext>
            </a:extLst>
          </p:cNvPr>
          <p:cNvGrpSpPr/>
          <p:nvPr/>
        </p:nvGrpSpPr>
        <p:grpSpPr>
          <a:xfrm>
            <a:off x="6284973" y="903514"/>
            <a:ext cx="2451237" cy="5127171"/>
            <a:chOff x="6182510" y="903514"/>
            <a:chExt cx="2451237" cy="5127171"/>
          </a:xfrm>
        </p:grpSpPr>
        <p:pic>
          <p:nvPicPr>
            <p:cNvPr id="24" name="Picture 23">
              <a:extLst>
                <a:ext uri="{FF2B5EF4-FFF2-40B4-BE49-F238E27FC236}">
                  <a16:creationId xmlns:a16="http://schemas.microsoft.com/office/drawing/2014/main" id="{A43A2D84-0205-0349-BCCD-F6FA8621A6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25" name="Oval 24">
              <a:extLst>
                <a:ext uri="{FF2B5EF4-FFF2-40B4-BE49-F238E27FC236}">
                  <a16:creationId xmlns:a16="http://schemas.microsoft.com/office/drawing/2014/main" id="{08919E9F-92C7-1E49-92BC-503A4DA15891}"/>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8B8FFB4B-D87B-0341-B1DA-8061604322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658" y="1508554"/>
            <a:ext cx="2122438" cy="3767328"/>
          </a:xfrm>
          <a:prstGeom prst="rect">
            <a:avLst/>
          </a:prstGeom>
        </p:spPr>
      </p:pic>
      <p:pic>
        <p:nvPicPr>
          <p:cNvPr id="27" name="Picture 26">
            <a:extLst>
              <a:ext uri="{FF2B5EF4-FFF2-40B4-BE49-F238E27FC236}">
                <a16:creationId xmlns:a16="http://schemas.microsoft.com/office/drawing/2014/main" id="{3CE2C23D-A2BD-854F-AE52-CE8C01DFF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28" name="Picture 27">
            <a:extLst>
              <a:ext uri="{FF2B5EF4-FFF2-40B4-BE49-F238E27FC236}">
                <a16:creationId xmlns:a16="http://schemas.microsoft.com/office/drawing/2014/main" id="{D2382D18-C87C-7140-B08C-3616DB311E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941" y="1277111"/>
            <a:ext cx="2463737" cy="4379976"/>
          </a:xfrm>
          <a:prstGeom prst="rect">
            <a:avLst/>
          </a:prstGeom>
        </p:spPr>
      </p:pic>
      <p:sp>
        <p:nvSpPr>
          <p:cNvPr id="32" name="Freeform 31">
            <a:extLst>
              <a:ext uri="{FF2B5EF4-FFF2-40B4-BE49-F238E27FC236}">
                <a16:creationId xmlns:a16="http://schemas.microsoft.com/office/drawing/2014/main" id="{19139EAC-FBC7-B64F-AB9D-5FC2E710A4B9}"/>
              </a:ext>
            </a:extLst>
          </p:cNvPr>
          <p:cNvSpPr/>
          <p:nvPr/>
        </p:nvSpPr>
        <p:spPr>
          <a:xfrm>
            <a:off x="6393366" y="1508554"/>
            <a:ext cx="2185878" cy="3767328"/>
          </a:xfrm>
          <a:custGeom>
            <a:avLst/>
            <a:gdLst>
              <a:gd name="connsiteX0" fmla="*/ 0 w 2122438"/>
              <a:gd name="connsiteY0" fmla="*/ 2162298 h 3767328"/>
              <a:gd name="connsiteX1" fmla="*/ 2122438 w 2122438"/>
              <a:gd name="connsiteY1" fmla="*/ 2162298 h 3767328"/>
              <a:gd name="connsiteX2" fmla="*/ 2122438 w 2122438"/>
              <a:gd name="connsiteY2" fmla="*/ 3767328 h 3767328"/>
              <a:gd name="connsiteX3" fmla="*/ 0 w 2122438"/>
              <a:gd name="connsiteY3" fmla="*/ 3767328 h 3767328"/>
              <a:gd name="connsiteX4" fmla="*/ 0 w 2122438"/>
              <a:gd name="connsiteY4" fmla="*/ 0 h 3767328"/>
              <a:gd name="connsiteX5" fmla="*/ 2122438 w 2122438"/>
              <a:gd name="connsiteY5" fmla="*/ 0 h 3767328"/>
              <a:gd name="connsiteX6" fmla="*/ 2122438 w 2122438"/>
              <a:gd name="connsiteY6" fmla="*/ 1512942 h 3767328"/>
              <a:gd name="connsiteX7" fmla="*/ 0 w 2122438"/>
              <a:gd name="connsiteY7" fmla="*/ 1512942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438" h="3767328">
                <a:moveTo>
                  <a:pt x="0" y="2162298"/>
                </a:moveTo>
                <a:lnTo>
                  <a:pt x="2122438" y="2162298"/>
                </a:lnTo>
                <a:lnTo>
                  <a:pt x="2122438" y="3767328"/>
                </a:lnTo>
                <a:lnTo>
                  <a:pt x="0" y="3767328"/>
                </a:lnTo>
                <a:close/>
                <a:moveTo>
                  <a:pt x="0" y="0"/>
                </a:moveTo>
                <a:lnTo>
                  <a:pt x="2122438" y="0"/>
                </a:lnTo>
                <a:lnTo>
                  <a:pt x="2122438" y="1512942"/>
                </a:lnTo>
                <a:lnTo>
                  <a:pt x="0" y="1512942"/>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33">
            <a:extLst>
              <a:ext uri="{FF2B5EF4-FFF2-40B4-BE49-F238E27FC236}">
                <a16:creationId xmlns:a16="http://schemas.microsoft.com/office/drawing/2014/main" id="{01262177-D074-D742-ADD7-9452EF07EDB1}"/>
              </a:ext>
            </a:extLst>
          </p:cNvPr>
          <p:cNvSpPr/>
          <p:nvPr/>
        </p:nvSpPr>
        <p:spPr>
          <a:xfrm>
            <a:off x="8960941" y="1277111"/>
            <a:ext cx="2463737" cy="4379976"/>
          </a:xfrm>
          <a:custGeom>
            <a:avLst/>
            <a:gdLst>
              <a:gd name="connsiteX0" fmla="*/ 0 w 2463737"/>
              <a:gd name="connsiteY0" fmla="*/ 2192919 h 4379976"/>
              <a:gd name="connsiteX1" fmla="*/ 2463737 w 2463737"/>
              <a:gd name="connsiteY1" fmla="*/ 2192919 h 4379976"/>
              <a:gd name="connsiteX2" fmla="*/ 2463737 w 2463737"/>
              <a:gd name="connsiteY2" fmla="*/ 4379976 h 4379976"/>
              <a:gd name="connsiteX3" fmla="*/ 0 w 2463737"/>
              <a:gd name="connsiteY3" fmla="*/ 4379976 h 4379976"/>
              <a:gd name="connsiteX4" fmla="*/ 0 w 2463737"/>
              <a:gd name="connsiteY4" fmla="*/ 0 h 4379976"/>
              <a:gd name="connsiteX5" fmla="*/ 2463737 w 2463737"/>
              <a:gd name="connsiteY5" fmla="*/ 0 h 4379976"/>
              <a:gd name="connsiteX6" fmla="*/ 2463737 w 2463737"/>
              <a:gd name="connsiteY6" fmla="*/ 1627848 h 4379976"/>
              <a:gd name="connsiteX7" fmla="*/ 0 w 2463737"/>
              <a:gd name="connsiteY7" fmla="*/ 1627848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3737" h="4379976">
                <a:moveTo>
                  <a:pt x="0" y="2192919"/>
                </a:moveTo>
                <a:lnTo>
                  <a:pt x="2463737" y="2192919"/>
                </a:lnTo>
                <a:lnTo>
                  <a:pt x="2463737" y="4379976"/>
                </a:lnTo>
                <a:lnTo>
                  <a:pt x="0" y="4379976"/>
                </a:lnTo>
                <a:close/>
                <a:moveTo>
                  <a:pt x="0" y="0"/>
                </a:moveTo>
                <a:lnTo>
                  <a:pt x="2463737" y="0"/>
                </a:lnTo>
                <a:lnTo>
                  <a:pt x="2463737" y="1627848"/>
                </a:lnTo>
                <a:lnTo>
                  <a:pt x="0" y="162784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Picture 37">
            <a:extLst>
              <a:ext uri="{FF2B5EF4-FFF2-40B4-BE49-F238E27FC236}">
                <a16:creationId xmlns:a16="http://schemas.microsoft.com/office/drawing/2014/main" id="{2028767B-BDA0-9E4F-9B93-340C349205C3}"/>
              </a:ext>
            </a:extLst>
          </p:cNvPr>
          <p:cNvPicPr>
            <a:picLocks noChangeAspect="1"/>
          </p:cNvPicPr>
          <p:nvPr/>
        </p:nvPicPr>
        <p:blipFill>
          <a:blip r:embed="rId7"/>
          <a:stretch>
            <a:fillRect/>
          </a:stretch>
        </p:blipFill>
        <p:spPr>
          <a:xfrm>
            <a:off x="4091216" y="1120016"/>
            <a:ext cx="1709928" cy="1709928"/>
          </a:xfrm>
          <a:prstGeom prst="rect">
            <a:avLst/>
          </a:prstGeom>
        </p:spPr>
      </p:pic>
      <p:pic>
        <p:nvPicPr>
          <p:cNvPr id="39" name="Picture 38">
            <a:extLst>
              <a:ext uri="{FF2B5EF4-FFF2-40B4-BE49-F238E27FC236}">
                <a16:creationId xmlns:a16="http://schemas.microsoft.com/office/drawing/2014/main" id="{2D26B91C-F290-4545-AFA8-6E2AD1F719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pic>
        <p:nvPicPr>
          <p:cNvPr id="40" name="Picture 39">
            <a:extLst>
              <a:ext uri="{FF2B5EF4-FFF2-40B4-BE49-F238E27FC236}">
                <a16:creationId xmlns:a16="http://schemas.microsoft.com/office/drawing/2014/main" id="{FBE4FAF2-DCA1-E843-A2A3-ABBD1749B3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8165" y="1398353"/>
            <a:ext cx="545374" cy="548640"/>
          </a:xfrm>
          <a:prstGeom prst="rect">
            <a:avLst/>
          </a:prstGeom>
        </p:spPr>
      </p:pic>
      <p:pic>
        <p:nvPicPr>
          <p:cNvPr id="41" name="Picture 40">
            <a:extLst>
              <a:ext uri="{FF2B5EF4-FFF2-40B4-BE49-F238E27FC236}">
                <a16:creationId xmlns:a16="http://schemas.microsoft.com/office/drawing/2014/main" id="{584DEB46-907F-154E-A80D-2A410DD743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1559" y="1403055"/>
            <a:ext cx="545375" cy="548640"/>
          </a:xfrm>
          <a:prstGeom prst="rect">
            <a:avLst/>
          </a:prstGeom>
        </p:spPr>
      </p:pic>
      <p:pic>
        <p:nvPicPr>
          <p:cNvPr id="42" name="Picture 41">
            <a:extLst>
              <a:ext uri="{FF2B5EF4-FFF2-40B4-BE49-F238E27FC236}">
                <a16:creationId xmlns:a16="http://schemas.microsoft.com/office/drawing/2014/main" id="{F7C7FB80-DAEF-AE46-91CD-6FF6331ECE0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10" y="1393473"/>
            <a:ext cx="545374" cy="548640"/>
          </a:xfrm>
          <a:prstGeom prst="rect">
            <a:avLst/>
          </a:prstGeom>
        </p:spPr>
      </p:pic>
      <p:pic>
        <p:nvPicPr>
          <p:cNvPr id="43" name="Picture 42">
            <a:extLst>
              <a:ext uri="{FF2B5EF4-FFF2-40B4-BE49-F238E27FC236}">
                <a16:creationId xmlns:a16="http://schemas.microsoft.com/office/drawing/2014/main" id="{02B784DC-BBFA-A947-B26F-0134FC70F7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1183" y="2119615"/>
            <a:ext cx="548640" cy="548640"/>
          </a:xfrm>
          <a:prstGeom prst="rect">
            <a:avLst/>
          </a:prstGeom>
        </p:spPr>
      </p:pic>
      <p:pic>
        <p:nvPicPr>
          <p:cNvPr id="44" name="Picture 43">
            <a:extLst>
              <a:ext uri="{FF2B5EF4-FFF2-40B4-BE49-F238E27FC236}">
                <a16:creationId xmlns:a16="http://schemas.microsoft.com/office/drawing/2014/main" id="{9FBBB77F-3835-9E4E-BE86-4CB71BCA032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2119615"/>
            <a:ext cx="548640" cy="548640"/>
          </a:xfrm>
          <a:prstGeom prst="rect">
            <a:avLst/>
          </a:prstGeom>
        </p:spPr>
      </p:pic>
      <p:pic>
        <p:nvPicPr>
          <p:cNvPr id="45" name="Picture 44">
            <a:extLst>
              <a:ext uri="{FF2B5EF4-FFF2-40B4-BE49-F238E27FC236}">
                <a16:creationId xmlns:a16="http://schemas.microsoft.com/office/drawing/2014/main" id="{DC8392D3-48FC-8144-A3D5-7E401B119DB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44899" y="2094294"/>
            <a:ext cx="548640" cy="548640"/>
          </a:xfrm>
          <a:prstGeom prst="rect">
            <a:avLst/>
          </a:prstGeom>
        </p:spPr>
      </p:pic>
      <p:pic>
        <p:nvPicPr>
          <p:cNvPr id="46" name="Picture 45">
            <a:extLst>
              <a:ext uri="{FF2B5EF4-FFF2-40B4-BE49-F238E27FC236}">
                <a16:creationId xmlns:a16="http://schemas.microsoft.com/office/drawing/2014/main" id="{CBD07D63-FD66-9347-8C6F-83813C506C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114066"/>
            <a:ext cx="548640" cy="548640"/>
          </a:xfrm>
          <a:prstGeom prst="rect">
            <a:avLst/>
          </a:prstGeom>
        </p:spPr>
      </p:pic>
    </p:spTree>
    <p:extLst>
      <p:ext uri="{BB962C8B-B14F-4D97-AF65-F5344CB8AC3E}">
        <p14:creationId xmlns:p14="http://schemas.microsoft.com/office/powerpoint/2010/main" val="371089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3EA5F76-4CA8-E049-8125-7F46A4A3F84B}"/>
              </a:ext>
            </a:extLst>
          </p:cNvPr>
          <p:cNvGrpSpPr/>
          <p:nvPr/>
        </p:nvGrpSpPr>
        <p:grpSpPr>
          <a:xfrm>
            <a:off x="6284973" y="903514"/>
            <a:ext cx="2451237" cy="5127171"/>
            <a:chOff x="6182510" y="903514"/>
            <a:chExt cx="2451237" cy="5127171"/>
          </a:xfrm>
        </p:grpSpPr>
        <p:pic>
          <p:nvPicPr>
            <p:cNvPr id="56" name="Picture 55">
              <a:extLst>
                <a:ext uri="{FF2B5EF4-FFF2-40B4-BE49-F238E27FC236}">
                  <a16:creationId xmlns:a16="http://schemas.microsoft.com/office/drawing/2014/main" id="{6B050594-19A0-AC42-807B-0D7D3A97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8" name="Oval 57">
              <a:extLst>
                <a:ext uri="{FF2B5EF4-FFF2-40B4-BE49-F238E27FC236}">
                  <a16:creationId xmlns:a16="http://schemas.microsoft.com/office/drawing/2014/main" id="{2BCCB778-75DD-814E-9F35-5CA9A7336CD7}"/>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itle 7">
            <a:extLst>
              <a:ext uri="{FF2B5EF4-FFF2-40B4-BE49-F238E27FC236}">
                <a16:creationId xmlns:a16="http://schemas.microsoft.com/office/drawing/2014/main" id="{7931CE9A-90E6-BB4A-BEE9-34EB07BA5469}"/>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Add Speaker Notes</a:t>
            </a:r>
          </a:p>
        </p:txBody>
      </p:sp>
      <p:sp>
        <p:nvSpPr>
          <p:cNvPr id="62" name="Title 7">
            <a:extLst>
              <a:ext uri="{FF2B5EF4-FFF2-40B4-BE49-F238E27FC236}">
                <a16:creationId xmlns:a16="http://schemas.microsoft.com/office/drawing/2014/main" id="{82FB14B6-5708-A14D-A151-0FEC0F4EC616}"/>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speaker notes</a:t>
            </a:r>
          </a:p>
        </p:txBody>
      </p:sp>
      <p:pic>
        <p:nvPicPr>
          <p:cNvPr id="20" name="Picture 19">
            <a:extLst>
              <a:ext uri="{FF2B5EF4-FFF2-40B4-BE49-F238E27FC236}">
                <a16:creationId xmlns:a16="http://schemas.microsoft.com/office/drawing/2014/main" id="{334A6CEB-BFED-0842-B18F-58BBF529A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6" name="Picture 5">
            <a:extLst>
              <a:ext uri="{FF2B5EF4-FFF2-40B4-BE49-F238E27FC236}">
                <a16:creationId xmlns:a16="http://schemas.microsoft.com/office/drawing/2014/main" id="{7548CC60-B233-6F44-9AB8-CE8AA456CC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378" y="1277111"/>
            <a:ext cx="2463737" cy="4379976"/>
          </a:xfrm>
          <a:prstGeom prst="rect">
            <a:avLst/>
          </a:prstGeom>
        </p:spPr>
      </p:pic>
      <p:pic>
        <p:nvPicPr>
          <p:cNvPr id="3" name="Picture 2">
            <a:extLst>
              <a:ext uri="{FF2B5EF4-FFF2-40B4-BE49-F238E27FC236}">
                <a16:creationId xmlns:a16="http://schemas.microsoft.com/office/drawing/2014/main" id="{55DC2ED4-AF40-A844-87F0-89B4E4C307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435" y="1511807"/>
            <a:ext cx="2118063" cy="3767328"/>
          </a:xfrm>
          <a:prstGeom prst="rect">
            <a:avLst/>
          </a:prstGeom>
        </p:spPr>
      </p:pic>
      <p:pic>
        <p:nvPicPr>
          <p:cNvPr id="19" name="Picture 18">
            <a:extLst>
              <a:ext uri="{FF2B5EF4-FFF2-40B4-BE49-F238E27FC236}">
                <a16:creationId xmlns:a16="http://schemas.microsoft.com/office/drawing/2014/main" id="{352459CE-3F92-9B40-BA61-D0652FD7E631}"/>
              </a:ext>
            </a:extLst>
          </p:cNvPr>
          <p:cNvPicPr>
            <a:picLocks noChangeAspect="1"/>
          </p:cNvPicPr>
          <p:nvPr/>
        </p:nvPicPr>
        <p:blipFill>
          <a:blip r:embed="rId7"/>
          <a:stretch>
            <a:fillRect/>
          </a:stretch>
        </p:blipFill>
        <p:spPr>
          <a:xfrm>
            <a:off x="4091216" y="1120016"/>
            <a:ext cx="1709928" cy="1709928"/>
          </a:xfrm>
          <a:prstGeom prst="rect">
            <a:avLst/>
          </a:prstGeom>
        </p:spPr>
      </p:pic>
      <p:pic>
        <p:nvPicPr>
          <p:cNvPr id="21" name="Picture 20">
            <a:extLst>
              <a:ext uri="{FF2B5EF4-FFF2-40B4-BE49-F238E27FC236}">
                <a16:creationId xmlns:a16="http://schemas.microsoft.com/office/drawing/2014/main" id="{4301165A-C1D3-B141-B717-A9000DD6BF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pic>
        <p:nvPicPr>
          <p:cNvPr id="22" name="Picture 21">
            <a:extLst>
              <a:ext uri="{FF2B5EF4-FFF2-40B4-BE49-F238E27FC236}">
                <a16:creationId xmlns:a16="http://schemas.microsoft.com/office/drawing/2014/main" id="{2E7BBD00-0E46-E240-9906-EE7B74F3D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8165" y="1398353"/>
            <a:ext cx="545374" cy="548640"/>
          </a:xfrm>
          <a:prstGeom prst="rect">
            <a:avLst/>
          </a:prstGeom>
        </p:spPr>
      </p:pic>
      <p:pic>
        <p:nvPicPr>
          <p:cNvPr id="23" name="Picture 22">
            <a:extLst>
              <a:ext uri="{FF2B5EF4-FFF2-40B4-BE49-F238E27FC236}">
                <a16:creationId xmlns:a16="http://schemas.microsoft.com/office/drawing/2014/main" id="{770B7F33-1B9F-D440-905C-F9E81FDB14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1559" y="1403055"/>
            <a:ext cx="545375" cy="548640"/>
          </a:xfrm>
          <a:prstGeom prst="rect">
            <a:avLst/>
          </a:prstGeom>
        </p:spPr>
      </p:pic>
      <p:pic>
        <p:nvPicPr>
          <p:cNvPr id="24" name="Picture 23">
            <a:extLst>
              <a:ext uri="{FF2B5EF4-FFF2-40B4-BE49-F238E27FC236}">
                <a16:creationId xmlns:a16="http://schemas.microsoft.com/office/drawing/2014/main" id="{19C6D2F8-E6D6-9147-A664-4F470A68EF2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10" y="1393473"/>
            <a:ext cx="545374" cy="548640"/>
          </a:xfrm>
          <a:prstGeom prst="rect">
            <a:avLst/>
          </a:prstGeom>
        </p:spPr>
      </p:pic>
      <p:pic>
        <p:nvPicPr>
          <p:cNvPr id="25" name="Picture 24">
            <a:extLst>
              <a:ext uri="{FF2B5EF4-FFF2-40B4-BE49-F238E27FC236}">
                <a16:creationId xmlns:a16="http://schemas.microsoft.com/office/drawing/2014/main" id="{16113275-E743-474C-B1C6-F009EEEE165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1183" y="2119615"/>
            <a:ext cx="548640" cy="548640"/>
          </a:xfrm>
          <a:prstGeom prst="rect">
            <a:avLst/>
          </a:prstGeom>
        </p:spPr>
      </p:pic>
      <p:pic>
        <p:nvPicPr>
          <p:cNvPr id="26" name="Picture 25">
            <a:extLst>
              <a:ext uri="{FF2B5EF4-FFF2-40B4-BE49-F238E27FC236}">
                <a16:creationId xmlns:a16="http://schemas.microsoft.com/office/drawing/2014/main" id="{86E4E7D2-F463-8C4D-8E04-C9FECE2BDD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2119615"/>
            <a:ext cx="548640" cy="548640"/>
          </a:xfrm>
          <a:prstGeom prst="rect">
            <a:avLst/>
          </a:prstGeom>
        </p:spPr>
      </p:pic>
      <p:pic>
        <p:nvPicPr>
          <p:cNvPr id="27" name="Picture 26">
            <a:extLst>
              <a:ext uri="{FF2B5EF4-FFF2-40B4-BE49-F238E27FC236}">
                <a16:creationId xmlns:a16="http://schemas.microsoft.com/office/drawing/2014/main" id="{82A96EFF-1ED0-5F48-B295-62EFEB51A5B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44899" y="2094294"/>
            <a:ext cx="548640" cy="548640"/>
          </a:xfrm>
          <a:prstGeom prst="rect">
            <a:avLst/>
          </a:prstGeom>
        </p:spPr>
      </p:pic>
      <p:pic>
        <p:nvPicPr>
          <p:cNvPr id="28" name="Picture 27">
            <a:extLst>
              <a:ext uri="{FF2B5EF4-FFF2-40B4-BE49-F238E27FC236}">
                <a16:creationId xmlns:a16="http://schemas.microsoft.com/office/drawing/2014/main" id="{EA5D3FA0-69FA-0A4B-9CBB-1E16CCE21F6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114066"/>
            <a:ext cx="548640" cy="548640"/>
          </a:xfrm>
          <a:prstGeom prst="rect">
            <a:avLst/>
          </a:prstGeom>
        </p:spPr>
      </p:pic>
    </p:spTree>
    <p:extLst>
      <p:ext uri="{BB962C8B-B14F-4D97-AF65-F5344CB8AC3E}">
        <p14:creationId xmlns:p14="http://schemas.microsoft.com/office/powerpoint/2010/main" val="7161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3EA5F76-4CA8-E049-8125-7F46A4A3F84B}"/>
              </a:ext>
            </a:extLst>
          </p:cNvPr>
          <p:cNvGrpSpPr/>
          <p:nvPr/>
        </p:nvGrpSpPr>
        <p:grpSpPr>
          <a:xfrm>
            <a:off x="6284973" y="903514"/>
            <a:ext cx="2451237" cy="5127171"/>
            <a:chOff x="6182510" y="903514"/>
            <a:chExt cx="2451237" cy="5127171"/>
          </a:xfrm>
        </p:grpSpPr>
        <p:pic>
          <p:nvPicPr>
            <p:cNvPr id="56" name="Picture 55">
              <a:extLst>
                <a:ext uri="{FF2B5EF4-FFF2-40B4-BE49-F238E27FC236}">
                  <a16:creationId xmlns:a16="http://schemas.microsoft.com/office/drawing/2014/main" id="{6B050594-19A0-AC42-807B-0D7D3A97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8" name="Oval 57">
              <a:extLst>
                <a:ext uri="{FF2B5EF4-FFF2-40B4-BE49-F238E27FC236}">
                  <a16:creationId xmlns:a16="http://schemas.microsoft.com/office/drawing/2014/main" id="{2BCCB778-75DD-814E-9F35-5CA9A7336CD7}"/>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itle 7">
            <a:extLst>
              <a:ext uri="{FF2B5EF4-FFF2-40B4-BE49-F238E27FC236}">
                <a16:creationId xmlns:a16="http://schemas.microsoft.com/office/drawing/2014/main" id="{7931CE9A-90E6-BB4A-BEE9-34EB07BA5469}"/>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Add Speaker Notes</a:t>
            </a:r>
          </a:p>
        </p:txBody>
      </p:sp>
      <p:sp>
        <p:nvSpPr>
          <p:cNvPr id="62" name="Title 7">
            <a:extLst>
              <a:ext uri="{FF2B5EF4-FFF2-40B4-BE49-F238E27FC236}">
                <a16:creationId xmlns:a16="http://schemas.microsoft.com/office/drawing/2014/main" id="{82FB14B6-5708-A14D-A151-0FEC0F4EC616}"/>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add speaker notes</a:t>
            </a:r>
          </a:p>
        </p:txBody>
      </p:sp>
      <p:pic>
        <p:nvPicPr>
          <p:cNvPr id="23" name="Picture 22">
            <a:extLst>
              <a:ext uri="{FF2B5EF4-FFF2-40B4-BE49-F238E27FC236}">
                <a16:creationId xmlns:a16="http://schemas.microsoft.com/office/drawing/2014/main" id="{B91CD4D7-0EBA-9D44-9447-D1589C54C6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9B41F424-6278-B24E-883D-9CEE85E834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378" y="1277111"/>
            <a:ext cx="2463737" cy="4379976"/>
          </a:xfrm>
          <a:prstGeom prst="rect">
            <a:avLst/>
          </a:prstGeom>
        </p:spPr>
      </p:pic>
      <p:sp>
        <p:nvSpPr>
          <p:cNvPr id="5" name="Rectangle 4">
            <a:extLst>
              <a:ext uri="{FF2B5EF4-FFF2-40B4-BE49-F238E27FC236}">
                <a16:creationId xmlns:a16="http://schemas.microsoft.com/office/drawing/2014/main" id="{C1A7968C-20EC-3841-89F3-AF4D98749277}"/>
              </a:ext>
            </a:extLst>
          </p:cNvPr>
          <p:cNvSpPr/>
          <p:nvPr/>
        </p:nvSpPr>
        <p:spPr>
          <a:xfrm>
            <a:off x="8960378" y="1277111"/>
            <a:ext cx="2463737" cy="180898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AAA83C06-78BA-874A-BEBA-C43E62B47BCE}"/>
              </a:ext>
            </a:extLst>
          </p:cNvPr>
          <p:cNvSpPr/>
          <p:nvPr/>
        </p:nvSpPr>
        <p:spPr>
          <a:xfrm>
            <a:off x="8960378" y="3672841"/>
            <a:ext cx="2463737" cy="199050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Picture 26">
            <a:extLst>
              <a:ext uri="{FF2B5EF4-FFF2-40B4-BE49-F238E27FC236}">
                <a16:creationId xmlns:a16="http://schemas.microsoft.com/office/drawing/2014/main" id="{8A30BCDF-BE3C-204D-9022-4D12E7C92C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435" y="1511807"/>
            <a:ext cx="2118063" cy="3767328"/>
          </a:xfrm>
          <a:prstGeom prst="rect">
            <a:avLst/>
          </a:prstGeom>
        </p:spPr>
      </p:pic>
      <p:sp>
        <p:nvSpPr>
          <p:cNvPr id="6" name="Rectangle 5">
            <a:extLst>
              <a:ext uri="{FF2B5EF4-FFF2-40B4-BE49-F238E27FC236}">
                <a16:creationId xmlns:a16="http://schemas.microsoft.com/office/drawing/2014/main" id="{C3DD2E04-3ABA-F442-90FB-102D2AA9C90F}"/>
              </a:ext>
            </a:extLst>
          </p:cNvPr>
          <p:cNvSpPr/>
          <p:nvPr/>
        </p:nvSpPr>
        <p:spPr>
          <a:xfrm>
            <a:off x="6460435" y="1511807"/>
            <a:ext cx="2118063" cy="148884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CFD4685-63C0-C94D-8BEF-CB65CD2ED5B7}"/>
              </a:ext>
            </a:extLst>
          </p:cNvPr>
          <p:cNvSpPr/>
          <p:nvPr/>
        </p:nvSpPr>
        <p:spPr>
          <a:xfrm>
            <a:off x="6460435" y="3518160"/>
            <a:ext cx="2118063" cy="182619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4">
            <a:extLst>
              <a:ext uri="{FF2B5EF4-FFF2-40B4-BE49-F238E27FC236}">
                <a16:creationId xmlns:a16="http://schemas.microsoft.com/office/drawing/2014/main" id="{06465DA5-BF08-7544-AB2F-7AEDF08B0262}"/>
              </a:ext>
            </a:extLst>
          </p:cNvPr>
          <p:cNvPicPr>
            <a:picLocks noChangeAspect="1"/>
          </p:cNvPicPr>
          <p:nvPr/>
        </p:nvPicPr>
        <p:blipFill>
          <a:blip r:embed="rId7"/>
          <a:stretch>
            <a:fillRect/>
          </a:stretch>
        </p:blipFill>
        <p:spPr>
          <a:xfrm>
            <a:off x="4091216" y="1120016"/>
            <a:ext cx="1709928" cy="1709928"/>
          </a:xfrm>
          <a:prstGeom prst="rect">
            <a:avLst/>
          </a:prstGeom>
        </p:spPr>
      </p:pic>
      <p:pic>
        <p:nvPicPr>
          <p:cNvPr id="26" name="Picture 25">
            <a:extLst>
              <a:ext uri="{FF2B5EF4-FFF2-40B4-BE49-F238E27FC236}">
                <a16:creationId xmlns:a16="http://schemas.microsoft.com/office/drawing/2014/main" id="{86C95939-7C09-9B46-A918-AE82DCB94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pic>
        <p:nvPicPr>
          <p:cNvPr id="29" name="Picture 28">
            <a:extLst>
              <a:ext uri="{FF2B5EF4-FFF2-40B4-BE49-F238E27FC236}">
                <a16:creationId xmlns:a16="http://schemas.microsoft.com/office/drawing/2014/main" id="{DD08A5DD-FBF1-EB4C-BDD6-61C970400E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8165" y="1398353"/>
            <a:ext cx="545374" cy="548640"/>
          </a:xfrm>
          <a:prstGeom prst="rect">
            <a:avLst/>
          </a:prstGeom>
        </p:spPr>
      </p:pic>
      <p:pic>
        <p:nvPicPr>
          <p:cNvPr id="30" name="Picture 29">
            <a:extLst>
              <a:ext uri="{FF2B5EF4-FFF2-40B4-BE49-F238E27FC236}">
                <a16:creationId xmlns:a16="http://schemas.microsoft.com/office/drawing/2014/main" id="{664DFB9A-8EE0-F843-889A-B06820B8C1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1559" y="1403055"/>
            <a:ext cx="545375" cy="548640"/>
          </a:xfrm>
          <a:prstGeom prst="rect">
            <a:avLst/>
          </a:prstGeom>
        </p:spPr>
      </p:pic>
      <p:pic>
        <p:nvPicPr>
          <p:cNvPr id="31" name="Picture 30">
            <a:extLst>
              <a:ext uri="{FF2B5EF4-FFF2-40B4-BE49-F238E27FC236}">
                <a16:creationId xmlns:a16="http://schemas.microsoft.com/office/drawing/2014/main" id="{0C96D6E7-7EE9-E140-A5B4-1091250EBA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1910" y="1393473"/>
            <a:ext cx="545374" cy="548640"/>
          </a:xfrm>
          <a:prstGeom prst="rect">
            <a:avLst/>
          </a:prstGeom>
        </p:spPr>
      </p:pic>
      <p:pic>
        <p:nvPicPr>
          <p:cNvPr id="32" name="Picture 31">
            <a:extLst>
              <a:ext uri="{FF2B5EF4-FFF2-40B4-BE49-F238E27FC236}">
                <a16:creationId xmlns:a16="http://schemas.microsoft.com/office/drawing/2014/main" id="{C2BAE395-50E2-3446-97D3-1235E82B517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11183" y="2119615"/>
            <a:ext cx="548640" cy="548640"/>
          </a:xfrm>
          <a:prstGeom prst="rect">
            <a:avLst/>
          </a:prstGeom>
        </p:spPr>
      </p:pic>
      <p:pic>
        <p:nvPicPr>
          <p:cNvPr id="33" name="Picture 32">
            <a:extLst>
              <a:ext uri="{FF2B5EF4-FFF2-40B4-BE49-F238E27FC236}">
                <a16:creationId xmlns:a16="http://schemas.microsoft.com/office/drawing/2014/main" id="{FD7AF58F-5F69-1C4D-B8D8-6D436249102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2119615"/>
            <a:ext cx="548640" cy="548640"/>
          </a:xfrm>
          <a:prstGeom prst="rect">
            <a:avLst/>
          </a:prstGeom>
        </p:spPr>
      </p:pic>
      <p:pic>
        <p:nvPicPr>
          <p:cNvPr id="34" name="Picture 33">
            <a:extLst>
              <a:ext uri="{FF2B5EF4-FFF2-40B4-BE49-F238E27FC236}">
                <a16:creationId xmlns:a16="http://schemas.microsoft.com/office/drawing/2014/main" id="{C02E7FEB-3E66-A24D-B4DD-2991268F1EE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544899" y="2094294"/>
            <a:ext cx="548640" cy="548640"/>
          </a:xfrm>
          <a:prstGeom prst="rect">
            <a:avLst/>
          </a:prstGeom>
        </p:spPr>
      </p:pic>
      <p:pic>
        <p:nvPicPr>
          <p:cNvPr id="35" name="Picture 34">
            <a:extLst>
              <a:ext uri="{FF2B5EF4-FFF2-40B4-BE49-F238E27FC236}">
                <a16:creationId xmlns:a16="http://schemas.microsoft.com/office/drawing/2014/main" id="{F84F811D-8DF9-4D4A-9318-658BB823D2F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60958" y="2114066"/>
            <a:ext cx="548640" cy="548640"/>
          </a:xfrm>
          <a:prstGeom prst="rect">
            <a:avLst/>
          </a:prstGeom>
        </p:spPr>
      </p:pic>
    </p:spTree>
    <p:extLst>
      <p:ext uri="{BB962C8B-B14F-4D97-AF65-F5344CB8AC3E}">
        <p14:creationId xmlns:p14="http://schemas.microsoft.com/office/powerpoint/2010/main" val="211795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BD4BF58-CE6D-6646-BE3B-28F81FCE2C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04347" y="1120016"/>
            <a:ext cx="1699749" cy="1709928"/>
          </a:xfrm>
          <a:prstGeom prst="rect">
            <a:avLst/>
          </a:prstGeom>
        </p:spPr>
      </p:pic>
      <p:pic>
        <p:nvPicPr>
          <p:cNvPr id="24" name="Picture 23">
            <a:extLst>
              <a:ext uri="{FF2B5EF4-FFF2-40B4-BE49-F238E27FC236}">
                <a16:creationId xmlns:a16="http://schemas.microsoft.com/office/drawing/2014/main" id="{2793687F-C5FB-7A44-8B25-3CE30EAEB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grpSp>
        <p:nvGrpSpPr>
          <p:cNvPr id="81" name="Group 80">
            <a:extLst>
              <a:ext uri="{FF2B5EF4-FFF2-40B4-BE49-F238E27FC236}">
                <a16:creationId xmlns:a16="http://schemas.microsoft.com/office/drawing/2014/main" id="{E7129185-B571-6D44-95BD-1C534747FE2C}"/>
              </a:ext>
            </a:extLst>
          </p:cNvPr>
          <p:cNvGrpSpPr/>
          <p:nvPr/>
        </p:nvGrpSpPr>
        <p:grpSpPr>
          <a:xfrm>
            <a:off x="6284973" y="903514"/>
            <a:ext cx="2451237" cy="5127171"/>
            <a:chOff x="6182510" y="903514"/>
            <a:chExt cx="2451237" cy="5127171"/>
          </a:xfrm>
        </p:grpSpPr>
        <p:pic>
          <p:nvPicPr>
            <p:cNvPr id="82" name="Picture 81">
              <a:extLst>
                <a:ext uri="{FF2B5EF4-FFF2-40B4-BE49-F238E27FC236}">
                  <a16:creationId xmlns:a16="http://schemas.microsoft.com/office/drawing/2014/main" id="{6AAC5622-7AAE-AE47-9286-E085027BA8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3" name="Oval 82">
              <a:extLst>
                <a:ext uri="{FF2B5EF4-FFF2-40B4-BE49-F238E27FC236}">
                  <a16:creationId xmlns:a16="http://schemas.microsoft.com/office/drawing/2014/main" id="{50F4A8B6-E529-704D-ABCB-B88261B8CA7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itle 7">
            <a:extLst>
              <a:ext uri="{FF2B5EF4-FFF2-40B4-BE49-F238E27FC236}">
                <a16:creationId xmlns:a16="http://schemas.microsoft.com/office/drawing/2014/main" id="{138DEA45-6DD2-AB48-BC31-D1092309A89D}"/>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Trim Video and Audio</a:t>
            </a:r>
          </a:p>
        </p:txBody>
      </p:sp>
      <p:pic>
        <p:nvPicPr>
          <p:cNvPr id="20" name="Picture 19">
            <a:extLst>
              <a:ext uri="{FF2B5EF4-FFF2-40B4-BE49-F238E27FC236}">
                <a16:creationId xmlns:a16="http://schemas.microsoft.com/office/drawing/2014/main" id="{9AE8477F-84FA-AF46-AD16-80FF98CB8A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259A88A3-584E-2D4B-B1AC-045E4DFECB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60377" y="1277111"/>
            <a:ext cx="2463737" cy="4379976"/>
          </a:xfrm>
          <a:prstGeom prst="rect">
            <a:avLst/>
          </a:prstGeom>
        </p:spPr>
      </p:pic>
      <p:pic>
        <p:nvPicPr>
          <p:cNvPr id="18" name="Picture 17">
            <a:extLst>
              <a:ext uri="{FF2B5EF4-FFF2-40B4-BE49-F238E27FC236}">
                <a16:creationId xmlns:a16="http://schemas.microsoft.com/office/drawing/2014/main" id="{165AB872-29B0-DE4B-AB45-5A09905120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60435" y="1511807"/>
            <a:ext cx="2118063" cy="3767328"/>
          </a:xfrm>
          <a:prstGeom prst="rect">
            <a:avLst/>
          </a:prstGeom>
        </p:spPr>
      </p:pic>
      <p:pic>
        <p:nvPicPr>
          <p:cNvPr id="22" name="Picture 21">
            <a:extLst>
              <a:ext uri="{FF2B5EF4-FFF2-40B4-BE49-F238E27FC236}">
                <a16:creationId xmlns:a16="http://schemas.microsoft.com/office/drawing/2014/main" id="{527B0B25-2960-FD4C-BA9B-A41254C567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49150" y="2114066"/>
            <a:ext cx="548640" cy="548640"/>
          </a:xfrm>
          <a:prstGeom prst="rect">
            <a:avLst/>
          </a:prstGeom>
        </p:spPr>
      </p:pic>
      <p:pic>
        <p:nvPicPr>
          <p:cNvPr id="25" name="Picture 24">
            <a:extLst>
              <a:ext uri="{FF2B5EF4-FFF2-40B4-BE49-F238E27FC236}">
                <a16:creationId xmlns:a16="http://schemas.microsoft.com/office/drawing/2014/main" id="{B16F06B1-C5D3-4D4B-816F-A1FE87CCBE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6532" y="1403055"/>
            <a:ext cx="545375" cy="548640"/>
          </a:xfrm>
          <a:prstGeom prst="rect">
            <a:avLst/>
          </a:prstGeom>
        </p:spPr>
      </p:pic>
      <p:pic>
        <p:nvPicPr>
          <p:cNvPr id="26" name="Picture 25">
            <a:extLst>
              <a:ext uri="{FF2B5EF4-FFF2-40B4-BE49-F238E27FC236}">
                <a16:creationId xmlns:a16="http://schemas.microsoft.com/office/drawing/2014/main" id="{31E7E91E-16A4-CB47-9885-2D4E2E92C06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96883" y="1393473"/>
            <a:ext cx="545374" cy="548640"/>
          </a:xfrm>
          <a:prstGeom prst="rect">
            <a:avLst/>
          </a:prstGeom>
        </p:spPr>
      </p:pic>
      <p:pic>
        <p:nvPicPr>
          <p:cNvPr id="27" name="Picture 26">
            <a:extLst>
              <a:ext uri="{FF2B5EF4-FFF2-40B4-BE49-F238E27FC236}">
                <a16:creationId xmlns:a16="http://schemas.microsoft.com/office/drawing/2014/main" id="{3EA0C36D-B0CA-714E-919C-44042D1D97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5390" y="2119615"/>
            <a:ext cx="548640" cy="548640"/>
          </a:xfrm>
          <a:prstGeom prst="rect">
            <a:avLst/>
          </a:prstGeom>
        </p:spPr>
      </p:pic>
      <p:pic>
        <p:nvPicPr>
          <p:cNvPr id="28" name="Picture 27">
            <a:extLst>
              <a:ext uri="{FF2B5EF4-FFF2-40B4-BE49-F238E27FC236}">
                <a16:creationId xmlns:a16="http://schemas.microsoft.com/office/drawing/2014/main" id="{5CEE5319-2D4C-1343-A83E-B525FB17A8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1403055"/>
            <a:ext cx="548640" cy="548640"/>
          </a:xfrm>
          <a:prstGeom prst="rect">
            <a:avLst/>
          </a:prstGeom>
        </p:spPr>
      </p:pic>
      <p:pic>
        <p:nvPicPr>
          <p:cNvPr id="29" name="Picture 28">
            <a:extLst>
              <a:ext uri="{FF2B5EF4-FFF2-40B4-BE49-F238E27FC236}">
                <a16:creationId xmlns:a16="http://schemas.microsoft.com/office/drawing/2014/main" id="{FE10FE86-A4BB-6240-8CC7-5AC7D5E6956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1449" y="2094294"/>
            <a:ext cx="548640" cy="548640"/>
          </a:xfrm>
          <a:prstGeom prst="rect">
            <a:avLst/>
          </a:prstGeom>
        </p:spPr>
      </p:pic>
      <p:pic>
        <p:nvPicPr>
          <p:cNvPr id="30" name="Picture 29">
            <a:extLst>
              <a:ext uri="{FF2B5EF4-FFF2-40B4-BE49-F238E27FC236}">
                <a16:creationId xmlns:a16="http://schemas.microsoft.com/office/drawing/2014/main" id="{7FE00128-BDAE-EA4D-B52E-9AABBADBA33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17508" y="2114066"/>
            <a:ext cx="548640" cy="548640"/>
          </a:xfrm>
          <a:prstGeom prst="rect">
            <a:avLst/>
          </a:prstGeom>
        </p:spPr>
      </p:pic>
    </p:spTree>
    <p:extLst>
      <p:ext uri="{BB962C8B-B14F-4D97-AF65-F5344CB8AC3E}">
        <p14:creationId xmlns:p14="http://schemas.microsoft.com/office/powerpoint/2010/main" val="514199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E7129185-B571-6D44-95BD-1C534747FE2C}"/>
              </a:ext>
            </a:extLst>
          </p:cNvPr>
          <p:cNvGrpSpPr/>
          <p:nvPr/>
        </p:nvGrpSpPr>
        <p:grpSpPr>
          <a:xfrm>
            <a:off x="6284973" y="903514"/>
            <a:ext cx="2451237" cy="5127171"/>
            <a:chOff x="6182510" y="903514"/>
            <a:chExt cx="2451237" cy="5127171"/>
          </a:xfrm>
        </p:grpSpPr>
        <p:pic>
          <p:nvPicPr>
            <p:cNvPr id="82" name="Picture 81">
              <a:extLst>
                <a:ext uri="{FF2B5EF4-FFF2-40B4-BE49-F238E27FC236}">
                  <a16:creationId xmlns:a16="http://schemas.microsoft.com/office/drawing/2014/main" id="{6AAC5622-7AAE-AE47-9286-E085027BA8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3" name="Oval 82">
              <a:extLst>
                <a:ext uri="{FF2B5EF4-FFF2-40B4-BE49-F238E27FC236}">
                  <a16:creationId xmlns:a16="http://schemas.microsoft.com/office/drawing/2014/main" id="{50F4A8B6-E529-704D-ABCB-B88261B8CA78}"/>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itle 7">
            <a:extLst>
              <a:ext uri="{FF2B5EF4-FFF2-40B4-BE49-F238E27FC236}">
                <a16:creationId xmlns:a16="http://schemas.microsoft.com/office/drawing/2014/main" id="{138DEA45-6DD2-AB48-BC31-D1092309A89D}"/>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Trim Video and Audio</a:t>
            </a:r>
          </a:p>
        </p:txBody>
      </p:sp>
      <p:pic>
        <p:nvPicPr>
          <p:cNvPr id="21" name="Picture 20">
            <a:extLst>
              <a:ext uri="{FF2B5EF4-FFF2-40B4-BE49-F238E27FC236}">
                <a16:creationId xmlns:a16="http://schemas.microsoft.com/office/drawing/2014/main" id="{CE3DD4D6-A3D3-E44D-A478-CFDE6D51E8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8" name="Picture 17">
            <a:extLst>
              <a:ext uri="{FF2B5EF4-FFF2-40B4-BE49-F238E27FC236}">
                <a16:creationId xmlns:a16="http://schemas.microsoft.com/office/drawing/2014/main" id="{424DD703-18B6-E747-98A1-4A6F0FFE30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377" y="1277111"/>
            <a:ext cx="2463737" cy="4379976"/>
          </a:xfrm>
          <a:prstGeom prst="rect">
            <a:avLst/>
          </a:prstGeom>
        </p:spPr>
      </p:pic>
      <p:sp>
        <p:nvSpPr>
          <p:cNvPr id="2" name="Rectangle 1">
            <a:extLst>
              <a:ext uri="{FF2B5EF4-FFF2-40B4-BE49-F238E27FC236}">
                <a16:creationId xmlns:a16="http://schemas.microsoft.com/office/drawing/2014/main" id="{8509E1F9-2318-284C-BFB8-F3BAAC3F22E5}"/>
              </a:ext>
            </a:extLst>
          </p:cNvPr>
          <p:cNvSpPr/>
          <p:nvPr/>
        </p:nvSpPr>
        <p:spPr>
          <a:xfrm>
            <a:off x="8960377" y="1277111"/>
            <a:ext cx="2463737" cy="154368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C9D12906-2337-3842-82DA-9185D4471692}"/>
              </a:ext>
            </a:extLst>
          </p:cNvPr>
          <p:cNvSpPr/>
          <p:nvPr/>
        </p:nvSpPr>
        <p:spPr>
          <a:xfrm>
            <a:off x="8960377" y="3105911"/>
            <a:ext cx="2463737" cy="255117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a:extLst>
              <a:ext uri="{FF2B5EF4-FFF2-40B4-BE49-F238E27FC236}">
                <a16:creationId xmlns:a16="http://schemas.microsoft.com/office/drawing/2014/main" id="{44D3CCDD-56FE-6C4B-AA16-48A41DB602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435" y="1511807"/>
            <a:ext cx="2118063" cy="3767328"/>
          </a:xfrm>
          <a:prstGeom prst="rect">
            <a:avLst/>
          </a:prstGeom>
        </p:spPr>
      </p:pic>
      <p:sp>
        <p:nvSpPr>
          <p:cNvPr id="3" name="Rectangle 2">
            <a:extLst>
              <a:ext uri="{FF2B5EF4-FFF2-40B4-BE49-F238E27FC236}">
                <a16:creationId xmlns:a16="http://schemas.microsoft.com/office/drawing/2014/main" id="{37144973-DF0A-F647-B5F6-5250CDBF252B}"/>
              </a:ext>
            </a:extLst>
          </p:cNvPr>
          <p:cNvSpPr/>
          <p:nvPr/>
        </p:nvSpPr>
        <p:spPr>
          <a:xfrm>
            <a:off x="6460435" y="1511807"/>
            <a:ext cx="2118063" cy="143557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6128CCA-3F5E-D544-8F1F-A3F22F2B09C1}"/>
              </a:ext>
            </a:extLst>
          </p:cNvPr>
          <p:cNvSpPr/>
          <p:nvPr/>
        </p:nvSpPr>
        <p:spPr>
          <a:xfrm>
            <a:off x="6460435" y="3226114"/>
            <a:ext cx="2118063" cy="205302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FBBAAFF2-7956-A042-8B71-8D8B141143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04347" y="1120016"/>
            <a:ext cx="1699749" cy="1709928"/>
          </a:xfrm>
          <a:prstGeom prst="rect">
            <a:avLst/>
          </a:prstGeom>
        </p:spPr>
      </p:pic>
      <p:pic>
        <p:nvPicPr>
          <p:cNvPr id="34" name="Picture 33">
            <a:extLst>
              <a:ext uri="{FF2B5EF4-FFF2-40B4-BE49-F238E27FC236}">
                <a16:creationId xmlns:a16="http://schemas.microsoft.com/office/drawing/2014/main" id="{D72A9154-5FC2-6C44-89AC-D402ACA50B2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3138" y="1398353"/>
            <a:ext cx="545374" cy="548640"/>
          </a:xfrm>
          <a:prstGeom prst="rect">
            <a:avLst/>
          </a:prstGeom>
        </p:spPr>
      </p:pic>
      <p:pic>
        <p:nvPicPr>
          <p:cNvPr id="35" name="Picture 34">
            <a:extLst>
              <a:ext uri="{FF2B5EF4-FFF2-40B4-BE49-F238E27FC236}">
                <a16:creationId xmlns:a16="http://schemas.microsoft.com/office/drawing/2014/main" id="{56AA06FE-2FC8-2A4C-8450-54B280DF18D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49150" y="2114066"/>
            <a:ext cx="548640" cy="548640"/>
          </a:xfrm>
          <a:prstGeom prst="rect">
            <a:avLst/>
          </a:prstGeom>
        </p:spPr>
      </p:pic>
      <p:pic>
        <p:nvPicPr>
          <p:cNvPr id="36" name="Picture 35">
            <a:extLst>
              <a:ext uri="{FF2B5EF4-FFF2-40B4-BE49-F238E27FC236}">
                <a16:creationId xmlns:a16="http://schemas.microsoft.com/office/drawing/2014/main" id="{FB66B2CD-313F-3B42-92A8-3DB1E9C73C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6532" y="1403055"/>
            <a:ext cx="545375" cy="548640"/>
          </a:xfrm>
          <a:prstGeom prst="rect">
            <a:avLst/>
          </a:prstGeom>
        </p:spPr>
      </p:pic>
      <p:pic>
        <p:nvPicPr>
          <p:cNvPr id="37" name="Picture 36">
            <a:extLst>
              <a:ext uri="{FF2B5EF4-FFF2-40B4-BE49-F238E27FC236}">
                <a16:creationId xmlns:a16="http://schemas.microsoft.com/office/drawing/2014/main" id="{1F2162FE-4E27-674A-8CB1-158BD34F461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96883" y="1393473"/>
            <a:ext cx="545374" cy="548640"/>
          </a:xfrm>
          <a:prstGeom prst="rect">
            <a:avLst/>
          </a:prstGeom>
        </p:spPr>
      </p:pic>
      <p:pic>
        <p:nvPicPr>
          <p:cNvPr id="38" name="Picture 37">
            <a:extLst>
              <a:ext uri="{FF2B5EF4-FFF2-40B4-BE49-F238E27FC236}">
                <a16:creationId xmlns:a16="http://schemas.microsoft.com/office/drawing/2014/main" id="{81E7C491-C886-D346-93AB-4D1D246648E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5390" y="2119615"/>
            <a:ext cx="548640" cy="548640"/>
          </a:xfrm>
          <a:prstGeom prst="rect">
            <a:avLst/>
          </a:prstGeom>
        </p:spPr>
      </p:pic>
      <p:pic>
        <p:nvPicPr>
          <p:cNvPr id="39" name="Picture 38">
            <a:extLst>
              <a:ext uri="{FF2B5EF4-FFF2-40B4-BE49-F238E27FC236}">
                <a16:creationId xmlns:a16="http://schemas.microsoft.com/office/drawing/2014/main" id="{CBB9ECF9-0F2E-1D4F-B575-C2056DB62D3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5989" y="1403055"/>
            <a:ext cx="548640" cy="548640"/>
          </a:xfrm>
          <a:prstGeom prst="rect">
            <a:avLst/>
          </a:prstGeom>
        </p:spPr>
      </p:pic>
      <p:pic>
        <p:nvPicPr>
          <p:cNvPr id="40" name="Picture 39">
            <a:extLst>
              <a:ext uri="{FF2B5EF4-FFF2-40B4-BE49-F238E27FC236}">
                <a16:creationId xmlns:a16="http://schemas.microsoft.com/office/drawing/2014/main" id="{1F6199B5-89B5-B849-BEE4-AD4E6E9EFF7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1449" y="2094294"/>
            <a:ext cx="548640" cy="548640"/>
          </a:xfrm>
          <a:prstGeom prst="rect">
            <a:avLst/>
          </a:prstGeom>
        </p:spPr>
      </p:pic>
      <p:pic>
        <p:nvPicPr>
          <p:cNvPr id="41" name="Picture 40">
            <a:extLst>
              <a:ext uri="{FF2B5EF4-FFF2-40B4-BE49-F238E27FC236}">
                <a16:creationId xmlns:a16="http://schemas.microsoft.com/office/drawing/2014/main" id="{A410A0A2-6EF9-C24B-AA0F-6CAAFCC724C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17508" y="2114066"/>
            <a:ext cx="548640" cy="548640"/>
          </a:xfrm>
          <a:prstGeom prst="rect">
            <a:avLst/>
          </a:prstGeom>
        </p:spPr>
      </p:pic>
    </p:spTree>
    <p:extLst>
      <p:ext uri="{BB962C8B-B14F-4D97-AF65-F5344CB8AC3E}">
        <p14:creationId xmlns:p14="http://schemas.microsoft.com/office/powerpoint/2010/main" val="260662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6896" y="0"/>
            <a:ext cx="8372032" cy="6858000"/>
          </a:xfrm>
          <a:prstGeom prst="rect">
            <a:avLst/>
          </a:prstGeom>
        </p:spPr>
      </p:pic>
      <p:sp>
        <p:nvSpPr>
          <p:cNvPr id="8" name="Rectangle 7">
            <a:extLst>
              <a:ext uri="{FF2B5EF4-FFF2-40B4-BE49-F238E27FC236}">
                <a16:creationId xmlns:a16="http://schemas.microsoft.com/office/drawing/2014/main" id="{1EFBBBA7-237F-4744-85A6-70BF548FA5FA}"/>
              </a:ext>
            </a:extLst>
          </p:cNvPr>
          <p:cNvSpPr/>
          <p:nvPr/>
        </p:nvSpPr>
        <p:spPr>
          <a:xfrm>
            <a:off x="4298868" y="5452946"/>
            <a:ext cx="7893132" cy="903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868883" y="5551533"/>
            <a:ext cx="7323117" cy="769662"/>
          </a:xfrm>
        </p:spPr>
        <p:txBody>
          <a:bodyPr/>
          <a:lstStyle/>
          <a:p>
            <a:r>
              <a:rPr lang="en-US" dirty="0">
                <a:solidFill>
                  <a:schemeClr val="bg1"/>
                </a:solidFill>
              </a:rPr>
              <a:t>Primary Chorister</a:t>
            </a:r>
          </a:p>
        </p:txBody>
      </p:sp>
      <p:pic>
        <p:nvPicPr>
          <p:cNvPr id="7" name="Picture 6">
            <a:extLst>
              <a:ext uri="{FF2B5EF4-FFF2-40B4-BE49-F238E27FC236}">
                <a16:creationId xmlns:a16="http://schemas.microsoft.com/office/drawing/2014/main" id="{5A142327-DFBF-3740-8523-2CD991011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067" y="316052"/>
            <a:ext cx="3160546" cy="6225894"/>
          </a:xfrm>
          <a:prstGeom prst="rect">
            <a:avLst/>
          </a:prstGeom>
        </p:spPr>
      </p:pic>
      <p:pic>
        <p:nvPicPr>
          <p:cNvPr id="4" name="Picture 3">
            <a:extLst>
              <a:ext uri="{FF2B5EF4-FFF2-40B4-BE49-F238E27FC236}">
                <a16:creationId xmlns:a16="http://schemas.microsoft.com/office/drawing/2014/main" id="{BA4FF3C0-A6D1-354D-9D95-DECCD6EF4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3812" y="770347"/>
            <a:ext cx="2998661" cy="5330952"/>
          </a:xfrm>
          <a:prstGeom prst="rect">
            <a:avLst/>
          </a:prstGeom>
        </p:spPr>
      </p:pic>
    </p:spTree>
    <p:extLst>
      <p:ext uri="{BB962C8B-B14F-4D97-AF65-F5344CB8AC3E}">
        <p14:creationId xmlns:p14="http://schemas.microsoft.com/office/powerpoint/2010/main" val="10608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2F4B60AE-B985-2441-9FDD-84207C0D06AB}"/>
              </a:ext>
            </a:extLst>
          </p:cNvPr>
          <p:cNvGrpSpPr/>
          <p:nvPr/>
        </p:nvGrpSpPr>
        <p:grpSpPr>
          <a:xfrm>
            <a:off x="6284973" y="903514"/>
            <a:ext cx="2451237" cy="5127171"/>
            <a:chOff x="6182510" y="903514"/>
            <a:chExt cx="2451237" cy="5127171"/>
          </a:xfrm>
        </p:grpSpPr>
        <p:pic>
          <p:nvPicPr>
            <p:cNvPr id="61" name="Picture 60">
              <a:extLst>
                <a:ext uri="{FF2B5EF4-FFF2-40B4-BE49-F238E27FC236}">
                  <a16:creationId xmlns:a16="http://schemas.microsoft.com/office/drawing/2014/main" id="{1E42BEC0-FBAC-734D-B066-88090E10C9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2" name="Oval 61">
              <a:extLst>
                <a:ext uri="{FF2B5EF4-FFF2-40B4-BE49-F238E27FC236}">
                  <a16:creationId xmlns:a16="http://schemas.microsoft.com/office/drawing/2014/main" id="{D34D79BF-5C00-B34B-B12A-0C286EC3DB45}"/>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itle 7">
            <a:extLst>
              <a:ext uri="{FF2B5EF4-FFF2-40B4-BE49-F238E27FC236}">
                <a16:creationId xmlns:a16="http://schemas.microsoft.com/office/drawing/2014/main" id="{F86144D4-9139-CA4C-A735-94F382D421FD}"/>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View Presentation</a:t>
            </a:r>
          </a:p>
        </p:txBody>
      </p:sp>
      <p:sp>
        <p:nvSpPr>
          <p:cNvPr id="66" name="Title 7">
            <a:extLst>
              <a:ext uri="{FF2B5EF4-FFF2-40B4-BE49-F238E27FC236}">
                <a16:creationId xmlns:a16="http://schemas.microsoft.com/office/drawing/2014/main" id="{54BFA612-4A00-7F4C-BC46-BCF593432C9B}"/>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Download to view offline</a:t>
            </a:r>
          </a:p>
        </p:txBody>
      </p:sp>
      <p:pic>
        <p:nvPicPr>
          <p:cNvPr id="20" name="Picture 19">
            <a:extLst>
              <a:ext uri="{FF2B5EF4-FFF2-40B4-BE49-F238E27FC236}">
                <a16:creationId xmlns:a16="http://schemas.microsoft.com/office/drawing/2014/main" id="{DB295225-AF8D-A94B-9F53-1CD11902A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5658" y="1521806"/>
            <a:ext cx="2122438" cy="3767328"/>
          </a:xfrm>
          <a:prstGeom prst="rect">
            <a:avLst/>
          </a:prstGeom>
        </p:spPr>
      </p:pic>
      <p:sp>
        <p:nvSpPr>
          <p:cNvPr id="32" name="Freeform 31">
            <a:extLst>
              <a:ext uri="{FF2B5EF4-FFF2-40B4-BE49-F238E27FC236}">
                <a16:creationId xmlns:a16="http://schemas.microsoft.com/office/drawing/2014/main" id="{22F7B595-AB2F-2D44-AEF5-7AF2B4491D42}"/>
              </a:ext>
            </a:extLst>
          </p:cNvPr>
          <p:cNvSpPr/>
          <p:nvPr/>
        </p:nvSpPr>
        <p:spPr>
          <a:xfrm>
            <a:off x="6455658" y="1521806"/>
            <a:ext cx="2169358" cy="3767328"/>
          </a:xfrm>
          <a:custGeom>
            <a:avLst/>
            <a:gdLst>
              <a:gd name="connsiteX0" fmla="*/ 2122438 w 2169358"/>
              <a:gd name="connsiteY0" fmla="*/ 2878694 h 3767328"/>
              <a:gd name="connsiteX1" fmla="*/ 2155679 w 2169358"/>
              <a:gd name="connsiteY1" fmla="*/ 2927997 h 3767328"/>
              <a:gd name="connsiteX2" fmla="*/ 2169358 w 2169358"/>
              <a:gd name="connsiteY2" fmla="*/ 2995752 h 3767328"/>
              <a:gd name="connsiteX3" fmla="*/ 2155679 w 2169358"/>
              <a:gd name="connsiteY3" fmla="*/ 3063508 h 3767328"/>
              <a:gd name="connsiteX4" fmla="*/ 2122438 w 2169358"/>
              <a:gd name="connsiteY4" fmla="*/ 3112811 h 3767328"/>
              <a:gd name="connsiteX5" fmla="*/ 2122438 w 2169358"/>
              <a:gd name="connsiteY5" fmla="*/ 2302045 h 3767328"/>
              <a:gd name="connsiteX6" fmla="*/ 2155679 w 2169358"/>
              <a:gd name="connsiteY6" fmla="*/ 2351347 h 3767328"/>
              <a:gd name="connsiteX7" fmla="*/ 2169358 w 2169358"/>
              <a:gd name="connsiteY7" fmla="*/ 2419103 h 3767328"/>
              <a:gd name="connsiteX8" fmla="*/ 2155679 w 2169358"/>
              <a:gd name="connsiteY8" fmla="*/ 2486859 h 3767328"/>
              <a:gd name="connsiteX9" fmla="*/ 2122438 w 2169358"/>
              <a:gd name="connsiteY9" fmla="*/ 2536162 h 3767328"/>
              <a:gd name="connsiteX10" fmla="*/ 2122438 w 2169358"/>
              <a:gd name="connsiteY10" fmla="*/ 1651256 h 3767328"/>
              <a:gd name="connsiteX11" fmla="*/ 2155679 w 2169358"/>
              <a:gd name="connsiteY11" fmla="*/ 1700559 h 3767328"/>
              <a:gd name="connsiteX12" fmla="*/ 2169358 w 2169358"/>
              <a:gd name="connsiteY12" fmla="*/ 1768314 h 3767328"/>
              <a:gd name="connsiteX13" fmla="*/ 2155679 w 2169358"/>
              <a:gd name="connsiteY13" fmla="*/ 1836070 h 3767328"/>
              <a:gd name="connsiteX14" fmla="*/ 2122438 w 2169358"/>
              <a:gd name="connsiteY14" fmla="*/ 1885373 h 3767328"/>
              <a:gd name="connsiteX15" fmla="*/ 2122438 w 2169358"/>
              <a:gd name="connsiteY15" fmla="*/ 909850 h 3767328"/>
              <a:gd name="connsiteX16" fmla="*/ 2155679 w 2169358"/>
              <a:gd name="connsiteY16" fmla="*/ 959153 h 3767328"/>
              <a:gd name="connsiteX17" fmla="*/ 2169358 w 2169358"/>
              <a:gd name="connsiteY17" fmla="*/ 1026908 h 3767328"/>
              <a:gd name="connsiteX18" fmla="*/ 2155679 w 2169358"/>
              <a:gd name="connsiteY18" fmla="*/ 1094664 h 3767328"/>
              <a:gd name="connsiteX19" fmla="*/ 2122438 w 2169358"/>
              <a:gd name="connsiteY19" fmla="*/ 1143967 h 3767328"/>
              <a:gd name="connsiteX20" fmla="*/ 1575159 w 2169358"/>
              <a:gd name="connsiteY20" fmla="*/ 119672 h 3767328"/>
              <a:gd name="connsiteX21" fmla="*/ 1401090 w 2169358"/>
              <a:gd name="connsiteY21" fmla="*/ 293741 h 3767328"/>
              <a:gd name="connsiteX22" fmla="*/ 1575159 w 2169358"/>
              <a:gd name="connsiteY22" fmla="*/ 467810 h 3767328"/>
              <a:gd name="connsiteX23" fmla="*/ 1749228 w 2169358"/>
              <a:gd name="connsiteY23" fmla="*/ 293741 h 3767328"/>
              <a:gd name="connsiteX24" fmla="*/ 1575159 w 2169358"/>
              <a:gd name="connsiteY24" fmla="*/ 119672 h 3767328"/>
              <a:gd name="connsiteX25" fmla="*/ 0 w 2169358"/>
              <a:gd name="connsiteY25" fmla="*/ 0 h 3767328"/>
              <a:gd name="connsiteX26" fmla="*/ 2122438 w 2169358"/>
              <a:gd name="connsiteY26" fmla="*/ 0 h 3767328"/>
              <a:gd name="connsiteX27" fmla="*/ 2122438 w 2169358"/>
              <a:gd name="connsiteY27" fmla="*/ 909850 h 3767328"/>
              <a:gd name="connsiteX28" fmla="*/ 2118374 w 2169358"/>
              <a:gd name="connsiteY28" fmla="*/ 903823 h 3767328"/>
              <a:gd name="connsiteX29" fmla="*/ 1995289 w 2169358"/>
              <a:gd name="connsiteY29" fmla="*/ 852839 h 3767328"/>
              <a:gd name="connsiteX30" fmla="*/ 1821220 w 2169358"/>
              <a:gd name="connsiteY30" fmla="*/ 1026908 h 3767328"/>
              <a:gd name="connsiteX31" fmla="*/ 1995289 w 2169358"/>
              <a:gd name="connsiteY31" fmla="*/ 1200977 h 3767328"/>
              <a:gd name="connsiteX32" fmla="*/ 2118374 w 2169358"/>
              <a:gd name="connsiteY32" fmla="*/ 1149994 h 3767328"/>
              <a:gd name="connsiteX33" fmla="*/ 2122438 w 2169358"/>
              <a:gd name="connsiteY33" fmla="*/ 1143967 h 3767328"/>
              <a:gd name="connsiteX34" fmla="*/ 2122438 w 2169358"/>
              <a:gd name="connsiteY34" fmla="*/ 1651256 h 3767328"/>
              <a:gd name="connsiteX35" fmla="*/ 2118374 w 2169358"/>
              <a:gd name="connsiteY35" fmla="*/ 1645229 h 3767328"/>
              <a:gd name="connsiteX36" fmla="*/ 1995289 w 2169358"/>
              <a:gd name="connsiteY36" fmla="*/ 1594245 h 3767328"/>
              <a:gd name="connsiteX37" fmla="*/ 1821220 w 2169358"/>
              <a:gd name="connsiteY37" fmla="*/ 1768314 h 3767328"/>
              <a:gd name="connsiteX38" fmla="*/ 1995289 w 2169358"/>
              <a:gd name="connsiteY38" fmla="*/ 1942383 h 3767328"/>
              <a:gd name="connsiteX39" fmla="*/ 2118374 w 2169358"/>
              <a:gd name="connsiteY39" fmla="*/ 1891400 h 3767328"/>
              <a:gd name="connsiteX40" fmla="*/ 2122438 w 2169358"/>
              <a:gd name="connsiteY40" fmla="*/ 1885373 h 3767328"/>
              <a:gd name="connsiteX41" fmla="*/ 2122438 w 2169358"/>
              <a:gd name="connsiteY41" fmla="*/ 2302045 h 3767328"/>
              <a:gd name="connsiteX42" fmla="*/ 2118374 w 2169358"/>
              <a:gd name="connsiteY42" fmla="*/ 2296018 h 3767328"/>
              <a:gd name="connsiteX43" fmla="*/ 1995289 w 2169358"/>
              <a:gd name="connsiteY43" fmla="*/ 2245034 h 3767328"/>
              <a:gd name="connsiteX44" fmla="*/ 1821220 w 2169358"/>
              <a:gd name="connsiteY44" fmla="*/ 2419103 h 3767328"/>
              <a:gd name="connsiteX45" fmla="*/ 1995289 w 2169358"/>
              <a:gd name="connsiteY45" fmla="*/ 2593172 h 3767328"/>
              <a:gd name="connsiteX46" fmla="*/ 2118374 w 2169358"/>
              <a:gd name="connsiteY46" fmla="*/ 2542189 h 3767328"/>
              <a:gd name="connsiteX47" fmla="*/ 2122438 w 2169358"/>
              <a:gd name="connsiteY47" fmla="*/ 2536162 h 3767328"/>
              <a:gd name="connsiteX48" fmla="*/ 2122438 w 2169358"/>
              <a:gd name="connsiteY48" fmla="*/ 2878694 h 3767328"/>
              <a:gd name="connsiteX49" fmla="*/ 2118374 w 2169358"/>
              <a:gd name="connsiteY49" fmla="*/ 2872667 h 3767328"/>
              <a:gd name="connsiteX50" fmla="*/ 1995289 w 2169358"/>
              <a:gd name="connsiteY50" fmla="*/ 2821683 h 3767328"/>
              <a:gd name="connsiteX51" fmla="*/ 1821220 w 2169358"/>
              <a:gd name="connsiteY51" fmla="*/ 2995752 h 3767328"/>
              <a:gd name="connsiteX52" fmla="*/ 1995289 w 2169358"/>
              <a:gd name="connsiteY52" fmla="*/ 3169821 h 3767328"/>
              <a:gd name="connsiteX53" fmla="*/ 2118374 w 2169358"/>
              <a:gd name="connsiteY53" fmla="*/ 3118838 h 3767328"/>
              <a:gd name="connsiteX54" fmla="*/ 2122438 w 2169358"/>
              <a:gd name="connsiteY54" fmla="*/ 3112811 h 3767328"/>
              <a:gd name="connsiteX55" fmla="*/ 2122438 w 2169358"/>
              <a:gd name="connsiteY55" fmla="*/ 3767328 h 3767328"/>
              <a:gd name="connsiteX56" fmla="*/ 0 w 2169358"/>
              <a:gd name="connsiteY56"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69358" h="3767328">
                <a:moveTo>
                  <a:pt x="2122438" y="2878694"/>
                </a:moveTo>
                <a:lnTo>
                  <a:pt x="2155679" y="2927997"/>
                </a:lnTo>
                <a:cubicBezTo>
                  <a:pt x="2164487" y="2948822"/>
                  <a:pt x="2169358" y="2971718"/>
                  <a:pt x="2169358" y="2995752"/>
                </a:cubicBezTo>
                <a:cubicBezTo>
                  <a:pt x="2169358" y="3019786"/>
                  <a:pt x="2164487" y="3042683"/>
                  <a:pt x="2155679" y="3063508"/>
                </a:cubicBezTo>
                <a:lnTo>
                  <a:pt x="2122438" y="3112811"/>
                </a:lnTo>
                <a:close/>
                <a:moveTo>
                  <a:pt x="2122438" y="2302045"/>
                </a:moveTo>
                <a:lnTo>
                  <a:pt x="2155679" y="2351347"/>
                </a:lnTo>
                <a:cubicBezTo>
                  <a:pt x="2164487" y="2372173"/>
                  <a:pt x="2169358" y="2395069"/>
                  <a:pt x="2169358" y="2419103"/>
                </a:cubicBezTo>
                <a:cubicBezTo>
                  <a:pt x="2169358" y="2443137"/>
                  <a:pt x="2164487" y="2466033"/>
                  <a:pt x="2155679" y="2486859"/>
                </a:cubicBezTo>
                <a:lnTo>
                  <a:pt x="2122438" y="2536162"/>
                </a:lnTo>
                <a:close/>
                <a:moveTo>
                  <a:pt x="2122438" y="1651256"/>
                </a:moveTo>
                <a:lnTo>
                  <a:pt x="2155679" y="1700559"/>
                </a:lnTo>
                <a:cubicBezTo>
                  <a:pt x="2164487" y="1721384"/>
                  <a:pt x="2169358" y="1744280"/>
                  <a:pt x="2169358" y="1768314"/>
                </a:cubicBezTo>
                <a:cubicBezTo>
                  <a:pt x="2169358" y="1792348"/>
                  <a:pt x="2164487" y="1815244"/>
                  <a:pt x="2155679" y="1836070"/>
                </a:cubicBezTo>
                <a:lnTo>
                  <a:pt x="2122438" y="1885373"/>
                </a:lnTo>
                <a:close/>
                <a:moveTo>
                  <a:pt x="2122438" y="909850"/>
                </a:moveTo>
                <a:lnTo>
                  <a:pt x="2155679" y="959153"/>
                </a:lnTo>
                <a:cubicBezTo>
                  <a:pt x="2164487" y="979978"/>
                  <a:pt x="2169358" y="1002874"/>
                  <a:pt x="2169358" y="1026908"/>
                </a:cubicBezTo>
                <a:cubicBezTo>
                  <a:pt x="2169358" y="1050942"/>
                  <a:pt x="2164487" y="1073838"/>
                  <a:pt x="2155679" y="1094664"/>
                </a:cubicBezTo>
                <a:lnTo>
                  <a:pt x="2122438" y="1143967"/>
                </a:lnTo>
                <a:close/>
                <a:moveTo>
                  <a:pt x="1575159" y="119672"/>
                </a:moveTo>
                <a:cubicBezTo>
                  <a:pt x="1479023" y="119672"/>
                  <a:pt x="1401090" y="197605"/>
                  <a:pt x="1401090" y="293741"/>
                </a:cubicBezTo>
                <a:cubicBezTo>
                  <a:pt x="1401090" y="389877"/>
                  <a:pt x="1479023" y="467810"/>
                  <a:pt x="1575159" y="467810"/>
                </a:cubicBezTo>
                <a:cubicBezTo>
                  <a:pt x="1671295" y="467810"/>
                  <a:pt x="1749228" y="389877"/>
                  <a:pt x="1749228" y="293741"/>
                </a:cubicBezTo>
                <a:cubicBezTo>
                  <a:pt x="1749228" y="197605"/>
                  <a:pt x="1671295" y="119672"/>
                  <a:pt x="1575159" y="119672"/>
                </a:cubicBezTo>
                <a:close/>
                <a:moveTo>
                  <a:pt x="0" y="0"/>
                </a:moveTo>
                <a:lnTo>
                  <a:pt x="2122438" y="0"/>
                </a:lnTo>
                <a:lnTo>
                  <a:pt x="2122438" y="909850"/>
                </a:lnTo>
                <a:lnTo>
                  <a:pt x="2118374" y="903823"/>
                </a:lnTo>
                <a:cubicBezTo>
                  <a:pt x="2086874" y="872322"/>
                  <a:pt x="2043357" y="852839"/>
                  <a:pt x="1995289" y="852839"/>
                </a:cubicBezTo>
                <a:cubicBezTo>
                  <a:pt x="1899153" y="852839"/>
                  <a:pt x="1821220" y="930772"/>
                  <a:pt x="1821220" y="1026908"/>
                </a:cubicBezTo>
                <a:cubicBezTo>
                  <a:pt x="1821220" y="1123044"/>
                  <a:pt x="1899153" y="1200977"/>
                  <a:pt x="1995289" y="1200977"/>
                </a:cubicBezTo>
                <a:cubicBezTo>
                  <a:pt x="2043357" y="1200977"/>
                  <a:pt x="2086874" y="1181494"/>
                  <a:pt x="2118374" y="1149994"/>
                </a:cubicBezTo>
                <a:lnTo>
                  <a:pt x="2122438" y="1143967"/>
                </a:lnTo>
                <a:lnTo>
                  <a:pt x="2122438" y="1651256"/>
                </a:lnTo>
                <a:lnTo>
                  <a:pt x="2118374" y="1645229"/>
                </a:lnTo>
                <a:cubicBezTo>
                  <a:pt x="2086874" y="1613728"/>
                  <a:pt x="2043357" y="1594245"/>
                  <a:pt x="1995289" y="1594245"/>
                </a:cubicBezTo>
                <a:cubicBezTo>
                  <a:pt x="1899153" y="1594245"/>
                  <a:pt x="1821220" y="1672178"/>
                  <a:pt x="1821220" y="1768314"/>
                </a:cubicBezTo>
                <a:cubicBezTo>
                  <a:pt x="1821220" y="1864450"/>
                  <a:pt x="1899153" y="1942383"/>
                  <a:pt x="1995289" y="1942383"/>
                </a:cubicBezTo>
                <a:cubicBezTo>
                  <a:pt x="2043357" y="1942383"/>
                  <a:pt x="2086874" y="1922900"/>
                  <a:pt x="2118374" y="1891400"/>
                </a:cubicBezTo>
                <a:lnTo>
                  <a:pt x="2122438" y="1885373"/>
                </a:lnTo>
                <a:lnTo>
                  <a:pt x="2122438" y="2302045"/>
                </a:lnTo>
                <a:lnTo>
                  <a:pt x="2118374" y="2296018"/>
                </a:lnTo>
                <a:cubicBezTo>
                  <a:pt x="2086874" y="2264517"/>
                  <a:pt x="2043357" y="2245034"/>
                  <a:pt x="1995289" y="2245034"/>
                </a:cubicBezTo>
                <a:cubicBezTo>
                  <a:pt x="1899153" y="2245034"/>
                  <a:pt x="1821220" y="2322967"/>
                  <a:pt x="1821220" y="2419103"/>
                </a:cubicBezTo>
                <a:cubicBezTo>
                  <a:pt x="1821220" y="2515239"/>
                  <a:pt x="1899153" y="2593172"/>
                  <a:pt x="1995289" y="2593172"/>
                </a:cubicBezTo>
                <a:cubicBezTo>
                  <a:pt x="2043357" y="2593172"/>
                  <a:pt x="2086874" y="2573689"/>
                  <a:pt x="2118374" y="2542189"/>
                </a:cubicBezTo>
                <a:lnTo>
                  <a:pt x="2122438" y="2536162"/>
                </a:lnTo>
                <a:lnTo>
                  <a:pt x="2122438" y="2878694"/>
                </a:lnTo>
                <a:lnTo>
                  <a:pt x="2118374" y="2872667"/>
                </a:lnTo>
                <a:cubicBezTo>
                  <a:pt x="2086874" y="2841167"/>
                  <a:pt x="2043357" y="2821683"/>
                  <a:pt x="1995289" y="2821683"/>
                </a:cubicBezTo>
                <a:cubicBezTo>
                  <a:pt x="1899153" y="2821683"/>
                  <a:pt x="1821220" y="2899616"/>
                  <a:pt x="1821220" y="2995752"/>
                </a:cubicBezTo>
                <a:cubicBezTo>
                  <a:pt x="1821220" y="3091888"/>
                  <a:pt x="1899153" y="3169821"/>
                  <a:pt x="1995289" y="3169821"/>
                </a:cubicBezTo>
                <a:cubicBezTo>
                  <a:pt x="2043357" y="3169821"/>
                  <a:pt x="2086874" y="3150338"/>
                  <a:pt x="2118374" y="3118838"/>
                </a:cubicBezTo>
                <a:lnTo>
                  <a:pt x="2122438" y="3112811"/>
                </a:lnTo>
                <a:lnTo>
                  <a:pt x="2122438"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Picture 32">
            <a:extLst>
              <a:ext uri="{FF2B5EF4-FFF2-40B4-BE49-F238E27FC236}">
                <a16:creationId xmlns:a16="http://schemas.microsoft.com/office/drawing/2014/main" id="{C098E773-9F51-864D-824B-7078528F06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21" name="Picture 20">
            <a:extLst>
              <a:ext uri="{FF2B5EF4-FFF2-40B4-BE49-F238E27FC236}">
                <a16:creationId xmlns:a16="http://schemas.microsoft.com/office/drawing/2014/main" id="{95E5240C-C7BF-C147-9C45-2783B0FC2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941" y="1277111"/>
            <a:ext cx="2463737" cy="4379976"/>
          </a:xfrm>
          <a:prstGeom prst="rect">
            <a:avLst/>
          </a:prstGeom>
        </p:spPr>
      </p:pic>
      <p:sp>
        <p:nvSpPr>
          <p:cNvPr id="41" name="Freeform 40">
            <a:extLst>
              <a:ext uri="{FF2B5EF4-FFF2-40B4-BE49-F238E27FC236}">
                <a16:creationId xmlns:a16="http://schemas.microsoft.com/office/drawing/2014/main" id="{48284C7F-CCE3-4348-AFCF-5B948C0437DC}"/>
              </a:ext>
            </a:extLst>
          </p:cNvPr>
          <p:cNvSpPr/>
          <p:nvPr/>
        </p:nvSpPr>
        <p:spPr>
          <a:xfrm>
            <a:off x="8960941" y="1277111"/>
            <a:ext cx="2463737" cy="4377799"/>
          </a:xfrm>
          <a:custGeom>
            <a:avLst/>
            <a:gdLst>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1449152 w 2463737"/>
              <a:gd name="connsiteY20" fmla="*/ 124114 h 4377799"/>
              <a:gd name="connsiteX21" fmla="*/ 1258234 w 2463737"/>
              <a:gd name="connsiteY21" fmla="*/ 315033 h 4377799"/>
              <a:gd name="connsiteX22" fmla="*/ 1449152 w 2463737"/>
              <a:gd name="connsiteY22" fmla="*/ 505951 h 4377799"/>
              <a:gd name="connsiteX23" fmla="*/ 1640070 w 2463737"/>
              <a:gd name="connsiteY23" fmla="*/ 315033 h 4377799"/>
              <a:gd name="connsiteX24" fmla="*/ 1449152 w 2463737"/>
              <a:gd name="connsiteY24" fmla="*/ 124114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1449152 w 2463737"/>
              <a:gd name="connsiteY20" fmla="*/ 124114 h 4377799"/>
              <a:gd name="connsiteX21" fmla="*/ 1258234 w 2463737"/>
              <a:gd name="connsiteY21" fmla="*/ 315033 h 4377799"/>
              <a:gd name="connsiteX22" fmla="*/ 1449152 w 2463737"/>
              <a:gd name="connsiteY22" fmla="*/ 505951 h 4377799"/>
              <a:gd name="connsiteX23" fmla="*/ 2227899 w 2463737"/>
              <a:gd name="connsiteY23" fmla="*/ 315033 h 4377799"/>
              <a:gd name="connsiteX24" fmla="*/ 1449152 w 2463737"/>
              <a:gd name="connsiteY24" fmla="*/ 124114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1449152 w 2463737"/>
              <a:gd name="connsiteY20" fmla="*/ 124114 h 4377799"/>
              <a:gd name="connsiteX21" fmla="*/ 1928794 w 2463737"/>
              <a:gd name="connsiteY21" fmla="*/ 328096 h 4377799"/>
              <a:gd name="connsiteX22" fmla="*/ 1449152 w 2463737"/>
              <a:gd name="connsiteY22" fmla="*/ 505951 h 4377799"/>
              <a:gd name="connsiteX23" fmla="*/ 2227899 w 2463737"/>
              <a:gd name="connsiteY23" fmla="*/ 315033 h 4377799"/>
              <a:gd name="connsiteX24" fmla="*/ 1449152 w 2463737"/>
              <a:gd name="connsiteY24" fmla="*/ 124114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67461 w 2463737"/>
              <a:gd name="connsiteY20" fmla="*/ 124114 h 4377799"/>
              <a:gd name="connsiteX21" fmla="*/ 1928794 w 2463737"/>
              <a:gd name="connsiteY21" fmla="*/ 328096 h 4377799"/>
              <a:gd name="connsiteX22" fmla="*/ 1449152 w 2463737"/>
              <a:gd name="connsiteY22" fmla="*/ 505951 h 4377799"/>
              <a:gd name="connsiteX23" fmla="*/ 2227899 w 2463737"/>
              <a:gd name="connsiteY23" fmla="*/ 315033 h 4377799"/>
              <a:gd name="connsiteX24" fmla="*/ 2067461 w 2463737"/>
              <a:gd name="connsiteY24" fmla="*/ 124114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67461 w 2463737"/>
              <a:gd name="connsiteY20" fmla="*/ 124114 h 4377799"/>
              <a:gd name="connsiteX21" fmla="*/ 1928794 w 2463737"/>
              <a:gd name="connsiteY21" fmla="*/ 328096 h 4377799"/>
              <a:gd name="connsiteX22" fmla="*/ 2032627 w 2463737"/>
              <a:gd name="connsiteY22" fmla="*/ 462408 h 4377799"/>
              <a:gd name="connsiteX23" fmla="*/ 2227899 w 2463737"/>
              <a:gd name="connsiteY23" fmla="*/ 315033 h 4377799"/>
              <a:gd name="connsiteX24" fmla="*/ 2067461 w 2463737"/>
              <a:gd name="connsiteY24" fmla="*/ 124114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928794 w 2463737"/>
              <a:gd name="connsiteY21" fmla="*/ 328096 h 4377799"/>
              <a:gd name="connsiteX22" fmla="*/ 2032627 w 2463737"/>
              <a:gd name="connsiteY22" fmla="*/ 462408 h 4377799"/>
              <a:gd name="connsiteX23" fmla="*/ 2227899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227899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227899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227899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188710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188710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32822 h 4377799"/>
              <a:gd name="connsiteX21" fmla="*/ 1889605 w 2463737"/>
              <a:gd name="connsiteY21" fmla="*/ 328096 h 4377799"/>
              <a:gd name="connsiteX22" fmla="*/ 2032627 w 2463737"/>
              <a:gd name="connsiteY22" fmla="*/ 462408 h 4377799"/>
              <a:gd name="connsiteX23" fmla="*/ 2188710 w 2463737"/>
              <a:gd name="connsiteY23" fmla="*/ 315033 h 4377799"/>
              <a:gd name="connsiteX24" fmla="*/ 2032627 w 2463737"/>
              <a:gd name="connsiteY24" fmla="*/ 132822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15033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15033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 name="connsiteX0" fmla="*/ 2263068 w 2463737"/>
              <a:gd name="connsiteY0" fmla="*/ 2666346 h 4377799"/>
              <a:gd name="connsiteX1" fmla="*/ 2072150 w 2463737"/>
              <a:gd name="connsiteY1" fmla="*/ 2857264 h 4377799"/>
              <a:gd name="connsiteX2" fmla="*/ 2263068 w 2463737"/>
              <a:gd name="connsiteY2" fmla="*/ 3048182 h 4377799"/>
              <a:gd name="connsiteX3" fmla="*/ 2453986 w 2463737"/>
              <a:gd name="connsiteY3" fmla="*/ 2857264 h 4377799"/>
              <a:gd name="connsiteX4" fmla="*/ 2263068 w 2463737"/>
              <a:gd name="connsiteY4" fmla="*/ 2666346 h 4377799"/>
              <a:gd name="connsiteX5" fmla="*/ 2263068 w 2463737"/>
              <a:gd name="connsiteY5" fmla="*/ 2123735 h 4377799"/>
              <a:gd name="connsiteX6" fmla="*/ 2072150 w 2463737"/>
              <a:gd name="connsiteY6" fmla="*/ 2314653 h 4377799"/>
              <a:gd name="connsiteX7" fmla="*/ 2263068 w 2463737"/>
              <a:gd name="connsiteY7" fmla="*/ 2505571 h 4377799"/>
              <a:gd name="connsiteX8" fmla="*/ 2453986 w 2463737"/>
              <a:gd name="connsiteY8" fmla="*/ 2314653 h 4377799"/>
              <a:gd name="connsiteX9" fmla="*/ 2263068 w 2463737"/>
              <a:gd name="connsiteY9" fmla="*/ 2123735 h 4377799"/>
              <a:gd name="connsiteX10" fmla="*/ 2263068 w 2463737"/>
              <a:gd name="connsiteY10" fmla="*/ 1581125 h 4377799"/>
              <a:gd name="connsiteX11" fmla="*/ 2072150 w 2463737"/>
              <a:gd name="connsiteY11" fmla="*/ 1772043 h 4377799"/>
              <a:gd name="connsiteX12" fmla="*/ 2263068 w 2463737"/>
              <a:gd name="connsiteY12" fmla="*/ 1962961 h 4377799"/>
              <a:gd name="connsiteX13" fmla="*/ 2453986 w 2463737"/>
              <a:gd name="connsiteY13" fmla="*/ 1772043 h 4377799"/>
              <a:gd name="connsiteX14" fmla="*/ 2263068 w 2463737"/>
              <a:gd name="connsiteY14" fmla="*/ 1581125 h 4377799"/>
              <a:gd name="connsiteX15" fmla="*/ 2263068 w 2463737"/>
              <a:gd name="connsiteY15" fmla="*/ 1038514 h 4377799"/>
              <a:gd name="connsiteX16" fmla="*/ 2072150 w 2463737"/>
              <a:gd name="connsiteY16" fmla="*/ 1229432 h 4377799"/>
              <a:gd name="connsiteX17" fmla="*/ 2263068 w 2463737"/>
              <a:gd name="connsiteY17" fmla="*/ 1420350 h 4377799"/>
              <a:gd name="connsiteX18" fmla="*/ 2453986 w 2463737"/>
              <a:gd name="connsiteY18" fmla="*/ 1229432 h 4377799"/>
              <a:gd name="connsiteX19" fmla="*/ 2263068 w 2463737"/>
              <a:gd name="connsiteY19" fmla="*/ 1038514 h 4377799"/>
              <a:gd name="connsiteX20" fmla="*/ 2032627 w 2463737"/>
              <a:gd name="connsiteY20" fmla="*/ 172010 h 4377799"/>
              <a:gd name="connsiteX21" fmla="*/ 1889605 w 2463737"/>
              <a:gd name="connsiteY21" fmla="*/ 328096 h 4377799"/>
              <a:gd name="connsiteX22" fmla="*/ 2032627 w 2463737"/>
              <a:gd name="connsiteY22" fmla="*/ 462408 h 4377799"/>
              <a:gd name="connsiteX23" fmla="*/ 2188710 w 2463737"/>
              <a:gd name="connsiteY23" fmla="*/ 332450 h 4377799"/>
              <a:gd name="connsiteX24" fmla="*/ 2032627 w 2463737"/>
              <a:gd name="connsiteY24" fmla="*/ 172010 h 4377799"/>
              <a:gd name="connsiteX25" fmla="*/ 0 w 2463737"/>
              <a:gd name="connsiteY25" fmla="*/ 0 h 4377799"/>
              <a:gd name="connsiteX26" fmla="*/ 2463737 w 2463737"/>
              <a:gd name="connsiteY26" fmla="*/ 0 h 4377799"/>
              <a:gd name="connsiteX27" fmla="*/ 2463737 w 2463737"/>
              <a:gd name="connsiteY27" fmla="*/ 4377799 h 4377799"/>
              <a:gd name="connsiteX28" fmla="*/ 0 w 2463737"/>
              <a:gd name="connsiteY28" fmla="*/ 4377799 h 4377799"/>
              <a:gd name="connsiteX29" fmla="*/ 0 w 2463737"/>
              <a:gd name="connsiteY29" fmla="*/ 0 h 437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63737" h="4377799">
                <a:moveTo>
                  <a:pt x="2263068" y="2666346"/>
                </a:moveTo>
                <a:cubicBezTo>
                  <a:pt x="2157627" y="2666346"/>
                  <a:pt x="2072150" y="2751823"/>
                  <a:pt x="2072150" y="2857264"/>
                </a:cubicBezTo>
                <a:cubicBezTo>
                  <a:pt x="2072150" y="2962705"/>
                  <a:pt x="2157627" y="3048182"/>
                  <a:pt x="2263068" y="3048182"/>
                </a:cubicBezTo>
                <a:cubicBezTo>
                  <a:pt x="2368509" y="3048182"/>
                  <a:pt x="2453986" y="2962705"/>
                  <a:pt x="2453986" y="2857264"/>
                </a:cubicBezTo>
                <a:cubicBezTo>
                  <a:pt x="2453986" y="2751823"/>
                  <a:pt x="2368509" y="2666346"/>
                  <a:pt x="2263068" y="2666346"/>
                </a:cubicBezTo>
                <a:close/>
                <a:moveTo>
                  <a:pt x="2263068" y="2123735"/>
                </a:moveTo>
                <a:cubicBezTo>
                  <a:pt x="2157627" y="2123735"/>
                  <a:pt x="2072150" y="2209212"/>
                  <a:pt x="2072150" y="2314653"/>
                </a:cubicBezTo>
                <a:cubicBezTo>
                  <a:pt x="2072150" y="2420094"/>
                  <a:pt x="2157627" y="2505571"/>
                  <a:pt x="2263068" y="2505571"/>
                </a:cubicBezTo>
                <a:cubicBezTo>
                  <a:pt x="2368509" y="2505571"/>
                  <a:pt x="2453986" y="2420094"/>
                  <a:pt x="2453986" y="2314653"/>
                </a:cubicBezTo>
                <a:cubicBezTo>
                  <a:pt x="2453986" y="2209212"/>
                  <a:pt x="2368509" y="2123735"/>
                  <a:pt x="2263068" y="2123735"/>
                </a:cubicBezTo>
                <a:close/>
                <a:moveTo>
                  <a:pt x="2263068" y="1581125"/>
                </a:moveTo>
                <a:cubicBezTo>
                  <a:pt x="2157627" y="1581125"/>
                  <a:pt x="2072150" y="1666602"/>
                  <a:pt x="2072150" y="1772043"/>
                </a:cubicBezTo>
                <a:cubicBezTo>
                  <a:pt x="2072150" y="1877484"/>
                  <a:pt x="2157627" y="1962961"/>
                  <a:pt x="2263068" y="1962961"/>
                </a:cubicBezTo>
                <a:cubicBezTo>
                  <a:pt x="2368509" y="1962961"/>
                  <a:pt x="2453986" y="1877484"/>
                  <a:pt x="2453986" y="1772043"/>
                </a:cubicBezTo>
                <a:cubicBezTo>
                  <a:pt x="2453986" y="1666602"/>
                  <a:pt x="2368509" y="1581125"/>
                  <a:pt x="2263068" y="1581125"/>
                </a:cubicBezTo>
                <a:close/>
                <a:moveTo>
                  <a:pt x="2263068" y="1038514"/>
                </a:moveTo>
                <a:cubicBezTo>
                  <a:pt x="2157627" y="1038514"/>
                  <a:pt x="2072150" y="1123991"/>
                  <a:pt x="2072150" y="1229432"/>
                </a:cubicBezTo>
                <a:cubicBezTo>
                  <a:pt x="2072150" y="1334873"/>
                  <a:pt x="2157627" y="1420350"/>
                  <a:pt x="2263068" y="1420350"/>
                </a:cubicBezTo>
                <a:cubicBezTo>
                  <a:pt x="2368509" y="1420350"/>
                  <a:pt x="2453986" y="1334873"/>
                  <a:pt x="2453986" y="1229432"/>
                </a:cubicBezTo>
                <a:cubicBezTo>
                  <a:pt x="2453986" y="1123991"/>
                  <a:pt x="2368509" y="1038514"/>
                  <a:pt x="2263068" y="1038514"/>
                </a:cubicBezTo>
                <a:close/>
                <a:moveTo>
                  <a:pt x="2032627" y="172010"/>
                </a:moveTo>
                <a:cubicBezTo>
                  <a:pt x="1939233" y="171284"/>
                  <a:pt x="1885250" y="240507"/>
                  <a:pt x="1889605" y="328096"/>
                </a:cubicBezTo>
                <a:cubicBezTo>
                  <a:pt x="1893960" y="415685"/>
                  <a:pt x="1947942" y="461682"/>
                  <a:pt x="2032627" y="462408"/>
                </a:cubicBezTo>
                <a:cubicBezTo>
                  <a:pt x="2117312" y="463134"/>
                  <a:pt x="2188710" y="415685"/>
                  <a:pt x="2188710" y="332450"/>
                </a:cubicBezTo>
                <a:cubicBezTo>
                  <a:pt x="2188710" y="249215"/>
                  <a:pt x="2126021" y="172736"/>
                  <a:pt x="2032627" y="172010"/>
                </a:cubicBezTo>
                <a:close/>
                <a:moveTo>
                  <a:pt x="0" y="0"/>
                </a:moveTo>
                <a:lnTo>
                  <a:pt x="2463737" y="0"/>
                </a:lnTo>
                <a:lnTo>
                  <a:pt x="2463737" y="4377799"/>
                </a:lnTo>
                <a:lnTo>
                  <a:pt x="0" y="4377799"/>
                </a:lnTo>
                <a:lnTo>
                  <a:pt x="0" y="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2" name="Picture 41">
            <a:extLst>
              <a:ext uri="{FF2B5EF4-FFF2-40B4-BE49-F238E27FC236}">
                <a16:creationId xmlns:a16="http://schemas.microsoft.com/office/drawing/2014/main" id="{AA79063B-6E3E-A54A-99C2-542A303E9EEB}"/>
              </a:ext>
            </a:extLst>
          </p:cNvPr>
          <p:cNvPicPr>
            <a:picLocks noChangeAspect="1"/>
          </p:cNvPicPr>
          <p:nvPr/>
        </p:nvPicPr>
        <p:blipFill>
          <a:blip r:embed="rId7"/>
          <a:stretch>
            <a:fillRect/>
          </a:stretch>
        </p:blipFill>
        <p:spPr>
          <a:xfrm>
            <a:off x="4097444" y="1113970"/>
            <a:ext cx="1699749" cy="1709928"/>
          </a:xfrm>
          <a:prstGeom prst="rect">
            <a:avLst/>
          </a:prstGeom>
        </p:spPr>
      </p:pic>
      <p:pic>
        <p:nvPicPr>
          <p:cNvPr id="43" name="Picture 42">
            <a:extLst>
              <a:ext uri="{FF2B5EF4-FFF2-40B4-BE49-F238E27FC236}">
                <a16:creationId xmlns:a16="http://schemas.microsoft.com/office/drawing/2014/main" id="{74B315D9-68BE-BD47-84C4-7683E60FA2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860" y="2114066"/>
            <a:ext cx="545374" cy="548640"/>
          </a:xfrm>
          <a:prstGeom prst="rect">
            <a:avLst/>
          </a:prstGeom>
        </p:spPr>
      </p:pic>
      <p:pic>
        <p:nvPicPr>
          <p:cNvPr id="44" name="Picture 43">
            <a:extLst>
              <a:ext uri="{FF2B5EF4-FFF2-40B4-BE49-F238E27FC236}">
                <a16:creationId xmlns:a16="http://schemas.microsoft.com/office/drawing/2014/main" id="{435280FF-8358-664E-911D-99BC72662A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297" y="1403055"/>
            <a:ext cx="545375" cy="548640"/>
          </a:xfrm>
          <a:prstGeom prst="rect">
            <a:avLst/>
          </a:prstGeom>
        </p:spPr>
      </p:pic>
      <p:pic>
        <p:nvPicPr>
          <p:cNvPr id="45" name="Picture 44">
            <a:extLst>
              <a:ext uri="{FF2B5EF4-FFF2-40B4-BE49-F238E27FC236}">
                <a16:creationId xmlns:a16="http://schemas.microsoft.com/office/drawing/2014/main" id="{DCF5AB57-864A-A545-BE90-B1C2A9D253A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0648" y="1393473"/>
            <a:ext cx="545374" cy="548640"/>
          </a:xfrm>
          <a:prstGeom prst="rect">
            <a:avLst/>
          </a:prstGeom>
        </p:spPr>
      </p:pic>
      <p:pic>
        <p:nvPicPr>
          <p:cNvPr id="46" name="Picture 45">
            <a:extLst>
              <a:ext uri="{FF2B5EF4-FFF2-40B4-BE49-F238E27FC236}">
                <a16:creationId xmlns:a16="http://schemas.microsoft.com/office/drawing/2014/main" id="{2431F5AF-AF29-5C4A-9405-776B69F568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5077" y="1407687"/>
            <a:ext cx="548640" cy="548640"/>
          </a:xfrm>
          <a:prstGeom prst="rect">
            <a:avLst/>
          </a:prstGeom>
        </p:spPr>
      </p:pic>
      <p:pic>
        <p:nvPicPr>
          <p:cNvPr id="47" name="Picture 46">
            <a:extLst>
              <a:ext uri="{FF2B5EF4-FFF2-40B4-BE49-F238E27FC236}">
                <a16:creationId xmlns:a16="http://schemas.microsoft.com/office/drawing/2014/main" id="{71E618E6-1FDA-F04F-87F9-E52036C8E0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492" y="1403055"/>
            <a:ext cx="548640" cy="548640"/>
          </a:xfrm>
          <a:prstGeom prst="rect">
            <a:avLst/>
          </a:prstGeom>
        </p:spPr>
      </p:pic>
      <p:pic>
        <p:nvPicPr>
          <p:cNvPr id="48" name="Picture 47">
            <a:extLst>
              <a:ext uri="{FF2B5EF4-FFF2-40B4-BE49-F238E27FC236}">
                <a16:creationId xmlns:a16="http://schemas.microsoft.com/office/drawing/2014/main" id="{6890E501-7485-7E45-85C7-4C64773DF69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492" y="2114066"/>
            <a:ext cx="548640" cy="548640"/>
          </a:xfrm>
          <a:prstGeom prst="rect">
            <a:avLst/>
          </a:prstGeom>
        </p:spPr>
      </p:pic>
      <p:pic>
        <p:nvPicPr>
          <p:cNvPr id="49" name="Picture 48">
            <a:extLst>
              <a:ext uri="{FF2B5EF4-FFF2-40B4-BE49-F238E27FC236}">
                <a16:creationId xmlns:a16="http://schemas.microsoft.com/office/drawing/2014/main" id="{F42851A5-835D-2A4E-8B2D-C51C7FAE787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5077" y="2114066"/>
            <a:ext cx="548640" cy="548640"/>
          </a:xfrm>
          <a:prstGeom prst="rect">
            <a:avLst/>
          </a:prstGeom>
        </p:spPr>
      </p:pic>
      <p:pic>
        <p:nvPicPr>
          <p:cNvPr id="50" name="Picture 49">
            <a:extLst>
              <a:ext uri="{FF2B5EF4-FFF2-40B4-BE49-F238E27FC236}">
                <a16:creationId xmlns:a16="http://schemas.microsoft.com/office/drawing/2014/main" id="{3A607742-CA46-0846-A111-D6E5B4264A2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4899" y="2114066"/>
            <a:ext cx="548640" cy="548640"/>
          </a:xfrm>
          <a:prstGeom prst="rect">
            <a:avLst/>
          </a:prstGeom>
        </p:spPr>
      </p:pic>
    </p:spTree>
    <p:extLst>
      <p:ext uri="{BB962C8B-B14F-4D97-AF65-F5344CB8AC3E}">
        <p14:creationId xmlns:p14="http://schemas.microsoft.com/office/powerpoint/2010/main" val="4237208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3EA5F76-4CA8-E049-8125-7F46A4A3F84B}"/>
              </a:ext>
            </a:extLst>
          </p:cNvPr>
          <p:cNvGrpSpPr/>
          <p:nvPr/>
        </p:nvGrpSpPr>
        <p:grpSpPr>
          <a:xfrm>
            <a:off x="6284973" y="903514"/>
            <a:ext cx="2451237" cy="5127171"/>
            <a:chOff x="6182510" y="903514"/>
            <a:chExt cx="2451237" cy="5127171"/>
          </a:xfrm>
        </p:grpSpPr>
        <p:pic>
          <p:nvPicPr>
            <p:cNvPr id="56" name="Picture 55">
              <a:extLst>
                <a:ext uri="{FF2B5EF4-FFF2-40B4-BE49-F238E27FC236}">
                  <a16:creationId xmlns:a16="http://schemas.microsoft.com/office/drawing/2014/main" id="{6B050594-19A0-AC42-807B-0D7D3A97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8" name="Oval 57">
              <a:extLst>
                <a:ext uri="{FF2B5EF4-FFF2-40B4-BE49-F238E27FC236}">
                  <a16:creationId xmlns:a16="http://schemas.microsoft.com/office/drawing/2014/main" id="{2BCCB778-75DD-814E-9F35-5CA9A7336CD7}"/>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7">
            <a:extLst>
              <a:ext uri="{FF2B5EF4-FFF2-40B4-BE49-F238E27FC236}">
                <a16:creationId xmlns:a16="http://schemas.microsoft.com/office/drawing/2014/main" id="{B5DF0765-2659-3244-92A6-D93050EB0F0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View Presentation</a:t>
            </a:r>
          </a:p>
        </p:txBody>
      </p:sp>
      <p:pic>
        <p:nvPicPr>
          <p:cNvPr id="3" name="Picture 2">
            <a:extLst>
              <a:ext uri="{FF2B5EF4-FFF2-40B4-BE49-F238E27FC236}">
                <a16:creationId xmlns:a16="http://schemas.microsoft.com/office/drawing/2014/main" id="{5C9234E0-D326-4B4B-BA99-916514207A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7273" y="1521806"/>
            <a:ext cx="2122438" cy="3767328"/>
          </a:xfrm>
          <a:prstGeom prst="rect">
            <a:avLst/>
          </a:prstGeom>
        </p:spPr>
      </p:pic>
      <p:pic>
        <p:nvPicPr>
          <p:cNvPr id="19" name="Picture 18">
            <a:extLst>
              <a:ext uri="{FF2B5EF4-FFF2-40B4-BE49-F238E27FC236}">
                <a16:creationId xmlns:a16="http://schemas.microsoft.com/office/drawing/2014/main" id="{C618F79D-3B4D-7240-8CBB-912B42DB34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4" name="Picture 3">
            <a:extLst>
              <a:ext uri="{FF2B5EF4-FFF2-40B4-BE49-F238E27FC236}">
                <a16:creationId xmlns:a16="http://schemas.microsoft.com/office/drawing/2014/main" id="{F3D08756-16DA-7540-AF36-31048862B9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941" y="1278561"/>
            <a:ext cx="2463737" cy="4379976"/>
          </a:xfrm>
          <a:prstGeom prst="rect">
            <a:avLst/>
          </a:prstGeom>
        </p:spPr>
      </p:pic>
      <p:pic>
        <p:nvPicPr>
          <p:cNvPr id="18" name="Picture 17">
            <a:extLst>
              <a:ext uri="{FF2B5EF4-FFF2-40B4-BE49-F238E27FC236}">
                <a16:creationId xmlns:a16="http://schemas.microsoft.com/office/drawing/2014/main" id="{68E9D7E3-DAD7-FB49-87B1-BC593D7F98C3}"/>
              </a:ext>
            </a:extLst>
          </p:cNvPr>
          <p:cNvPicPr>
            <a:picLocks noChangeAspect="1"/>
          </p:cNvPicPr>
          <p:nvPr/>
        </p:nvPicPr>
        <p:blipFill>
          <a:blip r:embed="rId7"/>
          <a:stretch>
            <a:fillRect/>
          </a:stretch>
        </p:blipFill>
        <p:spPr>
          <a:xfrm>
            <a:off x="4097444" y="1113970"/>
            <a:ext cx="1699749" cy="1709928"/>
          </a:xfrm>
          <a:prstGeom prst="rect">
            <a:avLst/>
          </a:prstGeom>
        </p:spPr>
      </p:pic>
      <p:pic>
        <p:nvPicPr>
          <p:cNvPr id="20" name="Picture 19">
            <a:extLst>
              <a:ext uri="{FF2B5EF4-FFF2-40B4-BE49-F238E27FC236}">
                <a16:creationId xmlns:a16="http://schemas.microsoft.com/office/drawing/2014/main" id="{155A6231-E96F-F04D-8C2A-A8DA1A60F8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860" y="2114066"/>
            <a:ext cx="545374" cy="548640"/>
          </a:xfrm>
          <a:prstGeom prst="rect">
            <a:avLst/>
          </a:prstGeom>
        </p:spPr>
      </p:pic>
      <p:pic>
        <p:nvPicPr>
          <p:cNvPr id="21" name="Picture 20">
            <a:extLst>
              <a:ext uri="{FF2B5EF4-FFF2-40B4-BE49-F238E27FC236}">
                <a16:creationId xmlns:a16="http://schemas.microsoft.com/office/drawing/2014/main" id="{984E907D-323E-3443-B230-D1763C94F9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297" y="1403055"/>
            <a:ext cx="545375" cy="548640"/>
          </a:xfrm>
          <a:prstGeom prst="rect">
            <a:avLst/>
          </a:prstGeom>
        </p:spPr>
      </p:pic>
      <p:pic>
        <p:nvPicPr>
          <p:cNvPr id="32" name="Picture 31">
            <a:extLst>
              <a:ext uri="{FF2B5EF4-FFF2-40B4-BE49-F238E27FC236}">
                <a16:creationId xmlns:a16="http://schemas.microsoft.com/office/drawing/2014/main" id="{911AF5C0-7039-3040-B323-AE920E6744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0648" y="1393473"/>
            <a:ext cx="545374" cy="548640"/>
          </a:xfrm>
          <a:prstGeom prst="rect">
            <a:avLst/>
          </a:prstGeom>
        </p:spPr>
      </p:pic>
      <p:pic>
        <p:nvPicPr>
          <p:cNvPr id="33" name="Picture 32">
            <a:extLst>
              <a:ext uri="{FF2B5EF4-FFF2-40B4-BE49-F238E27FC236}">
                <a16:creationId xmlns:a16="http://schemas.microsoft.com/office/drawing/2014/main" id="{7428F9BF-8F77-BB43-B4A3-E1346FB6F2D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5077" y="1407687"/>
            <a:ext cx="548640" cy="548640"/>
          </a:xfrm>
          <a:prstGeom prst="rect">
            <a:avLst/>
          </a:prstGeom>
        </p:spPr>
      </p:pic>
      <p:pic>
        <p:nvPicPr>
          <p:cNvPr id="34" name="Picture 33">
            <a:extLst>
              <a:ext uri="{FF2B5EF4-FFF2-40B4-BE49-F238E27FC236}">
                <a16:creationId xmlns:a16="http://schemas.microsoft.com/office/drawing/2014/main" id="{AE1677C5-1165-BE47-8AA1-6A642EC3195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492" y="1403055"/>
            <a:ext cx="548640" cy="548640"/>
          </a:xfrm>
          <a:prstGeom prst="rect">
            <a:avLst/>
          </a:prstGeom>
        </p:spPr>
      </p:pic>
      <p:pic>
        <p:nvPicPr>
          <p:cNvPr id="35" name="Picture 34">
            <a:extLst>
              <a:ext uri="{FF2B5EF4-FFF2-40B4-BE49-F238E27FC236}">
                <a16:creationId xmlns:a16="http://schemas.microsoft.com/office/drawing/2014/main" id="{37C7BBC9-4370-1F43-964F-7DA210CC9D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492" y="2114066"/>
            <a:ext cx="548640" cy="548640"/>
          </a:xfrm>
          <a:prstGeom prst="rect">
            <a:avLst/>
          </a:prstGeom>
        </p:spPr>
      </p:pic>
      <p:pic>
        <p:nvPicPr>
          <p:cNvPr id="36" name="Picture 35">
            <a:extLst>
              <a:ext uri="{FF2B5EF4-FFF2-40B4-BE49-F238E27FC236}">
                <a16:creationId xmlns:a16="http://schemas.microsoft.com/office/drawing/2014/main" id="{D56C1531-16AE-1449-B1D4-F2425A3D8F9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5077" y="2114066"/>
            <a:ext cx="548640" cy="548640"/>
          </a:xfrm>
          <a:prstGeom prst="rect">
            <a:avLst/>
          </a:prstGeom>
        </p:spPr>
      </p:pic>
      <p:pic>
        <p:nvPicPr>
          <p:cNvPr id="37" name="Picture 36">
            <a:extLst>
              <a:ext uri="{FF2B5EF4-FFF2-40B4-BE49-F238E27FC236}">
                <a16:creationId xmlns:a16="http://schemas.microsoft.com/office/drawing/2014/main" id="{7D0DEDAC-FFC6-EF40-A6FF-30CE3256403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4899" y="2114066"/>
            <a:ext cx="548640" cy="548640"/>
          </a:xfrm>
          <a:prstGeom prst="rect">
            <a:avLst/>
          </a:prstGeom>
        </p:spPr>
      </p:pic>
    </p:spTree>
    <p:extLst>
      <p:ext uri="{BB962C8B-B14F-4D97-AF65-F5344CB8AC3E}">
        <p14:creationId xmlns:p14="http://schemas.microsoft.com/office/powerpoint/2010/main" val="1958023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F3EA5F76-4CA8-E049-8125-7F46A4A3F84B}"/>
              </a:ext>
            </a:extLst>
          </p:cNvPr>
          <p:cNvGrpSpPr/>
          <p:nvPr/>
        </p:nvGrpSpPr>
        <p:grpSpPr>
          <a:xfrm>
            <a:off x="6284973" y="903514"/>
            <a:ext cx="2451237" cy="5127171"/>
            <a:chOff x="6182510" y="903514"/>
            <a:chExt cx="2451237" cy="5127171"/>
          </a:xfrm>
        </p:grpSpPr>
        <p:pic>
          <p:nvPicPr>
            <p:cNvPr id="56" name="Picture 55">
              <a:extLst>
                <a:ext uri="{FF2B5EF4-FFF2-40B4-BE49-F238E27FC236}">
                  <a16:creationId xmlns:a16="http://schemas.microsoft.com/office/drawing/2014/main" id="{6B050594-19A0-AC42-807B-0D7D3A97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58" name="Oval 57">
              <a:extLst>
                <a:ext uri="{FF2B5EF4-FFF2-40B4-BE49-F238E27FC236}">
                  <a16:creationId xmlns:a16="http://schemas.microsoft.com/office/drawing/2014/main" id="{2BCCB778-75DD-814E-9F35-5CA9A7336CD7}"/>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7">
            <a:extLst>
              <a:ext uri="{FF2B5EF4-FFF2-40B4-BE49-F238E27FC236}">
                <a16:creationId xmlns:a16="http://schemas.microsoft.com/office/drawing/2014/main" id="{B5DF0765-2659-3244-92A6-D93050EB0F0B}"/>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View Presentation</a:t>
            </a:r>
          </a:p>
        </p:txBody>
      </p:sp>
      <p:pic>
        <p:nvPicPr>
          <p:cNvPr id="19" name="Picture 18">
            <a:extLst>
              <a:ext uri="{FF2B5EF4-FFF2-40B4-BE49-F238E27FC236}">
                <a16:creationId xmlns:a16="http://schemas.microsoft.com/office/drawing/2014/main" id="{B6C5FF88-E65C-4B40-8C81-6E97841BAC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7273" y="1521806"/>
            <a:ext cx="2122438" cy="3767328"/>
          </a:xfrm>
          <a:prstGeom prst="rect">
            <a:avLst/>
          </a:prstGeom>
        </p:spPr>
      </p:pic>
      <p:sp>
        <p:nvSpPr>
          <p:cNvPr id="32" name="Freeform 31">
            <a:extLst>
              <a:ext uri="{FF2B5EF4-FFF2-40B4-BE49-F238E27FC236}">
                <a16:creationId xmlns:a16="http://schemas.microsoft.com/office/drawing/2014/main" id="{ECE67857-BF93-0A40-BA3C-C85FDD65EFE8}"/>
              </a:ext>
            </a:extLst>
          </p:cNvPr>
          <p:cNvSpPr/>
          <p:nvPr/>
        </p:nvSpPr>
        <p:spPr>
          <a:xfrm>
            <a:off x="6457273" y="1521806"/>
            <a:ext cx="2122438" cy="3767328"/>
          </a:xfrm>
          <a:custGeom>
            <a:avLst/>
            <a:gdLst>
              <a:gd name="connsiteX0" fmla="*/ 341396 w 2122438"/>
              <a:gd name="connsiteY0" fmla="*/ 313973 h 3767328"/>
              <a:gd name="connsiteX1" fmla="*/ 13328 w 2122438"/>
              <a:gd name="connsiteY1" fmla="*/ 642041 h 3767328"/>
              <a:gd name="connsiteX2" fmla="*/ 341396 w 2122438"/>
              <a:gd name="connsiteY2" fmla="*/ 970109 h 3767328"/>
              <a:gd name="connsiteX3" fmla="*/ 669464 w 2122438"/>
              <a:gd name="connsiteY3" fmla="*/ 642041 h 3767328"/>
              <a:gd name="connsiteX4" fmla="*/ 341396 w 2122438"/>
              <a:gd name="connsiteY4" fmla="*/ 313973 h 3767328"/>
              <a:gd name="connsiteX5" fmla="*/ 0 w 2122438"/>
              <a:gd name="connsiteY5" fmla="*/ 0 h 3767328"/>
              <a:gd name="connsiteX6" fmla="*/ 2122438 w 2122438"/>
              <a:gd name="connsiteY6" fmla="*/ 0 h 3767328"/>
              <a:gd name="connsiteX7" fmla="*/ 2122438 w 2122438"/>
              <a:gd name="connsiteY7" fmla="*/ 3767328 h 3767328"/>
              <a:gd name="connsiteX8" fmla="*/ 0 w 2122438"/>
              <a:gd name="connsiteY8" fmla="*/ 3767328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2438" h="3767328">
                <a:moveTo>
                  <a:pt x="341396" y="313973"/>
                </a:moveTo>
                <a:cubicBezTo>
                  <a:pt x="160209" y="313973"/>
                  <a:pt x="13328" y="460854"/>
                  <a:pt x="13328" y="642041"/>
                </a:cubicBezTo>
                <a:cubicBezTo>
                  <a:pt x="13328" y="823228"/>
                  <a:pt x="160209" y="970109"/>
                  <a:pt x="341396" y="970109"/>
                </a:cubicBezTo>
                <a:cubicBezTo>
                  <a:pt x="522583" y="970109"/>
                  <a:pt x="669464" y="823228"/>
                  <a:pt x="669464" y="642041"/>
                </a:cubicBezTo>
                <a:cubicBezTo>
                  <a:pt x="669464" y="460854"/>
                  <a:pt x="522583" y="313973"/>
                  <a:pt x="341396" y="313973"/>
                </a:cubicBezTo>
                <a:close/>
                <a:moveTo>
                  <a:pt x="0" y="0"/>
                </a:moveTo>
                <a:lnTo>
                  <a:pt x="2122438" y="0"/>
                </a:lnTo>
                <a:lnTo>
                  <a:pt x="2122438" y="3767328"/>
                </a:lnTo>
                <a:lnTo>
                  <a:pt x="0" y="376732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5" name="Picture 34">
            <a:extLst>
              <a:ext uri="{FF2B5EF4-FFF2-40B4-BE49-F238E27FC236}">
                <a16:creationId xmlns:a16="http://schemas.microsoft.com/office/drawing/2014/main" id="{710AD5F2-6FF2-8640-BBAC-80AC12B7C9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8" name="Picture 17">
            <a:extLst>
              <a:ext uri="{FF2B5EF4-FFF2-40B4-BE49-F238E27FC236}">
                <a16:creationId xmlns:a16="http://schemas.microsoft.com/office/drawing/2014/main" id="{76278D65-1A28-5245-B0FF-BFDEF928EC9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60941" y="1278561"/>
            <a:ext cx="2463737" cy="4379976"/>
          </a:xfrm>
          <a:prstGeom prst="rect">
            <a:avLst/>
          </a:prstGeom>
        </p:spPr>
      </p:pic>
      <p:sp>
        <p:nvSpPr>
          <p:cNvPr id="33" name="Freeform 32">
            <a:extLst>
              <a:ext uri="{FF2B5EF4-FFF2-40B4-BE49-F238E27FC236}">
                <a16:creationId xmlns:a16="http://schemas.microsoft.com/office/drawing/2014/main" id="{356DA534-4AFC-4842-AEEA-A78862FBD1F4}"/>
              </a:ext>
            </a:extLst>
          </p:cNvPr>
          <p:cNvSpPr/>
          <p:nvPr/>
        </p:nvSpPr>
        <p:spPr>
          <a:xfrm>
            <a:off x="8916859" y="1278560"/>
            <a:ext cx="2507818" cy="4314519"/>
          </a:xfrm>
          <a:custGeom>
            <a:avLst/>
            <a:gdLst>
              <a:gd name="connsiteX0" fmla="*/ 44081 w 2507818"/>
              <a:gd name="connsiteY0" fmla="*/ 567034 h 4314519"/>
              <a:gd name="connsiteX1" fmla="*/ 44081 w 2507818"/>
              <a:gd name="connsiteY1" fmla="*/ 870676 h 4314519"/>
              <a:gd name="connsiteX2" fmla="*/ 22698 w 2507818"/>
              <a:gd name="connsiteY2" fmla="*/ 831281 h 4314519"/>
              <a:gd name="connsiteX3" fmla="*/ 0 w 2507818"/>
              <a:gd name="connsiteY3" fmla="*/ 718855 h 4314519"/>
              <a:gd name="connsiteX4" fmla="*/ 22698 w 2507818"/>
              <a:gd name="connsiteY4" fmla="*/ 606430 h 4314519"/>
              <a:gd name="connsiteX5" fmla="*/ 44081 w 2507818"/>
              <a:gd name="connsiteY5" fmla="*/ 0 h 4314519"/>
              <a:gd name="connsiteX6" fmla="*/ 2507818 w 2507818"/>
              <a:gd name="connsiteY6" fmla="*/ 0 h 4314519"/>
              <a:gd name="connsiteX7" fmla="*/ 2507818 w 2507818"/>
              <a:gd name="connsiteY7" fmla="*/ 4314519 h 4314519"/>
              <a:gd name="connsiteX8" fmla="*/ 44081 w 2507818"/>
              <a:gd name="connsiteY8" fmla="*/ 4314519 h 4314519"/>
              <a:gd name="connsiteX9" fmla="*/ 44081 w 2507818"/>
              <a:gd name="connsiteY9" fmla="*/ 870676 h 4314519"/>
              <a:gd name="connsiteX10" fmla="*/ 49328 w 2507818"/>
              <a:gd name="connsiteY10" fmla="*/ 880343 h 4314519"/>
              <a:gd name="connsiteX11" fmla="*/ 288830 w 2507818"/>
              <a:gd name="connsiteY11" fmla="*/ 1007685 h 4314519"/>
              <a:gd name="connsiteX12" fmla="*/ 577660 w 2507818"/>
              <a:gd name="connsiteY12" fmla="*/ 718855 h 4314519"/>
              <a:gd name="connsiteX13" fmla="*/ 288830 w 2507818"/>
              <a:gd name="connsiteY13" fmla="*/ 430025 h 4314519"/>
              <a:gd name="connsiteX14" fmla="*/ 49328 w 2507818"/>
              <a:gd name="connsiteY14" fmla="*/ 557368 h 4314519"/>
              <a:gd name="connsiteX15" fmla="*/ 44081 w 2507818"/>
              <a:gd name="connsiteY15" fmla="*/ 567034 h 43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07818" h="4314519">
                <a:moveTo>
                  <a:pt x="44081" y="567034"/>
                </a:moveTo>
                <a:lnTo>
                  <a:pt x="44081" y="870676"/>
                </a:lnTo>
                <a:lnTo>
                  <a:pt x="22698" y="831281"/>
                </a:lnTo>
                <a:cubicBezTo>
                  <a:pt x="8082" y="796726"/>
                  <a:pt x="0" y="758734"/>
                  <a:pt x="0" y="718855"/>
                </a:cubicBezTo>
                <a:cubicBezTo>
                  <a:pt x="0" y="678976"/>
                  <a:pt x="8082" y="640985"/>
                  <a:pt x="22698" y="606430"/>
                </a:cubicBezTo>
                <a:close/>
                <a:moveTo>
                  <a:pt x="44081" y="0"/>
                </a:moveTo>
                <a:lnTo>
                  <a:pt x="2507818" y="0"/>
                </a:lnTo>
                <a:lnTo>
                  <a:pt x="2507818" y="4314519"/>
                </a:lnTo>
                <a:lnTo>
                  <a:pt x="44081" y="4314519"/>
                </a:lnTo>
                <a:lnTo>
                  <a:pt x="44081" y="870676"/>
                </a:lnTo>
                <a:lnTo>
                  <a:pt x="49328" y="880343"/>
                </a:lnTo>
                <a:cubicBezTo>
                  <a:pt x="101233" y="957172"/>
                  <a:pt x="189133" y="1007685"/>
                  <a:pt x="288830" y="1007685"/>
                </a:cubicBezTo>
                <a:cubicBezTo>
                  <a:pt x="448346" y="1007685"/>
                  <a:pt x="577660" y="878371"/>
                  <a:pt x="577660" y="718855"/>
                </a:cubicBezTo>
                <a:cubicBezTo>
                  <a:pt x="577660" y="559339"/>
                  <a:pt x="448346" y="430025"/>
                  <a:pt x="288830" y="430025"/>
                </a:cubicBezTo>
                <a:cubicBezTo>
                  <a:pt x="189133" y="430025"/>
                  <a:pt x="101233" y="480538"/>
                  <a:pt x="49328" y="557368"/>
                </a:cubicBezTo>
                <a:lnTo>
                  <a:pt x="44081" y="56703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Picture 19">
            <a:extLst>
              <a:ext uri="{FF2B5EF4-FFF2-40B4-BE49-F238E27FC236}">
                <a16:creationId xmlns:a16="http://schemas.microsoft.com/office/drawing/2014/main" id="{1FB91783-9E4F-0544-A9BD-0009D94B2760}"/>
              </a:ext>
            </a:extLst>
          </p:cNvPr>
          <p:cNvPicPr>
            <a:picLocks noChangeAspect="1"/>
          </p:cNvPicPr>
          <p:nvPr/>
        </p:nvPicPr>
        <p:blipFill>
          <a:blip r:embed="rId7"/>
          <a:stretch>
            <a:fillRect/>
          </a:stretch>
        </p:blipFill>
        <p:spPr>
          <a:xfrm>
            <a:off x="4097444" y="1113970"/>
            <a:ext cx="1699749" cy="1709928"/>
          </a:xfrm>
          <a:prstGeom prst="rect">
            <a:avLst/>
          </a:prstGeom>
        </p:spPr>
      </p:pic>
      <p:pic>
        <p:nvPicPr>
          <p:cNvPr id="21" name="Picture 20">
            <a:extLst>
              <a:ext uri="{FF2B5EF4-FFF2-40B4-BE49-F238E27FC236}">
                <a16:creationId xmlns:a16="http://schemas.microsoft.com/office/drawing/2014/main" id="{0421AE5D-01CB-AB49-A3B8-3FF8922B9D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860" y="2114066"/>
            <a:ext cx="545374" cy="548640"/>
          </a:xfrm>
          <a:prstGeom prst="rect">
            <a:avLst/>
          </a:prstGeom>
        </p:spPr>
      </p:pic>
      <p:pic>
        <p:nvPicPr>
          <p:cNvPr id="34" name="Picture 33">
            <a:extLst>
              <a:ext uri="{FF2B5EF4-FFF2-40B4-BE49-F238E27FC236}">
                <a16:creationId xmlns:a16="http://schemas.microsoft.com/office/drawing/2014/main" id="{E127B553-3353-9147-937E-FEC2405186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297" y="1403055"/>
            <a:ext cx="545375" cy="548640"/>
          </a:xfrm>
          <a:prstGeom prst="rect">
            <a:avLst/>
          </a:prstGeom>
        </p:spPr>
      </p:pic>
      <p:pic>
        <p:nvPicPr>
          <p:cNvPr id="36" name="Picture 35">
            <a:extLst>
              <a:ext uri="{FF2B5EF4-FFF2-40B4-BE49-F238E27FC236}">
                <a16:creationId xmlns:a16="http://schemas.microsoft.com/office/drawing/2014/main" id="{C3F866D5-24A3-7A42-9F97-75E402D45F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0648" y="1393473"/>
            <a:ext cx="545374" cy="548640"/>
          </a:xfrm>
          <a:prstGeom prst="rect">
            <a:avLst/>
          </a:prstGeom>
        </p:spPr>
      </p:pic>
      <p:pic>
        <p:nvPicPr>
          <p:cNvPr id="37" name="Picture 36">
            <a:extLst>
              <a:ext uri="{FF2B5EF4-FFF2-40B4-BE49-F238E27FC236}">
                <a16:creationId xmlns:a16="http://schemas.microsoft.com/office/drawing/2014/main" id="{3F2CC981-25CA-1E47-B603-D5A4A60C3E4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5077" y="1407687"/>
            <a:ext cx="548640" cy="548640"/>
          </a:xfrm>
          <a:prstGeom prst="rect">
            <a:avLst/>
          </a:prstGeom>
        </p:spPr>
      </p:pic>
      <p:pic>
        <p:nvPicPr>
          <p:cNvPr id="38" name="Picture 37">
            <a:extLst>
              <a:ext uri="{FF2B5EF4-FFF2-40B4-BE49-F238E27FC236}">
                <a16:creationId xmlns:a16="http://schemas.microsoft.com/office/drawing/2014/main" id="{23E4A6EC-1D24-C346-817C-7ED324912D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492" y="1403055"/>
            <a:ext cx="548640" cy="548640"/>
          </a:xfrm>
          <a:prstGeom prst="rect">
            <a:avLst/>
          </a:prstGeom>
        </p:spPr>
      </p:pic>
      <p:pic>
        <p:nvPicPr>
          <p:cNvPr id="39" name="Picture 38">
            <a:extLst>
              <a:ext uri="{FF2B5EF4-FFF2-40B4-BE49-F238E27FC236}">
                <a16:creationId xmlns:a16="http://schemas.microsoft.com/office/drawing/2014/main" id="{58C51F1A-A4D3-8A4C-94E7-8E43E1B981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492" y="2114066"/>
            <a:ext cx="548640" cy="548640"/>
          </a:xfrm>
          <a:prstGeom prst="rect">
            <a:avLst/>
          </a:prstGeom>
        </p:spPr>
      </p:pic>
      <p:pic>
        <p:nvPicPr>
          <p:cNvPr id="40" name="Picture 39">
            <a:extLst>
              <a:ext uri="{FF2B5EF4-FFF2-40B4-BE49-F238E27FC236}">
                <a16:creationId xmlns:a16="http://schemas.microsoft.com/office/drawing/2014/main" id="{919B2101-8237-3948-8C76-6E3351413C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5077" y="2114066"/>
            <a:ext cx="548640" cy="548640"/>
          </a:xfrm>
          <a:prstGeom prst="rect">
            <a:avLst/>
          </a:prstGeom>
        </p:spPr>
      </p:pic>
      <p:pic>
        <p:nvPicPr>
          <p:cNvPr id="41" name="Picture 40">
            <a:extLst>
              <a:ext uri="{FF2B5EF4-FFF2-40B4-BE49-F238E27FC236}">
                <a16:creationId xmlns:a16="http://schemas.microsoft.com/office/drawing/2014/main" id="{8D84B87F-BF96-EC47-9B48-7C94E40FB22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4899" y="2114066"/>
            <a:ext cx="548640" cy="548640"/>
          </a:xfrm>
          <a:prstGeom prst="rect">
            <a:avLst/>
          </a:prstGeom>
        </p:spPr>
      </p:pic>
    </p:spTree>
    <p:extLst>
      <p:ext uri="{BB962C8B-B14F-4D97-AF65-F5344CB8AC3E}">
        <p14:creationId xmlns:p14="http://schemas.microsoft.com/office/powerpoint/2010/main" val="23568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7">
            <a:extLst>
              <a:ext uri="{FF2B5EF4-FFF2-40B4-BE49-F238E27FC236}">
                <a16:creationId xmlns:a16="http://schemas.microsoft.com/office/drawing/2014/main" id="{20C26B5F-A4AC-B84D-87A9-3F625B0BC9D8}"/>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View Presentation</a:t>
            </a:r>
          </a:p>
        </p:txBody>
      </p:sp>
      <p:grpSp>
        <p:nvGrpSpPr>
          <p:cNvPr id="107" name="Group 106">
            <a:extLst>
              <a:ext uri="{FF2B5EF4-FFF2-40B4-BE49-F238E27FC236}">
                <a16:creationId xmlns:a16="http://schemas.microsoft.com/office/drawing/2014/main" id="{5650394F-652B-144C-80C2-332EC9B742BF}"/>
              </a:ext>
            </a:extLst>
          </p:cNvPr>
          <p:cNvGrpSpPr/>
          <p:nvPr/>
        </p:nvGrpSpPr>
        <p:grpSpPr>
          <a:xfrm rot="16200000">
            <a:off x="7622940" y="-431100"/>
            <a:ext cx="2451237" cy="5127171"/>
            <a:chOff x="6182510" y="903514"/>
            <a:chExt cx="2451237" cy="5127171"/>
          </a:xfrm>
        </p:grpSpPr>
        <p:pic>
          <p:nvPicPr>
            <p:cNvPr id="108" name="Picture 107">
              <a:extLst>
                <a:ext uri="{FF2B5EF4-FFF2-40B4-BE49-F238E27FC236}">
                  <a16:creationId xmlns:a16="http://schemas.microsoft.com/office/drawing/2014/main" id="{319BA136-8517-9E4D-9B7D-3E461401F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109" name="Oval 108">
              <a:extLst>
                <a:ext uri="{FF2B5EF4-FFF2-40B4-BE49-F238E27FC236}">
                  <a16:creationId xmlns:a16="http://schemas.microsoft.com/office/drawing/2014/main" id="{B0B25C99-5CD4-734F-8570-8D615064064D}"/>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AFC64A7-3711-A142-8700-D8F98D5CB3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1005" y="1047749"/>
            <a:ext cx="3811916" cy="2143131"/>
          </a:xfrm>
          <a:prstGeom prst="rect">
            <a:avLst/>
          </a:prstGeom>
        </p:spPr>
      </p:pic>
      <p:pic>
        <p:nvPicPr>
          <p:cNvPr id="21" name="Picture 20">
            <a:extLst>
              <a:ext uri="{FF2B5EF4-FFF2-40B4-BE49-F238E27FC236}">
                <a16:creationId xmlns:a16="http://schemas.microsoft.com/office/drawing/2014/main" id="{8394ED3C-00E8-664B-A07F-3A3581B792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547166" y="2236792"/>
            <a:ext cx="2602784" cy="5127172"/>
          </a:xfrm>
          <a:prstGeom prst="rect">
            <a:avLst/>
          </a:prstGeom>
        </p:spPr>
      </p:pic>
      <p:pic>
        <p:nvPicPr>
          <p:cNvPr id="5" name="Picture 4">
            <a:extLst>
              <a:ext uri="{FF2B5EF4-FFF2-40B4-BE49-F238E27FC236}">
                <a16:creationId xmlns:a16="http://schemas.microsoft.com/office/drawing/2014/main" id="{A5F3F143-8A28-C54D-AE46-DA3713F963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6319" y="3568509"/>
            <a:ext cx="4379976" cy="2463736"/>
          </a:xfrm>
          <a:prstGeom prst="rect">
            <a:avLst/>
          </a:prstGeom>
        </p:spPr>
      </p:pic>
      <p:pic>
        <p:nvPicPr>
          <p:cNvPr id="18" name="Picture 17">
            <a:extLst>
              <a:ext uri="{FF2B5EF4-FFF2-40B4-BE49-F238E27FC236}">
                <a16:creationId xmlns:a16="http://schemas.microsoft.com/office/drawing/2014/main" id="{A646E61B-7E59-D245-B337-96590B8EACD5}"/>
              </a:ext>
            </a:extLst>
          </p:cNvPr>
          <p:cNvPicPr>
            <a:picLocks noChangeAspect="1"/>
          </p:cNvPicPr>
          <p:nvPr/>
        </p:nvPicPr>
        <p:blipFill>
          <a:blip r:embed="rId7"/>
          <a:stretch>
            <a:fillRect/>
          </a:stretch>
        </p:blipFill>
        <p:spPr>
          <a:xfrm>
            <a:off x="4097444" y="1113970"/>
            <a:ext cx="1699749" cy="1709928"/>
          </a:xfrm>
          <a:prstGeom prst="rect">
            <a:avLst/>
          </a:prstGeom>
        </p:spPr>
      </p:pic>
      <p:pic>
        <p:nvPicPr>
          <p:cNvPr id="19" name="Picture 18">
            <a:extLst>
              <a:ext uri="{FF2B5EF4-FFF2-40B4-BE49-F238E27FC236}">
                <a16:creationId xmlns:a16="http://schemas.microsoft.com/office/drawing/2014/main" id="{9094B293-3D87-704A-A8CF-7C9258FE5C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860" y="2114066"/>
            <a:ext cx="545374" cy="548640"/>
          </a:xfrm>
          <a:prstGeom prst="rect">
            <a:avLst/>
          </a:prstGeom>
        </p:spPr>
      </p:pic>
      <p:pic>
        <p:nvPicPr>
          <p:cNvPr id="20" name="Picture 19">
            <a:extLst>
              <a:ext uri="{FF2B5EF4-FFF2-40B4-BE49-F238E27FC236}">
                <a16:creationId xmlns:a16="http://schemas.microsoft.com/office/drawing/2014/main" id="{B91C8829-EEFB-9941-BEB3-A9990A4FC9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297" y="1403055"/>
            <a:ext cx="545375" cy="548640"/>
          </a:xfrm>
          <a:prstGeom prst="rect">
            <a:avLst/>
          </a:prstGeom>
        </p:spPr>
      </p:pic>
      <p:pic>
        <p:nvPicPr>
          <p:cNvPr id="22" name="Picture 21">
            <a:extLst>
              <a:ext uri="{FF2B5EF4-FFF2-40B4-BE49-F238E27FC236}">
                <a16:creationId xmlns:a16="http://schemas.microsoft.com/office/drawing/2014/main" id="{B42C511F-677A-2142-9F56-C8C0440831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0648" y="1393473"/>
            <a:ext cx="545374" cy="548640"/>
          </a:xfrm>
          <a:prstGeom prst="rect">
            <a:avLst/>
          </a:prstGeom>
        </p:spPr>
      </p:pic>
      <p:pic>
        <p:nvPicPr>
          <p:cNvPr id="23" name="Picture 22">
            <a:extLst>
              <a:ext uri="{FF2B5EF4-FFF2-40B4-BE49-F238E27FC236}">
                <a16:creationId xmlns:a16="http://schemas.microsoft.com/office/drawing/2014/main" id="{B89B1E9E-677D-654B-978D-7C4E4B84567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5077" y="1407687"/>
            <a:ext cx="548640" cy="548640"/>
          </a:xfrm>
          <a:prstGeom prst="rect">
            <a:avLst/>
          </a:prstGeom>
        </p:spPr>
      </p:pic>
      <p:pic>
        <p:nvPicPr>
          <p:cNvPr id="24" name="Picture 23">
            <a:extLst>
              <a:ext uri="{FF2B5EF4-FFF2-40B4-BE49-F238E27FC236}">
                <a16:creationId xmlns:a16="http://schemas.microsoft.com/office/drawing/2014/main" id="{EABA7263-B459-E14C-8265-8C0F331AF0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492" y="1403055"/>
            <a:ext cx="548640" cy="548640"/>
          </a:xfrm>
          <a:prstGeom prst="rect">
            <a:avLst/>
          </a:prstGeom>
        </p:spPr>
      </p:pic>
      <p:pic>
        <p:nvPicPr>
          <p:cNvPr id="25" name="Picture 24">
            <a:extLst>
              <a:ext uri="{FF2B5EF4-FFF2-40B4-BE49-F238E27FC236}">
                <a16:creationId xmlns:a16="http://schemas.microsoft.com/office/drawing/2014/main" id="{87785736-E965-274D-8116-5B780223BB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492" y="2114066"/>
            <a:ext cx="548640" cy="548640"/>
          </a:xfrm>
          <a:prstGeom prst="rect">
            <a:avLst/>
          </a:prstGeom>
        </p:spPr>
      </p:pic>
      <p:pic>
        <p:nvPicPr>
          <p:cNvPr id="26" name="Picture 25">
            <a:extLst>
              <a:ext uri="{FF2B5EF4-FFF2-40B4-BE49-F238E27FC236}">
                <a16:creationId xmlns:a16="http://schemas.microsoft.com/office/drawing/2014/main" id="{1EA1CAF9-D516-1044-A16A-501B329B9A8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5077" y="2114066"/>
            <a:ext cx="548640" cy="548640"/>
          </a:xfrm>
          <a:prstGeom prst="rect">
            <a:avLst/>
          </a:prstGeom>
        </p:spPr>
      </p:pic>
      <p:pic>
        <p:nvPicPr>
          <p:cNvPr id="27" name="Picture 26">
            <a:extLst>
              <a:ext uri="{FF2B5EF4-FFF2-40B4-BE49-F238E27FC236}">
                <a16:creationId xmlns:a16="http://schemas.microsoft.com/office/drawing/2014/main" id="{CBDA8E12-37DE-5147-8DE6-71B12885978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4899" y="2114066"/>
            <a:ext cx="548640" cy="548640"/>
          </a:xfrm>
          <a:prstGeom prst="rect">
            <a:avLst/>
          </a:prstGeom>
        </p:spPr>
      </p:pic>
    </p:spTree>
    <p:extLst>
      <p:ext uri="{BB962C8B-B14F-4D97-AF65-F5344CB8AC3E}">
        <p14:creationId xmlns:p14="http://schemas.microsoft.com/office/powerpoint/2010/main" val="78467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5650394F-652B-144C-80C2-332EC9B742BF}"/>
              </a:ext>
            </a:extLst>
          </p:cNvPr>
          <p:cNvGrpSpPr/>
          <p:nvPr/>
        </p:nvGrpSpPr>
        <p:grpSpPr>
          <a:xfrm rot="16200000">
            <a:off x="7622940" y="-431100"/>
            <a:ext cx="2451237" cy="5127171"/>
            <a:chOff x="6182510" y="903514"/>
            <a:chExt cx="2451237" cy="5127171"/>
          </a:xfrm>
        </p:grpSpPr>
        <p:pic>
          <p:nvPicPr>
            <p:cNvPr id="108" name="Picture 107">
              <a:extLst>
                <a:ext uri="{FF2B5EF4-FFF2-40B4-BE49-F238E27FC236}">
                  <a16:creationId xmlns:a16="http://schemas.microsoft.com/office/drawing/2014/main" id="{319BA136-8517-9E4D-9B7D-3E461401F4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109" name="Oval 108">
              <a:extLst>
                <a:ext uri="{FF2B5EF4-FFF2-40B4-BE49-F238E27FC236}">
                  <a16:creationId xmlns:a16="http://schemas.microsoft.com/office/drawing/2014/main" id="{B0B25C99-5CD4-734F-8570-8D615064064D}"/>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6EAF146-FE57-814A-8514-9EACE10CED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1005" y="1047112"/>
            <a:ext cx="3813048" cy="2143768"/>
          </a:xfrm>
          <a:prstGeom prst="rect">
            <a:avLst/>
          </a:prstGeom>
        </p:spPr>
      </p:pic>
      <p:sp>
        <p:nvSpPr>
          <p:cNvPr id="64" name="Title 7">
            <a:extLst>
              <a:ext uri="{FF2B5EF4-FFF2-40B4-BE49-F238E27FC236}">
                <a16:creationId xmlns:a16="http://schemas.microsoft.com/office/drawing/2014/main" id="{20C26B5F-A4AC-B84D-87A9-3F625B0BC9D8}"/>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View Presentation</a:t>
            </a:r>
          </a:p>
        </p:txBody>
      </p:sp>
      <p:sp>
        <p:nvSpPr>
          <p:cNvPr id="18" name="Title 7">
            <a:extLst>
              <a:ext uri="{FF2B5EF4-FFF2-40B4-BE49-F238E27FC236}">
                <a16:creationId xmlns:a16="http://schemas.microsoft.com/office/drawing/2014/main" id="{5D2827B5-202B-A745-9DF4-0ECA881517F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advance to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next video</a:t>
            </a:r>
          </a:p>
        </p:txBody>
      </p:sp>
      <p:sp>
        <p:nvSpPr>
          <p:cNvPr id="2" name="Rectangle 1">
            <a:extLst>
              <a:ext uri="{FF2B5EF4-FFF2-40B4-BE49-F238E27FC236}">
                <a16:creationId xmlns:a16="http://schemas.microsoft.com/office/drawing/2014/main" id="{78791F18-C567-2C4D-BBFB-78062D680584}"/>
              </a:ext>
            </a:extLst>
          </p:cNvPr>
          <p:cNvSpPr/>
          <p:nvPr/>
        </p:nvSpPr>
        <p:spPr>
          <a:xfrm>
            <a:off x="6851006" y="1047112"/>
            <a:ext cx="1407170" cy="21437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ight Arrow 19">
            <a:extLst>
              <a:ext uri="{FF2B5EF4-FFF2-40B4-BE49-F238E27FC236}">
                <a16:creationId xmlns:a16="http://schemas.microsoft.com/office/drawing/2014/main" id="{6C729E22-ACE4-1C47-A05D-D27458FC55FA}"/>
              </a:ext>
            </a:extLst>
          </p:cNvPr>
          <p:cNvSpPr/>
          <p:nvPr/>
        </p:nvSpPr>
        <p:spPr>
          <a:xfrm rot="10800000">
            <a:off x="7092970" y="1875510"/>
            <a:ext cx="979943" cy="483041"/>
          </a:xfrm>
          <a:prstGeom prst="rightArrow">
            <a:avLst>
              <a:gd name="adj1" fmla="val 37688"/>
              <a:gd name="adj2" fmla="val 75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C3F6268F-43D2-394A-824B-F3FF7C059CD0}"/>
              </a:ext>
            </a:extLst>
          </p:cNvPr>
          <p:cNvSpPr/>
          <p:nvPr/>
        </p:nvSpPr>
        <p:spPr>
          <a:xfrm rot="10800000">
            <a:off x="8505458" y="4618710"/>
            <a:ext cx="979943" cy="483041"/>
          </a:xfrm>
          <a:prstGeom prst="rightArrow">
            <a:avLst>
              <a:gd name="adj1" fmla="val 37688"/>
              <a:gd name="adj2" fmla="val 75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BD18F49-6690-EE49-81B0-8275BB07B4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547166" y="2236792"/>
            <a:ext cx="2602784" cy="5127172"/>
          </a:xfrm>
          <a:prstGeom prst="rect">
            <a:avLst/>
          </a:prstGeom>
        </p:spPr>
      </p:pic>
      <p:pic>
        <p:nvPicPr>
          <p:cNvPr id="5" name="Picture 4">
            <a:extLst>
              <a:ext uri="{FF2B5EF4-FFF2-40B4-BE49-F238E27FC236}">
                <a16:creationId xmlns:a16="http://schemas.microsoft.com/office/drawing/2014/main" id="{67954842-5AC6-5D44-BE3E-352F1062CE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9794" y="3566212"/>
            <a:ext cx="4379976" cy="2476448"/>
          </a:xfrm>
          <a:prstGeom prst="rect">
            <a:avLst/>
          </a:prstGeom>
        </p:spPr>
      </p:pic>
      <p:sp>
        <p:nvSpPr>
          <p:cNvPr id="23" name="Rectangle 22">
            <a:extLst>
              <a:ext uri="{FF2B5EF4-FFF2-40B4-BE49-F238E27FC236}">
                <a16:creationId xmlns:a16="http://schemas.microsoft.com/office/drawing/2014/main" id="{0F1C681F-E6E5-5546-A14C-FFC9801032A3}"/>
              </a:ext>
            </a:extLst>
          </p:cNvPr>
          <p:cNvSpPr/>
          <p:nvPr/>
        </p:nvSpPr>
        <p:spPr>
          <a:xfrm>
            <a:off x="6718294" y="3566212"/>
            <a:ext cx="1407170" cy="24078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ight Arrow 25">
            <a:extLst>
              <a:ext uri="{FF2B5EF4-FFF2-40B4-BE49-F238E27FC236}">
                <a16:creationId xmlns:a16="http://schemas.microsoft.com/office/drawing/2014/main" id="{08FE0662-813D-A747-A0B2-1615BA350622}"/>
              </a:ext>
            </a:extLst>
          </p:cNvPr>
          <p:cNvSpPr/>
          <p:nvPr/>
        </p:nvSpPr>
        <p:spPr>
          <a:xfrm rot="10800000">
            <a:off x="6960258" y="4516459"/>
            <a:ext cx="979943" cy="483041"/>
          </a:xfrm>
          <a:prstGeom prst="rightArrow">
            <a:avLst>
              <a:gd name="adj1" fmla="val 37688"/>
              <a:gd name="adj2" fmla="val 75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5F6F2BC3-FFE1-9A46-931B-30910ED410B0}"/>
              </a:ext>
            </a:extLst>
          </p:cNvPr>
          <p:cNvPicPr>
            <a:picLocks noChangeAspect="1"/>
          </p:cNvPicPr>
          <p:nvPr/>
        </p:nvPicPr>
        <p:blipFill>
          <a:blip r:embed="rId7"/>
          <a:stretch>
            <a:fillRect/>
          </a:stretch>
        </p:blipFill>
        <p:spPr>
          <a:xfrm>
            <a:off x="4097444" y="1113970"/>
            <a:ext cx="1699749" cy="1709928"/>
          </a:xfrm>
          <a:prstGeom prst="rect">
            <a:avLst/>
          </a:prstGeom>
        </p:spPr>
      </p:pic>
      <p:pic>
        <p:nvPicPr>
          <p:cNvPr id="28" name="Picture 27">
            <a:extLst>
              <a:ext uri="{FF2B5EF4-FFF2-40B4-BE49-F238E27FC236}">
                <a16:creationId xmlns:a16="http://schemas.microsoft.com/office/drawing/2014/main" id="{A20A1D24-EFC9-C94B-8762-2D7C6D2D05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0860" y="2114066"/>
            <a:ext cx="545374" cy="548640"/>
          </a:xfrm>
          <a:prstGeom prst="rect">
            <a:avLst/>
          </a:prstGeom>
        </p:spPr>
      </p:pic>
      <p:pic>
        <p:nvPicPr>
          <p:cNvPr id="29" name="Picture 28">
            <a:extLst>
              <a:ext uri="{FF2B5EF4-FFF2-40B4-BE49-F238E27FC236}">
                <a16:creationId xmlns:a16="http://schemas.microsoft.com/office/drawing/2014/main" id="{91EC16FE-2973-6449-B532-C2BC8AB79E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80297" y="1403055"/>
            <a:ext cx="545375" cy="548640"/>
          </a:xfrm>
          <a:prstGeom prst="rect">
            <a:avLst/>
          </a:prstGeom>
        </p:spPr>
      </p:pic>
      <p:pic>
        <p:nvPicPr>
          <p:cNvPr id="30" name="Picture 29">
            <a:extLst>
              <a:ext uri="{FF2B5EF4-FFF2-40B4-BE49-F238E27FC236}">
                <a16:creationId xmlns:a16="http://schemas.microsoft.com/office/drawing/2014/main" id="{0F0FE034-AD02-BA43-9327-2F0E77D766C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60648" y="1393473"/>
            <a:ext cx="545374" cy="548640"/>
          </a:xfrm>
          <a:prstGeom prst="rect">
            <a:avLst/>
          </a:prstGeom>
        </p:spPr>
      </p:pic>
      <p:pic>
        <p:nvPicPr>
          <p:cNvPr id="31" name="Picture 30">
            <a:extLst>
              <a:ext uri="{FF2B5EF4-FFF2-40B4-BE49-F238E27FC236}">
                <a16:creationId xmlns:a16="http://schemas.microsoft.com/office/drawing/2014/main" id="{DD03E384-B0F5-DC42-AC11-5ACF9207FF8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35077" y="1407687"/>
            <a:ext cx="548640" cy="548640"/>
          </a:xfrm>
          <a:prstGeom prst="rect">
            <a:avLst/>
          </a:prstGeom>
        </p:spPr>
      </p:pic>
      <p:pic>
        <p:nvPicPr>
          <p:cNvPr id="32" name="Picture 31">
            <a:extLst>
              <a:ext uri="{FF2B5EF4-FFF2-40B4-BE49-F238E27FC236}">
                <a16:creationId xmlns:a16="http://schemas.microsoft.com/office/drawing/2014/main" id="{429A72A0-E0D7-1842-B241-82129B90283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492" y="1403055"/>
            <a:ext cx="548640" cy="548640"/>
          </a:xfrm>
          <a:prstGeom prst="rect">
            <a:avLst/>
          </a:prstGeom>
        </p:spPr>
      </p:pic>
      <p:pic>
        <p:nvPicPr>
          <p:cNvPr id="33" name="Picture 32">
            <a:extLst>
              <a:ext uri="{FF2B5EF4-FFF2-40B4-BE49-F238E27FC236}">
                <a16:creationId xmlns:a16="http://schemas.microsoft.com/office/drawing/2014/main" id="{D8FFDE45-9E22-2E4D-B5EC-05DEC348405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3492" y="2114066"/>
            <a:ext cx="548640" cy="548640"/>
          </a:xfrm>
          <a:prstGeom prst="rect">
            <a:avLst/>
          </a:prstGeom>
        </p:spPr>
      </p:pic>
      <p:pic>
        <p:nvPicPr>
          <p:cNvPr id="34" name="Picture 33">
            <a:extLst>
              <a:ext uri="{FF2B5EF4-FFF2-40B4-BE49-F238E27FC236}">
                <a16:creationId xmlns:a16="http://schemas.microsoft.com/office/drawing/2014/main" id="{D8FD5354-1D37-2A49-8B63-122A64C12B5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35077" y="2114066"/>
            <a:ext cx="548640" cy="548640"/>
          </a:xfrm>
          <a:prstGeom prst="rect">
            <a:avLst/>
          </a:prstGeom>
        </p:spPr>
      </p:pic>
      <p:pic>
        <p:nvPicPr>
          <p:cNvPr id="35" name="Picture 34">
            <a:extLst>
              <a:ext uri="{FF2B5EF4-FFF2-40B4-BE49-F238E27FC236}">
                <a16:creationId xmlns:a16="http://schemas.microsoft.com/office/drawing/2014/main" id="{69BB3743-2884-E440-91DD-75CF70A1CA4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44899" y="2114066"/>
            <a:ext cx="548640" cy="548640"/>
          </a:xfrm>
          <a:prstGeom prst="rect">
            <a:avLst/>
          </a:prstGeom>
        </p:spPr>
      </p:pic>
    </p:spTree>
    <p:extLst>
      <p:ext uri="{BB962C8B-B14F-4D97-AF65-F5344CB8AC3E}">
        <p14:creationId xmlns:p14="http://schemas.microsoft.com/office/powerpoint/2010/main" val="288169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E517FAEB-FB21-8E4B-80D9-A8FD4A655117}"/>
              </a:ext>
            </a:extLst>
          </p:cNvPr>
          <p:cNvGrpSpPr/>
          <p:nvPr/>
        </p:nvGrpSpPr>
        <p:grpSpPr>
          <a:xfrm>
            <a:off x="6284973" y="903514"/>
            <a:ext cx="2451237" cy="5127171"/>
            <a:chOff x="6182510" y="903514"/>
            <a:chExt cx="2451237" cy="5127171"/>
          </a:xfrm>
        </p:grpSpPr>
        <p:pic>
          <p:nvPicPr>
            <p:cNvPr id="62" name="Picture 61">
              <a:extLst>
                <a:ext uri="{FF2B5EF4-FFF2-40B4-BE49-F238E27FC236}">
                  <a16:creationId xmlns:a16="http://schemas.microsoft.com/office/drawing/2014/main" id="{0EE2A078-ABFC-844D-83EF-6718FEC7F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3" name="Oval 62">
              <a:extLst>
                <a:ext uri="{FF2B5EF4-FFF2-40B4-BE49-F238E27FC236}">
                  <a16:creationId xmlns:a16="http://schemas.microsoft.com/office/drawing/2014/main" id="{33B2C8F2-2F80-9F41-B4E1-90EC0CBBF1D5}"/>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4" name="Picture 83">
            <a:extLst>
              <a:ext uri="{FF2B5EF4-FFF2-40B4-BE49-F238E27FC236}">
                <a16:creationId xmlns:a16="http://schemas.microsoft.com/office/drawing/2014/main" id="{2B88FD41-044E-CF42-B10E-249841748E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261" y="1421825"/>
            <a:ext cx="548640" cy="548640"/>
          </a:xfrm>
          <a:prstGeom prst="rect">
            <a:avLst/>
          </a:prstGeom>
        </p:spPr>
      </p:pic>
      <p:pic>
        <p:nvPicPr>
          <p:cNvPr id="85" name="Picture 84">
            <a:extLst>
              <a:ext uri="{FF2B5EF4-FFF2-40B4-BE49-F238E27FC236}">
                <a16:creationId xmlns:a16="http://schemas.microsoft.com/office/drawing/2014/main" id="{A711D782-D406-494F-88B8-105C967553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0362" y="1419009"/>
            <a:ext cx="548640" cy="548640"/>
          </a:xfrm>
          <a:prstGeom prst="rect">
            <a:avLst/>
          </a:prstGeom>
        </p:spPr>
      </p:pic>
      <p:pic>
        <p:nvPicPr>
          <p:cNvPr id="86" name="Picture 85">
            <a:extLst>
              <a:ext uri="{FF2B5EF4-FFF2-40B4-BE49-F238E27FC236}">
                <a16:creationId xmlns:a16="http://schemas.microsoft.com/office/drawing/2014/main" id="{76B134C1-B545-AD49-9032-D51DA8F4CA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29582" y="1421941"/>
            <a:ext cx="548640" cy="548640"/>
          </a:xfrm>
          <a:prstGeom prst="rect">
            <a:avLst/>
          </a:prstGeom>
        </p:spPr>
      </p:pic>
      <p:pic>
        <p:nvPicPr>
          <p:cNvPr id="87" name="Picture 86">
            <a:extLst>
              <a:ext uri="{FF2B5EF4-FFF2-40B4-BE49-F238E27FC236}">
                <a16:creationId xmlns:a16="http://schemas.microsoft.com/office/drawing/2014/main" id="{6F4C217B-AD81-5043-86AE-526A2D4A21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3091" y="1415467"/>
            <a:ext cx="548640" cy="548640"/>
          </a:xfrm>
          <a:prstGeom prst="rect">
            <a:avLst/>
          </a:prstGeom>
        </p:spPr>
      </p:pic>
      <p:pic>
        <p:nvPicPr>
          <p:cNvPr id="88" name="Picture 87">
            <a:extLst>
              <a:ext uri="{FF2B5EF4-FFF2-40B4-BE49-F238E27FC236}">
                <a16:creationId xmlns:a16="http://schemas.microsoft.com/office/drawing/2014/main" id="{B54EEC07-4D43-3D4B-A0DC-65388CE94C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3091" y="2114066"/>
            <a:ext cx="548640" cy="548640"/>
          </a:xfrm>
          <a:prstGeom prst="rect">
            <a:avLst/>
          </a:prstGeom>
        </p:spPr>
      </p:pic>
      <p:pic>
        <p:nvPicPr>
          <p:cNvPr id="89" name="Picture 88">
            <a:extLst>
              <a:ext uri="{FF2B5EF4-FFF2-40B4-BE49-F238E27FC236}">
                <a16:creationId xmlns:a16="http://schemas.microsoft.com/office/drawing/2014/main" id="{1BBE58DB-8919-A74A-BAE0-EE5EFDEC2C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61264" y="2112273"/>
            <a:ext cx="545374" cy="548640"/>
          </a:xfrm>
          <a:prstGeom prst="rect">
            <a:avLst/>
          </a:prstGeom>
        </p:spPr>
      </p:pic>
      <p:pic>
        <p:nvPicPr>
          <p:cNvPr id="90" name="Picture 89">
            <a:extLst>
              <a:ext uri="{FF2B5EF4-FFF2-40B4-BE49-F238E27FC236}">
                <a16:creationId xmlns:a16="http://schemas.microsoft.com/office/drawing/2014/main" id="{8DBA762C-40B4-E442-A0C2-6558A4DC7F4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34696" y="2106521"/>
            <a:ext cx="545374" cy="548640"/>
          </a:xfrm>
          <a:prstGeom prst="rect">
            <a:avLst/>
          </a:prstGeom>
        </p:spPr>
      </p:pic>
      <p:pic>
        <p:nvPicPr>
          <p:cNvPr id="91" name="Picture 90">
            <a:extLst>
              <a:ext uri="{FF2B5EF4-FFF2-40B4-BE49-F238E27FC236}">
                <a16:creationId xmlns:a16="http://schemas.microsoft.com/office/drawing/2014/main" id="{8AEBBCE4-BE4B-0448-A181-228232A1365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66893" y="2114066"/>
            <a:ext cx="545375" cy="548640"/>
          </a:xfrm>
          <a:prstGeom prst="rect">
            <a:avLst/>
          </a:prstGeom>
        </p:spPr>
      </p:pic>
      <p:pic>
        <p:nvPicPr>
          <p:cNvPr id="83" name="Picture 82">
            <a:extLst>
              <a:ext uri="{FF2B5EF4-FFF2-40B4-BE49-F238E27FC236}">
                <a16:creationId xmlns:a16="http://schemas.microsoft.com/office/drawing/2014/main" id="{72E92B34-3EC5-B54F-B2F9-89843B118C58}"/>
              </a:ext>
            </a:extLst>
          </p:cNvPr>
          <p:cNvPicPr>
            <a:picLocks noChangeAspect="1"/>
          </p:cNvPicPr>
          <p:nvPr/>
        </p:nvPicPr>
        <p:blipFill>
          <a:blip r:embed="rId12"/>
          <a:stretch>
            <a:fillRect/>
          </a:stretch>
        </p:blipFill>
        <p:spPr>
          <a:xfrm>
            <a:off x="4091395" y="1109143"/>
            <a:ext cx="1699749" cy="1709928"/>
          </a:xfrm>
          <a:prstGeom prst="rect">
            <a:avLst/>
          </a:prstGeom>
        </p:spPr>
      </p:pic>
      <p:sp>
        <p:nvSpPr>
          <p:cNvPr id="72" name="Title 7">
            <a:extLst>
              <a:ext uri="{FF2B5EF4-FFF2-40B4-BE49-F238E27FC236}">
                <a16:creationId xmlns:a16="http://schemas.microsoft.com/office/drawing/2014/main" id="{B6C45AE5-910B-B84E-83B6-BFA871D21695}"/>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Access Settings</a:t>
            </a:r>
          </a:p>
        </p:txBody>
      </p:sp>
      <p:sp>
        <p:nvSpPr>
          <p:cNvPr id="73" name="Title 7">
            <a:extLst>
              <a:ext uri="{FF2B5EF4-FFF2-40B4-BE49-F238E27FC236}">
                <a16:creationId xmlns:a16="http://schemas.microsoft.com/office/drawing/2014/main" id="{303E13FF-35CE-A948-808A-6A01D202695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sign into an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LDS Account</a:t>
            </a:r>
          </a:p>
        </p:txBody>
      </p:sp>
      <p:pic>
        <p:nvPicPr>
          <p:cNvPr id="23" name="Picture 22">
            <a:extLst>
              <a:ext uri="{FF2B5EF4-FFF2-40B4-BE49-F238E27FC236}">
                <a16:creationId xmlns:a16="http://schemas.microsoft.com/office/drawing/2014/main" id="{A91B8A4B-0A0C-1042-B79C-3AB22E46A67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451559" y="1479627"/>
            <a:ext cx="2136155" cy="3799508"/>
          </a:xfrm>
          <a:prstGeom prst="rect">
            <a:avLst/>
          </a:prstGeom>
        </p:spPr>
      </p:pic>
      <p:pic>
        <p:nvPicPr>
          <p:cNvPr id="24" name="Picture 23">
            <a:extLst>
              <a:ext uri="{FF2B5EF4-FFF2-40B4-BE49-F238E27FC236}">
                <a16:creationId xmlns:a16="http://schemas.microsoft.com/office/drawing/2014/main" id="{694ADD3F-716E-1D42-89CB-8D12A0E97C4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sp>
        <p:nvSpPr>
          <p:cNvPr id="27" name="Freeform 26">
            <a:extLst>
              <a:ext uri="{FF2B5EF4-FFF2-40B4-BE49-F238E27FC236}">
                <a16:creationId xmlns:a16="http://schemas.microsoft.com/office/drawing/2014/main" id="{DD96A291-00BE-284C-A560-3E0C872D17B0}"/>
              </a:ext>
            </a:extLst>
          </p:cNvPr>
          <p:cNvSpPr/>
          <p:nvPr/>
        </p:nvSpPr>
        <p:spPr>
          <a:xfrm>
            <a:off x="6451559" y="1479627"/>
            <a:ext cx="2149407" cy="3924690"/>
          </a:xfrm>
          <a:custGeom>
            <a:avLst/>
            <a:gdLst>
              <a:gd name="connsiteX0" fmla="*/ 1638511 w 2149407"/>
              <a:gd name="connsiteY0" fmla="*/ 3799508 h 3924690"/>
              <a:gd name="connsiteX1" fmla="*/ 2103102 w 2149407"/>
              <a:gd name="connsiteY1" fmla="*/ 3799508 h 3924690"/>
              <a:gd name="connsiteX2" fmla="*/ 2101826 w 2149407"/>
              <a:gd name="connsiteY2" fmla="*/ 3801858 h 3924690"/>
              <a:gd name="connsiteX3" fmla="*/ 1870806 w 2149407"/>
              <a:gd name="connsiteY3" fmla="*/ 3924690 h 3924690"/>
              <a:gd name="connsiteX4" fmla="*/ 1639786 w 2149407"/>
              <a:gd name="connsiteY4" fmla="*/ 3801858 h 3924690"/>
              <a:gd name="connsiteX5" fmla="*/ 2136155 w 2149407"/>
              <a:gd name="connsiteY5" fmla="*/ 3726694 h 3924690"/>
              <a:gd name="connsiteX6" fmla="*/ 2136155 w 2149407"/>
              <a:gd name="connsiteY6" fmla="*/ 3799508 h 3924690"/>
              <a:gd name="connsiteX7" fmla="*/ 2103102 w 2149407"/>
              <a:gd name="connsiteY7" fmla="*/ 3799508 h 3924690"/>
              <a:gd name="connsiteX8" fmla="*/ 2127513 w 2149407"/>
              <a:gd name="connsiteY8" fmla="*/ 3754533 h 3924690"/>
              <a:gd name="connsiteX9" fmla="*/ 2136155 w 2149407"/>
              <a:gd name="connsiteY9" fmla="*/ 3565485 h 3924690"/>
              <a:gd name="connsiteX10" fmla="*/ 2143747 w 2149407"/>
              <a:gd name="connsiteY10" fmla="*/ 3589941 h 3924690"/>
              <a:gd name="connsiteX11" fmla="*/ 2149407 w 2149407"/>
              <a:gd name="connsiteY11" fmla="*/ 3646089 h 3924690"/>
              <a:gd name="connsiteX12" fmla="*/ 2143747 w 2149407"/>
              <a:gd name="connsiteY12" fmla="*/ 3702237 h 3924690"/>
              <a:gd name="connsiteX13" fmla="*/ 2136155 w 2149407"/>
              <a:gd name="connsiteY13" fmla="*/ 3726694 h 3924690"/>
              <a:gd name="connsiteX14" fmla="*/ 0 w 2149407"/>
              <a:gd name="connsiteY14" fmla="*/ 0 h 3924690"/>
              <a:gd name="connsiteX15" fmla="*/ 2136155 w 2149407"/>
              <a:gd name="connsiteY15" fmla="*/ 0 h 3924690"/>
              <a:gd name="connsiteX16" fmla="*/ 2136155 w 2149407"/>
              <a:gd name="connsiteY16" fmla="*/ 3565485 h 3924690"/>
              <a:gd name="connsiteX17" fmla="*/ 2127513 w 2149407"/>
              <a:gd name="connsiteY17" fmla="*/ 3537645 h 3924690"/>
              <a:gd name="connsiteX18" fmla="*/ 1870806 w 2149407"/>
              <a:gd name="connsiteY18" fmla="*/ 3367488 h 3924690"/>
              <a:gd name="connsiteX19" fmla="*/ 1592205 w 2149407"/>
              <a:gd name="connsiteY19" fmla="*/ 3646089 h 3924690"/>
              <a:gd name="connsiteX20" fmla="*/ 1614099 w 2149407"/>
              <a:gd name="connsiteY20" fmla="*/ 3754533 h 3924690"/>
              <a:gd name="connsiteX21" fmla="*/ 1638511 w 2149407"/>
              <a:gd name="connsiteY21" fmla="*/ 3799508 h 3924690"/>
              <a:gd name="connsiteX22" fmla="*/ 0 w 2149407"/>
              <a:gd name="connsiteY22" fmla="*/ 3799508 h 392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9407" h="3924690">
                <a:moveTo>
                  <a:pt x="1638511" y="3799508"/>
                </a:moveTo>
                <a:lnTo>
                  <a:pt x="2103102" y="3799508"/>
                </a:lnTo>
                <a:lnTo>
                  <a:pt x="2101826" y="3801858"/>
                </a:lnTo>
                <a:cubicBezTo>
                  <a:pt x="2051760" y="3875966"/>
                  <a:pt x="1966973" y="3924690"/>
                  <a:pt x="1870806" y="3924690"/>
                </a:cubicBezTo>
                <a:cubicBezTo>
                  <a:pt x="1774639" y="3924690"/>
                  <a:pt x="1689853" y="3875966"/>
                  <a:pt x="1639786" y="3801858"/>
                </a:cubicBezTo>
                <a:close/>
                <a:moveTo>
                  <a:pt x="2136155" y="3726694"/>
                </a:moveTo>
                <a:lnTo>
                  <a:pt x="2136155" y="3799508"/>
                </a:lnTo>
                <a:lnTo>
                  <a:pt x="2103102" y="3799508"/>
                </a:lnTo>
                <a:lnTo>
                  <a:pt x="2127513" y="3754533"/>
                </a:lnTo>
                <a:close/>
                <a:moveTo>
                  <a:pt x="2136155" y="3565485"/>
                </a:moveTo>
                <a:lnTo>
                  <a:pt x="2143747" y="3589941"/>
                </a:lnTo>
                <a:cubicBezTo>
                  <a:pt x="2147458" y="3608078"/>
                  <a:pt x="2149407" y="3626856"/>
                  <a:pt x="2149407" y="3646089"/>
                </a:cubicBezTo>
                <a:cubicBezTo>
                  <a:pt x="2149407" y="3665323"/>
                  <a:pt x="2147458" y="3684101"/>
                  <a:pt x="2143747" y="3702237"/>
                </a:cubicBezTo>
                <a:lnTo>
                  <a:pt x="2136155" y="3726694"/>
                </a:lnTo>
                <a:close/>
                <a:moveTo>
                  <a:pt x="0" y="0"/>
                </a:moveTo>
                <a:lnTo>
                  <a:pt x="2136155" y="0"/>
                </a:lnTo>
                <a:lnTo>
                  <a:pt x="2136155" y="3565485"/>
                </a:lnTo>
                <a:lnTo>
                  <a:pt x="2127513" y="3537645"/>
                </a:lnTo>
                <a:cubicBezTo>
                  <a:pt x="2085219" y="3437651"/>
                  <a:pt x="1986206" y="3367488"/>
                  <a:pt x="1870806" y="3367488"/>
                </a:cubicBezTo>
                <a:cubicBezTo>
                  <a:pt x="1716939" y="3367488"/>
                  <a:pt x="1592205" y="3492222"/>
                  <a:pt x="1592205" y="3646089"/>
                </a:cubicBezTo>
                <a:cubicBezTo>
                  <a:pt x="1592205" y="3684556"/>
                  <a:pt x="1600001" y="3721202"/>
                  <a:pt x="1614099" y="3754533"/>
                </a:cubicBezTo>
                <a:lnTo>
                  <a:pt x="1638511" y="3799508"/>
                </a:lnTo>
                <a:lnTo>
                  <a:pt x="0" y="3799508"/>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Picture 18">
            <a:extLst>
              <a:ext uri="{FF2B5EF4-FFF2-40B4-BE49-F238E27FC236}">
                <a16:creationId xmlns:a16="http://schemas.microsoft.com/office/drawing/2014/main" id="{92D87820-3B19-2345-BD65-50686401C2A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sp>
        <p:nvSpPr>
          <p:cNvPr id="25" name="Freeform 24">
            <a:extLst>
              <a:ext uri="{FF2B5EF4-FFF2-40B4-BE49-F238E27FC236}">
                <a16:creationId xmlns:a16="http://schemas.microsoft.com/office/drawing/2014/main" id="{DC04D2A3-E193-2043-A26A-1CF6F73C4FB0}"/>
              </a:ext>
            </a:extLst>
          </p:cNvPr>
          <p:cNvSpPr/>
          <p:nvPr/>
        </p:nvSpPr>
        <p:spPr>
          <a:xfrm>
            <a:off x="8959571" y="1281449"/>
            <a:ext cx="2476050" cy="4379976"/>
          </a:xfrm>
          <a:custGeom>
            <a:avLst/>
            <a:gdLst>
              <a:gd name="connsiteX0" fmla="*/ 2463737 w 2476050"/>
              <a:gd name="connsiteY0" fmla="*/ 161613 h 4379976"/>
              <a:gd name="connsiteX1" fmla="*/ 2476050 w 2476050"/>
              <a:gd name="connsiteY1" fmla="*/ 170924 h 4379976"/>
              <a:gd name="connsiteX2" fmla="*/ 2474453 w 2476050"/>
              <a:gd name="connsiteY2" fmla="*/ 460078 h 4379976"/>
              <a:gd name="connsiteX3" fmla="*/ 2463737 w 2476050"/>
              <a:gd name="connsiteY3" fmla="*/ 467997 h 4379976"/>
              <a:gd name="connsiteX4" fmla="*/ 0 w 2476050"/>
              <a:gd name="connsiteY4" fmla="*/ 0 h 4379976"/>
              <a:gd name="connsiteX5" fmla="*/ 2463737 w 2476050"/>
              <a:gd name="connsiteY5" fmla="*/ 0 h 4379976"/>
              <a:gd name="connsiteX6" fmla="*/ 2463737 w 2476050"/>
              <a:gd name="connsiteY6" fmla="*/ 161613 h 4379976"/>
              <a:gd name="connsiteX7" fmla="*/ 2427311 w 2476050"/>
              <a:gd name="connsiteY7" fmla="*/ 134068 h 4379976"/>
              <a:gd name="connsiteX8" fmla="*/ 2251963 w 2476050"/>
              <a:gd name="connsiteY8" fmla="*/ 124094 h 4379976"/>
              <a:gd name="connsiteX9" fmla="*/ 2123466 w 2476050"/>
              <a:gd name="connsiteY9" fmla="*/ 313558 h 4379976"/>
              <a:gd name="connsiteX10" fmla="*/ 2249862 w 2476050"/>
              <a:gd name="connsiteY10" fmla="*/ 504430 h 4379976"/>
              <a:gd name="connsiteX11" fmla="*/ 2425310 w 2476050"/>
              <a:gd name="connsiteY11" fmla="*/ 496393 h 4379976"/>
              <a:gd name="connsiteX12" fmla="*/ 2463737 w 2476050"/>
              <a:gd name="connsiteY12" fmla="*/ 467997 h 4379976"/>
              <a:gd name="connsiteX13" fmla="*/ 2463737 w 2476050"/>
              <a:gd name="connsiteY13" fmla="*/ 4379976 h 4379976"/>
              <a:gd name="connsiteX14" fmla="*/ 0 w 2476050"/>
              <a:gd name="connsiteY14" fmla="*/ 4379976 h 437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6050" h="4379976">
                <a:moveTo>
                  <a:pt x="2463737" y="161613"/>
                </a:moveTo>
                <a:lnTo>
                  <a:pt x="2476050" y="170924"/>
                </a:lnTo>
                <a:cubicBezTo>
                  <a:pt x="2475518" y="267309"/>
                  <a:pt x="2474985" y="363693"/>
                  <a:pt x="2474453" y="460078"/>
                </a:cubicBezTo>
                <a:lnTo>
                  <a:pt x="2463737" y="467997"/>
                </a:lnTo>
                <a:close/>
                <a:moveTo>
                  <a:pt x="0" y="0"/>
                </a:moveTo>
                <a:lnTo>
                  <a:pt x="2463737" y="0"/>
                </a:lnTo>
                <a:lnTo>
                  <a:pt x="2463737" y="161613"/>
                </a:lnTo>
                <a:lnTo>
                  <a:pt x="2427311" y="134068"/>
                </a:lnTo>
                <a:cubicBezTo>
                  <a:pt x="2374202" y="105189"/>
                  <a:pt x="2309924" y="100646"/>
                  <a:pt x="2251963" y="124094"/>
                </a:cubicBezTo>
                <a:cubicBezTo>
                  <a:pt x="2174681" y="155358"/>
                  <a:pt x="2123926" y="230193"/>
                  <a:pt x="2123466" y="313558"/>
                </a:cubicBezTo>
                <a:cubicBezTo>
                  <a:pt x="2123006" y="396923"/>
                  <a:pt x="2172930" y="472315"/>
                  <a:pt x="2249862" y="504430"/>
                </a:cubicBezTo>
                <a:cubicBezTo>
                  <a:pt x="2307561" y="528516"/>
                  <a:pt x="2371885" y="524684"/>
                  <a:pt x="2425310" y="496393"/>
                </a:cubicBezTo>
                <a:lnTo>
                  <a:pt x="2463737" y="467997"/>
                </a:lnTo>
                <a:lnTo>
                  <a:pt x="2463737" y="4379976"/>
                </a:lnTo>
                <a:lnTo>
                  <a:pt x="0" y="4379976"/>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5793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E517FAEB-FB21-8E4B-80D9-A8FD4A655117}"/>
              </a:ext>
            </a:extLst>
          </p:cNvPr>
          <p:cNvGrpSpPr/>
          <p:nvPr/>
        </p:nvGrpSpPr>
        <p:grpSpPr>
          <a:xfrm>
            <a:off x="6284973" y="903514"/>
            <a:ext cx="2451237" cy="5127171"/>
            <a:chOff x="6182510" y="903514"/>
            <a:chExt cx="2451237" cy="5127171"/>
          </a:xfrm>
        </p:grpSpPr>
        <p:pic>
          <p:nvPicPr>
            <p:cNvPr id="62" name="Picture 61">
              <a:extLst>
                <a:ext uri="{FF2B5EF4-FFF2-40B4-BE49-F238E27FC236}">
                  <a16:creationId xmlns:a16="http://schemas.microsoft.com/office/drawing/2014/main" id="{0EE2A078-ABFC-844D-83EF-6718FEC7F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3" name="Oval 62">
              <a:extLst>
                <a:ext uri="{FF2B5EF4-FFF2-40B4-BE49-F238E27FC236}">
                  <a16:creationId xmlns:a16="http://schemas.microsoft.com/office/drawing/2014/main" id="{33B2C8F2-2F80-9F41-B4E1-90EC0CBBF1D5}"/>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itle 7">
            <a:extLst>
              <a:ext uri="{FF2B5EF4-FFF2-40B4-BE49-F238E27FC236}">
                <a16:creationId xmlns:a16="http://schemas.microsoft.com/office/drawing/2014/main" id="{B6C45AE5-910B-B84E-83B6-BFA871D21695}"/>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Access Settings</a:t>
            </a:r>
          </a:p>
        </p:txBody>
      </p:sp>
      <p:sp>
        <p:nvSpPr>
          <p:cNvPr id="73" name="Title 7">
            <a:extLst>
              <a:ext uri="{FF2B5EF4-FFF2-40B4-BE49-F238E27FC236}">
                <a16:creationId xmlns:a16="http://schemas.microsoft.com/office/drawing/2014/main" id="{303E13FF-35CE-A948-808A-6A01D202695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sign into an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LDS Account</a:t>
            </a:r>
          </a:p>
        </p:txBody>
      </p:sp>
      <p:pic>
        <p:nvPicPr>
          <p:cNvPr id="20" name="Picture 19">
            <a:extLst>
              <a:ext uri="{FF2B5EF4-FFF2-40B4-BE49-F238E27FC236}">
                <a16:creationId xmlns:a16="http://schemas.microsoft.com/office/drawing/2014/main" id="{D23503B6-5154-404C-98D9-6E8E34B88D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249"/>
            <a:ext cx="2118063" cy="3767328"/>
          </a:xfrm>
          <a:prstGeom prst="rect">
            <a:avLst/>
          </a:prstGeom>
        </p:spPr>
      </p:pic>
      <p:pic>
        <p:nvPicPr>
          <p:cNvPr id="22" name="Picture 21">
            <a:extLst>
              <a:ext uri="{FF2B5EF4-FFF2-40B4-BE49-F238E27FC236}">
                <a16:creationId xmlns:a16="http://schemas.microsoft.com/office/drawing/2014/main" id="{3C3CF566-D2A7-4A4E-B0F6-0C1A75A660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3" name="Picture 2">
            <a:extLst>
              <a:ext uri="{FF2B5EF4-FFF2-40B4-BE49-F238E27FC236}">
                <a16:creationId xmlns:a16="http://schemas.microsoft.com/office/drawing/2014/main" id="{97F7647B-1B97-1E44-B2E1-A517CC3632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pic>
        <p:nvPicPr>
          <p:cNvPr id="30" name="Picture 29">
            <a:extLst>
              <a:ext uri="{FF2B5EF4-FFF2-40B4-BE49-F238E27FC236}">
                <a16:creationId xmlns:a16="http://schemas.microsoft.com/office/drawing/2014/main" id="{DFED7CE0-C49B-894E-8108-395C68A6AD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5261" y="1421825"/>
            <a:ext cx="548640" cy="548640"/>
          </a:xfrm>
          <a:prstGeom prst="rect">
            <a:avLst/>
          </a:prstGeom>
        </p:spPr>
      </p:pic>
      <p:pic>
        <p:nvPicPr>
          <p:cNvPr id="31" name="Picture 30">
            <a:extLst>
              <a:ext uri="{FF2B5EF4-FFF2-40B4-BE49-F238E27FC236}">
                <a16:creationId xmlns:a16="http://schemas.microsoft.com/office/drawing/2014/main" id="{EB7BB692-0297-704D-907D-B3BEBDB759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60362" y="1419009"/>
            <a:ext cx="548640" cy="548640"/>
          </a:xfrm>
          <a:prstGeom prst="rect">
            <a:avLst/>
          </a:prstGeom>
        </p:spPr>
      </p:pic>
      <p:pic>
        <p:nvPicPr>
          <p:cNvPr id="32" name="Picture 31">
            <a:extLst>
              <a:ext uri="{FF2B5EF4-FFF2-40B4-BE49-F238E27FC236}">
                <a16:creationId xmlns:a16="http://schemas.microsoft.com/office/drawing/2014/main" id="{101C55E0-0181-5C45-AEB8-4460A8602F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9582" y="1421941"/>
            <a:ext cx="548640" cy="548640"/>
          </a:xfrm>
          <a:prstGeom prst="rect">
            <a:avLst/>
          </a:prstGeom>
        </p:spPr>
      </p:pic>
      <p:pic>
        <p:nvPicPr>
          <p:cNvPr id="33" name="Picture 32">
            <a:extLst>
              <a:ext uri="{FF2B5EF4-FFF2-40B4-BE49-F238E27FC236}">
                <a16:creationId xmlns:a16="http://schemas.microsoft.com/office/drawing/2014/main" id="{CDECD186-DA50-2E4E-AE54-CBE9177B5D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3091" y="1415467"/>
            <a:ext cx="548640" cy="548640"/>
          </a:xfrm>
          <a:prstGeom prst="rect">
            <a:avLst/>
          </a:prstGeom>
        </p:spPr>
      </p:pic>
      <p:pic>
        <p:nvPicPr>
          <p:cNvPr id="34" name="Picture 33">
            <a:extLst>
              <a:ext uri="{FF2B5EF4-FFF2-40B4-BE49-F238E27FC236}">
                <a16:creationId xmlns:a16="http://schemas.microsoft.com/office/drawing/2014/main" id="{062E7AB7-6D8E-0941-89EB-6302B430200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3091" y="2114066"/>
            <a:ext cx="548640" cy="548640"/>
          </a:xfrm>
          <a:prstGeom prst="rect">
            <a:avLst/>
          </a:prstGeom>
        </p:spPr>
      </p:pic>
      <p:pic>
        <p:nvPicPr>
          <p:cNvPr id="35" name="Picture 34">
            <a:extLst>
              <a:ext uri="{FF2B5EF4-FFF2-40B4-BE49-F238E27FC236}">
                <a16:creationId xmlns:a16="http://schemas.microsoft.com/office/drawing/2014/main" id="{88A70A6A-49E2-6C42-8E72-D8B84602E9E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61264" y="2112273"/>
            <a:ext cx="545374" cy="548640"/>
          </a:xfrm>
          <a:prstGeom prst="rect">
            <a:avLst/>
          </a:prstGeom>
        </p:spPr>
      </p:pic>
      <p:pic>
        <p:nvPicPr>
          <p:cNvPr id="36" name="Picture 35">
            <a:extLst>
              <a:ext uri="{FF2B5EF4-FFF2-40B4-BE49-F238E27FC236}">
                <a16:creationId xmlns:a16="http://schemas.microsoft.com/office/drawing/2014/main" id="{E8215B1A-4B12-FA46-AD0A-63F05934E68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34696" y="2106521"/>
            <a:ext cx="545374" cy="548640"/>
          </a:xfrm>
          <a:prstGeom prst="rect">
            <a:avLst/>
          </a:prstGeom>
        </p:spPr>
      </p:pic>
      <p:pic>
        <p:nvPicPr>
          <p:cNvPr id="37" name="Picture 36">
            <a:extLst>
              <a:ext uri="{FF2B5EF4-FFF2-40B4-BE49-F238E27FC236}">
                <a16:creationId xmlns:a16="http://schemas.microsoft.com/office/drawing/2014/main" id="{CE80D286-1E70-4A48-8F85-2F77532AC7D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6893" y="2114066"/>
            <a:ext cx="545375" cy="548640"/>
          </a:xfrm>
          <a:prstGeom prst="rect">
            <a:avLst/>
          </a:prstGeom>
        </p:spPr>
      </p:pic>
      <p:pic>
        <p:nvPicPr>
          <p:cNvPr id="38" name="Picture 37">
            <a:extLst>
              <a:ext uri="{FF2B5EF4-FFF2-40B4-BE49-F238E27FC236}">
                <a16:creationId xmlns:a16="http://schemas.microsoft.com/office/drawing/2014/main" id="{395D40CA-73DA-D34A-9F2F-F753FD4CB4FE}"/>
              </a:ext>
            </a:extLst>
          </p:cNvPr>
          <p:cNvPicPr>
            <a:picLocks noChangeAspect="1"/>
          </p:cNvPicPr>
          <p:nvPr/>
        </p:nvPicPr>
        <p:blipFill>
          <a:blip r:embed="rId15"/>
          <a:stretch>
            <a:fillRect/>
          </a:stretch>
        </p:blipFill>
        <p:spPr>
          <a:xfrm>
            <a:off x="4091395" y="1109143"/>
            <a:ext cx="1699749" cy="1709928"/>
          </a:xfrm>
          <a:prstGeom prst="rect">
            <a:avLst/>
          </a:prstGeom>
        </p:spPr>
      </p:pic>
    </p:spTree>
    <p:extLst>
      <p:ext uri="{BB962C8B-B14F-4D97-AF65-F5344CB8AC3E}">
        <p14:creationId xmlns:p14="http://schemas.microsoft.com/office/powerpoint/2010/main" val="420620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E517FAEB-FB21-8E4B-80D9-A8FD4A655117}"/>
              </a:ext>
            </a:extLst>
          </p:cNvPr>
          <p:cNvGrpSpPr/>
          <p:nvPr/>
        </p:nvGrpSpPr>
        <p:grpSpPr>
          <a:xfrm>
            <a:off x="6284973" y="903514"/>
            <a:ext cx="2451237" cy="5127171"/>
            <a:chOff x="6182510" y="903514"/>
            <a:chExt cx="2451237" cy="5127171"/>
          </a:xfrm>
        </p:grpSpPr>
        <p:pic>
          <p:nvPicPr>
            <p:cNvPr id="62" name="Picture 61">
              <a:extLst>
                <a:ext uri="{FF2B5EF4-FFF2-40B4-BE49-F238E27FC236}">
                  <a16:creationId xmlns:a16="http://schemas.microsoft.com/office/drawing/2014/main" id="{0EE2A078-ABFC-844D-83EF-6718FEC7F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63" name="Oval 62">
              <a:extLst>
                <a:ext uri="{FF2B5EF4-FFF2-40B4-BE49-F238E27FC236}">
                  <a16:creationId xmlns:a16="http://schemas.microsoft.com/office/drawing/2014/main" id="{33B2C8F2-2F80-9F41-B4E1-90EC0CBBF1D5}"/>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1F1BED6A-5D3D-F446-B60F-D0A0F4755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2638" y="1522249"/>
            <a:ext cx="2118063" cy="3767328"/>
          </a:xfrm>
          <a:prstGeom prst="rect">
            <a:avLst/>
          </a:prstGeom>
        </p:spPr>
      </p:pic>
      <p:sp>
        <p:nvSpPr>
          <p:cNvPr id="72" name="Title 7">
            <a:extLst>
              <a:ext uri="{FF2B5EF4-FFF2-40B4-BE49-F238E27FC236}">
                <a16:creationId xmlns:a16="http://schemas.microsoft.com/office/drawing/2014/main" id="{B6C45AE5-910B-B84E-83B6-BFA871D21695}"/>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Access Settings</a:t>
            </a:r>
          </a:p>
        </p:txBody>
      </p:sp>
      <p:sp>
        <p:nvSpPr>
          <p:cNvPr id="73" name="Title 7">
            <a:extLst>
              <a:ext uri="{FF2B5EF4-FFF2-40B4-BE49-F238E27FC236}">
                <a16:creationId xmlns:a16="http://schemas.microsoft.com/office/drawing/2014/main" id="{303E13FF-35CE-A948-808A-6A01D2026952}"/>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sign into an </a:t>
            </a:r>
            <a:br>
              <a:rPr lang="en-US" sz="2800" i="1" dirty="0">
                <a:solidFill>
                  <a:schemeClr val="tx1"/>
                </a:solidFill>
                <a:latin typeface="Arial" panose="020B0604020202020204" pitchFamily="34" charset="0"/>
                <a:cs typeface="Arial" panose="020B0604020202020204" pitchFamily="34" charset="0"/>
              </a:rPr>
            </a:br>
            <a:r>
              <a:rPr lang="en-US" sz="2800" i="1" dirty="0">
                <a:solidFill>
                  <a:schemeClr val="tx1"/>
                </a:solidFill>
                <a:latin typeface="Arial" panose="020B0604020202020204" pitchFamily="34" charset="0"/>
                <a:cs typeface="Arial" panose="020B0604020202020204" pitchFamily="34" charset="0"/>
              </a:rPr>
              <a:t>LDS Account</a:t>
            </a:r>
          </a:p>
        </p:txBody>
      </p:sp>
      <p:sp>
        <p:nvSpPr>
          <p:cNvPr id="31" name="Freeform 30">
            <a:extLst>
              <a:ext uri="{FF2B5EF4-FFF2-40B4-BE49-F238E27FC236}">
                <a16:creationId xmlns:a16="http://schemas.microsoft.com/office/drawing/2014/main" id="{6140E984-7672-984A-B26D-5D94E3181721}"/>
              </a:ext>
            </a:extLst>
          </p:cNvPr>
          <p:cNvSpPr/>
          <p:nvPr/>
        </p:nvSpPr>
        <p:spPr>
          <a:xfrm>
            <a:off x="6462638" y="1522249"/>
            <a:ext cx="2118063" cy="3767328"/>
          </a:xfrm>
          <a:custGeom>
            <a:avLst/>
            <a:gdLst>
              <a:gd name="connsiteX0" fmla="*/ 0 w 2118063"/>
              <a:gd name="connsiteY0" fmla="*/ 3488255 h 3767328"/>
              <a:gd name="connsiteX1" fmla="*/ 2118063 w 2118063"/>
              <a:gd name="connsiteY1" fmla="*/ 3488255 h 3767328"/>
              <a:gd name="connsiteX2" fmla="*/ 2118063 w 2118063"/>
              <a:gd name="connsiteY2" fmla="*/ 3767328 h 3767328"/>
              <a:gd name="connsiteX3" fmla="*/ 0 w 2118063"/>
              <a:gd name="connsiteY3" fmla="*/ 3767328 h 3767328"/>
              <a:gd name="connsiteX4" fmla="*/ 0 w 2118063"/>
              <a:gd name="connsiteY4" fmla="*/ 1421404 h 3767328"/>
              <a:gd name="connsiteX5" fmla="*/ 2118063 w 2118063"/>
              <a:gd name="connsiteY5" fmla="*/ 1421404 h 3767328"/>
              <a:gd name="connsiteX6" fmla="*/ 2118063 w 2118063"/>
              <a:gd name="connsiteY6" fmla="*/ 3062227 h 3767328"/>
              <a:gd name="connsiteX7" fmla="*/ 0 w 2118063"/>
              <a:gd name="connsiteY7" fmla="*/ 3062227 h 3767328"/>
              <a:gd name="connsiteX8" fmla="*/ 0 w 2118063"/>
              <a:gd name="connsiteY8" fmla="*/ 809641 h 3767328"/>
              <a:gd name="connsiteX9" fmla="*/ 2118063 w 2118063"/>
              <a:gd name="connsiteY9" fmla="*/ 809641 h 3767328"/>
              <a:gd name="connsiteX10" fmla="*/ 2118063 w 2118063"/>
              <a:gd name="connsiteY10" fmla="*/ 1172240 h 3767328"/>
              <a:gd name="connsiteX11" fmla="*/ 0 w 2118063"/>
              <a:gd name="connsiteY11" fmla="*/ 1172240 h 3767328"/>
              <a:gd name="connsiteX12" fmla="*/ 0 w 2118063"/>
              <a:gd name="connsiteY12" fmla="*/ 0 h 3767328"/>
              <a:gd name="connsiteX13" fmla="*/ 2118063 w 2118063"/>
              <a:gd name="connsiteY13" fmla="*/ 0 h 3767328"/>
              <a:gd name="connsiteX14" fmla="*/ 2118063 w 2118063"/>
              <a:gd name="connsiteY14" fmla="*/ 560477 h 3767328"/>
              <a:gd name="connsiteX15" fmla="*/ 0 w 2118063"/>
              <a:gd name="connsiteY15" fmla="*/ 560477 h 37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8063" h="3767328">
                <a:moveTo>
                  <a:pt x="0" y="3488255"/>
                </a:moveTo>
                <a:lnTo>
                  <a:pt x="2118063" y="3488255"/>
                </a:lnTo>
                <a:lnTo>
                  <a:pt x="2118063" y="3767328"/>
                </a:lnTo>
                <a:lnTo>
                  <a:pt x="0" y="3767328"/>
                </a:lnTo>
                <a:close/>
                <a:moveTo>
                  <a:pt x="0" y="1421404"/>
                </a:moveTo>
                <a:lnTo>
                  <a:pt x="2118063" y="1421404"/>
                </a:lnTo>
                <a:lnTo>
                  <a:pt x="2118063" y="3062227"/>
                </a:lnTo>
                <a:lnTo>
                  <a:pt x="0" y="3062227"/>
                </a:lnTo>
                <a:close/>
                <a:moveTo>
                  <a:pt x="0" y="809641"/>
                </a:moveTo>
                <a:lnTo>
                  <a:pt x="2118063" y="809641"/>
                </a:lnTo>
                <a:lnTo>
                  <a:pt x="2118063" y="1172240"/>
                </a:lnTo>
                <a:lnTo>
                  <a:pt x="0" y="1172240"/>
                </a:lnTo>
                <a:close/>
                <a:moveTo>
                  <a:pt x="0" y="0"/>
                </a:moveTo>
                <a:lnTo>
                  <a:pt x="2118063" y="0"/>
                </a:lnTo>
                <a:lnTo>
                  <a:pt x="2118063" y="560477"/>
                </a:lnTo>
                <a:lnTo>
                  <a:pt x="0" y="5604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2" name="Picture 31">
            <a:extLst>
              <a:ext uri="{FF2B5EF4-FFF2-40B4-BE49-F238E27FC236}">
                <a16:creationId xmlns:a16="http://schemas.microsoft.com/office/drawing/2014/main" id="{21A5C4DD-06C8-E54F-9606-6B143D7FAE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pic>
        <p:nvPicPr>
          <p:cNvPr id="19" name="Picture 18">
            <a:extLst>
              <a:ext uri="{FF2B5EF4-FFF2-40B4-BE49-F238E27FC236}">
                <a16:creationId xmlns:a16="http://schemas.microsoft.com/office/drawing/2014/main" id="{34B9469F-5553-D742-B240-764FA8E9C9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sp>
        <p:nvSpPr>
          <p:cNvPr id="2" name="Rectangle 1">
            <a:extLst>
              <a:ext uri="{FF2B5EF4-FFF2-40B4-BE49-F238E27FC236}">
                <a16:creationId xmlns:a16="http://schemas.microsoft.com/office/drawing/2014/main" id="{BB5ABFE5-A45B-F240-BF1B-19AF021C9770}"/>
              </a:ext>
            </a:extLst>
          </p:cNvPr>
          <p:cNvSpPr/>
          <p:nvPr/>
        </p:nvSpPr>
        <p:spPr>
          <a:xfrm>
            <a:off x="8959572" y="1281449"/>
            <a:ext cx="2463737" cy="48535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A7306D9E-1AFC-864A-8D1E-34D08226BBB1}"/>
              </a:ext>
            </a:extLst>
          </p:cNvPr>
          <p:cNvSpPr/>
          <p:nvPr/>
        </p:nvSpPr>
        <p:spPr>
          <a:xfrm>
            <a:off x="8959572" y="2839028"/>
            <a:ext cx="2463737" cy="140750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ED18C01-E24B-5948-85E0-D435EA88663B}"/>
              </a:ext>
            </a:extLst>
          </p:cNvPr>
          <p:cNvSpPr/>
          <p:nvPr/>
        </p:nvSpPr>
        <p:spPr>
          <a:xfrm>
            <a:off x="8959572" y="4900302"/>
            <a:ext cx="2463737" cy="7611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a:extLst>
              <a:ext uri="{FF2B5EF4-FFF2-40B4-BE49-F238E27FC236}">
                <a16:creationId xmlns:a16="http://schemas.microsoft.com/office/drawing/2014/main" id="{45644220-FF50-2A48-A87B-09F6EFC07F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65261" y="1421825"/>
            <a:ext cx="548640" cy="548640"/>
          </a:xfrm>
          <a:prstGeom prst="rect">
            <a:avLst/>
          </a:prstGeom>
        </p:spPr>
      </p:pic>
      <p:pic>
        <p:nvPicPr>
          <p:cNvPr id="35" name="Picture 34">
            <a:extLst>
              <a:ext uri="{FF2B5EF4-FFF2-40B4-BE49-F238E27FC236}">
                <a16:creationId xmlns:a16="http://schemas.microsoft.com/office/drawing/2014/main" id="{3A3D6049-6472-364C-8D51-CDA00F0798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60362" y="1419009"/>
            <a:ext cx="548640" cy="548640"/>
          </a:xfrm>
          <a:prstGeom prst="rect">
            <a:avLst/>
          </a:prstGeom>
        </p:spPr>
      </p:pic>
      <p:pic>
        <p:nvPicPr>
          <p:cNvPr id="36" name="Picture 35">
            <a:extLst>
              <a:ext uri="{FF2B5EF4-FFF2-40B4-BE49-F238E27FC236}">
                <a16:creationId xmlns:a16="http://schemas.microsoft.com/office/drawing/2014/main" id="{9AB28FC2-94B6-6B48-A617-8C6054A2F1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29582" y="1421941"/>
            <a:ext cx="548640" cy="548640"/>
          </a:xfrm>
          <a:prstGeom prst="rect">
            <a:avLst/>
          </a:prstGeom>
        </p:spPr>
      </p:pic>
      <p:pic>
        <p:nvPicPr>
          <p:cNvPr id="37" name="Picture 36">
            <a:extLst>
              <a:ext uri="{FF2B5EF4-FFF2-40B4-BE49-F238E27FC236}">
                <a16:creationId xmlns:a16="http://schemas.microsoft.com/office/drawing/2014/main" id="{5FA16152-03C7-2B4D-BBAC-544421D5087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3091" y="1415467"/>
            <a:ext cx="548640" cy="548640"/>
          </a:xfrm>
          <a:prstGeom prst="rect">
            <a:avLst/>
          </a:prstGeom>
        </p:spPr>
      </p:pic>
      <p:pic>
        <p:nvPicPr>
          <p:cNvPr id="38" name="Picture 37">
            <a:extLst>
              <a:ext uri="{FF2B5EF4-FFF2-40B4-BE49-F238E27FC236}">
                <a16:creationId xmlns:a16="http://schemas.microsoft.com/office/drawing/2014/main" id="{18FA5E6A-A3A7-3C44-8395-8045F693543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3091" y="2114066"/>
            <a:ext cx="548640" cy="548640"/>
          </a:xfrm>
          <a:prstGeom prst="rect">
            <a:avLst/>
          </a:prstGeom>
        </p:spPr>
      </p:pic>
      <p:pic>
        <p:nvPicPr>
          <p:cNvPr id="39" name="Picture 38">
            <a:extLst>
              <a:ext uri="{FF2B5EF4-FFF2-40B4-BE49-F238E27FC236}">
                <a16:creationId xmlns:a16="http://schemas.microsoft.com/office/drawing/2014/main" id="{F5166E2A-8634-614A-852C-638BCF2166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61264" y="2112273"/>
            <a:ext cx="545374" cy="548640"/>
          </a:xfrm>
          <a:prstGeom prst="rect">
            <a:avLst/>
          </a:prstGeom>
        </p:spPr>
      </p:pic>
      <p:pic>
        <p:nvPicPr>
          <p:cNvPr id="40" name="Picture 39">
            <a:extLst>
              <a:ext uri="{FF2B5EF4-FFF2-40B4-BE49-F238E27FC236}">
                <a16:creationId xmlns:a16="http://schemas.microsoft.com/office/drawing/2014/main" id="{C6833523-8B05-E04B-9BB1-82EA455899E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34696" y="2106521"/>
            <a:ext cx="545374" cy="548640"/>
          </a:xfrm>
          <a:prstGeom prst="rect">
            <a:avLst/>
          </a:prstGeom>
        </p:spPr>
      </p:pic>
      <p:pic>
        <p:nvPicPr>
          <p:cNvPr id="41" name="Picture 40">
            <a:extLst>
              <a:ext uri="{FF2B5EF4-FFF2-40B4-BE49-F238E27FC236}">
                <a16:creationId xmlns:a16="http://schemas.microsoft.com/office/drawing/2014/main" id="{BC426908-510A-BB4E-8D11-EAD7CC3CCAD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6893" y="2114066"/>
            <a:ext cx="545375" cy="548640"/>
          </a:xfrm>
          <a:prstGeom prst="rect">
            <a:avLst/>
          </a:prstGeom>
        </p:spPr>
      </p:pic>
      <p:pic>
        <p:nvPicPr>
          <p:cNvPr id="42" name="Picture 41">
            <a:extLst>
              <a:ext uri="{FF2B5EF4-FFF2-40B4-BE49-F238E27FC236}">
                <a16:creationId xmlns:a16="http://schemas.microsoft.com/office/drawing/2014/main" id="{D5912C2F-2413-FB4C-83A0-86D35D8F06E1}"/>
              </a:ext>
            </a:extLst>
          </p:cNvPr>
          <p:cNvPicPr>
            <a:picLocks noChangeAspect="1"/>
          </p:cNvPicPr>
          <p:nvPr/>
        </p:nvPicPr>
        <p:blipFill>
          <a:blip r:embed="rId15"/>
          <a:stretch>
            <a:fillRect/>
          </a:stretch>
        </p:blipFill>
        <p:spPr>
          <a:xfrm>
            <a:off x="4091395" y="1109143"/>
            <a:ext cx="1699749" cy="1709928"/>
          </a:xfrm>
          <a:prstGeom prst="rect">
            <a:avLst/>
          </a:prstGeom>
        </p:spPr>
      </p:pic>
    </p:spTree>
    <p:extLst>
      <p:ext uri="{BB962C8B-B14F-4D97-AF65-F5344CB8AC3E}">
        <p14:creationId xmlns:p14="http://schemas.microsoft.com/office/powerpoint/2010/main" val="314420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2"/>
          <p:cNvSpPr>
            <a:spLocks noGrp="1"/>
          </p:cNvSpPr>
          <p:nvPr>
            <p:ph type="dt" sz="half" idx="10"/>
          </p:nvPr>
        </p:nvSpPr>
        <p:spPr/>
        <p:txBody>
          <a:bodyPr/>
          <a:lstStyle/>
          <a:p>
            <a:endParaRPr lang="en-US" dirty="0"/>
          </a:p>
          <a:p>
            <a:r>
              <a:rPr lang="en-US" dirty="0"/>
              <a:t>© 2018 by Intellectual Reserve, Inc. All rights reserved</a:t>
            </a:r>
          </a:p>
        </p:txBody>
      </p:sp>
      <p:pic>
        <p:nvPicPr>
          <p:cNvPr id="6" name="Picture 5">
            <a:extLst>
              <a:ext uri="{FF2B5EF4-FFF2-40B4-BE49-F238E27FC236}">
                <a16:creationId xmlns:a16="http://schemas.microsoft.com/office/drawing/2014/main" id="{154FA39D-4994-894F-9154-6D80AAE7CD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438" y="1746691"/>
            <a:ext cx="1443258" cy="1443258"/>
          </a:xfrm>
          <a:prstGeom prst="rect">
            <a:avLst/>
          </a:prstGeom>
        </p:spPr>
      </p:pic>
      <p:sp>
        <p:nvSpPr>
          <p:cNvPr id="10" name="Title 1">
            <a:extLst>
              <a:ext uri="{FF2B5EF4-FFF2-40B4-BE49-F238E27FC236}">
                <a16:creationId xmlns:a16="http://schemas.microsoft.com/office/drawing/2014/main" id="{15B6579D-E2C3-0749-A57D-B39179552233}"/>
              </a:ext>
            </a:extLst>
          </p:cNvPr>
          <p:cNvSpPr>
            <a:spLocks noGrp="1"/>
          </p:cNvSpPr>
          <p:nvPr>
            <p:ph type="ctrTitle"/>
          </p:nvPr>
        </p:nvSpPr>
        <p:spPr>
          <a:xfrm>
            <a:off x="1166060" y="3614081"/>
            <a:ext cx="10361886" cy="641539"/>
          </a:xfrm>
        </p:spPr>
        <p:txBody>
          <a:bodyPr>
            <a:noAutofit/>
          </a:bodyPr>
          <a:lstStyle/>
          <a:p>
            <a:pPr algn="l"/>
            <a:r>
              <a:rPr lang="en-US" sz="2800" dirty="0"/>
              <a:t>Learn More: Gospel Media App page on </a:t>
            </a:r>
            <a:r>
              <a:rPr lang="en-US" sz="2800" dirty="0" err="1"/>
              <a:t>ChurchofJesusChrist.org</a:t>
            </a:r>
            <a:br>
              <a:rPr lang="en-US" sz="3200" dirty="0"/>
            </a:br>
            <a:endParaRPr lang="en-US" sz="3200" dirty="0"/>
          </a:p>
        </p:txBody>
      </p:sp>
      <p:sp>
        <p:nvSpPr>
          <p:cNvPr id="11" name="Text Placeholder 4">
            <a:extLst>
              <a:ext uri="{FF2B5EF4-FFF2-40B4-BE49-F238E27FC236}">
                <a16:creationId xmlns:a16="http://schemas.microsoft.com/office/drawing/2014/main" id="{1A14E8D1-21DF-8A4C-9FEB-359BEEA4718B}"/>
              </a:ext>
            </a:extLst>
          </p:cNvPr>
          <p:cNvSpPr>
            <a:spLocks noGrp="1"/>
          </p:cNvSpPr>
          <p:nvPr>
            <p:ph type="body" idx="1"/>
          </p:nvPr>
        </p:nvSpPr>
        <p:spPr>
          <a:xfrm>
            <a:off x="1166060" y="4651598"/>
            <a:ext cx="9715500" cy="1213176"/>
          </a:xfrm>
        </p:spPr>
        <p:txBody>
          <a:bodyPr/>
          <a:lstStyle/>
          <a:p>
            <a:pPr algn="l"/>
            <a:r>
              <a:rPr lang="en-US" sz="2000" dirty="0"/>
              <a:t> </a:t>
            </a:r>
            <a:r>
              <a:rPr lang="en-US" sz="2000" u="sng" dirty="0">
                <a:solidFill>
                  <a:schemeClr val="accent1">
                    <a:lumMod val="40000"/>
                    <a:lumOff val="60000"/>
                  </a:schemeClr>
                </a:solidFill>
                <a:hlinkClick r:id="rId4"/>
              </a:rPr>
              <a:t>www.ChurchofJesusChrist.org/pages/mobileapps/media-library-app-2.0</a:t>
            </a:r>
            <a:endParaRPr lang="en-US" sz="2000" dirty="0">
              <a:solidFill>
                <a:schemeClr val="accent1">
                  <a:lumMod val="40000"/>
                  <a:lumOff val="60000"/>
                </a:schemeClr>
              </a:solidFill>
            </a:endParaRPr>
          </a:p>
          <a:p>
            <a:pPr lvl="0" algn="l"/>
            <a:r>
              <a:rPr lang="en-US" sz="2000" dirty="0"/>
              <a:t>Frequently Asked Questions</a:t>
            </a:r>
          </a:p>
          <a:p>
            <a:pPr lvl="0" algn="l"/>
            <a:r>
              <a:rPr lang="en-US" sz="2000" dirty="0"/>
              <a:t>Step-by-Step User Guides</a:t>
            </a:r>
          </a:p>
          <a:p>
            <a:pPr algn="l"/>
            <a:endParaRPr lang="en-US" sz="2000" dirty="0"/>
          </a:p>
        </p:txBody>
      </p:sp>
    </p:spTree>
    <p:extLst>
      <p:ext uri="{BB962C8B-B14F-4D97-AF65-F5344CB8AC3E}">
        <p14:creationId xmlns:p14="http://schemas.microsoft.com/office/powerpoint/2010/main" val="67007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0D0C7-E8E4-D14B-984F-75B8315C35CE}"/>
              </a:ext>
            </a:extLst>
          </p:cNvPr>
          <p:cNvPicPr>
            <a:picLocks noChangeAspect="1"/>
          </p:cNvPicPr>
          <p:nvPr/>
        </p:nvPicPr>
        <p:blipFill>
          <a:blip r:embed="rId2"/>
          <a:stretch>
            <a:fillRect/>
          </a:stretch>
        </p:blipFill>
        <p:spPr>
          <a:xfrm>
            <a:off x="4264611" y="6184715"/>
            <a:ext cx="3733800" cy="241300"/>
          </a:xfrm>
          <a:prstGeom prst="rect">
            <a:avLst/>
          </a:prstGeom>
        </p:spPr>
      </p:pic>
    </p:spTree>
    <p:extLst>
      <p:ext uri="{BB962C8B-B14F-4D97-AF65-F5344CB8AC3E}">
        <p14:creationId xmlns:p14="http://schemas.microsoft.com/office/powerpoint/2010/main" val="10518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6896" y="0"/>
            <a:ext cx="8365104" cy="6858000"/>
          </a:xfrm>
          <a:prstGeom prst="rect">
            <a:avLst/>
          </a:prstGeom>
        </p:spPr>
      </p:pic>
      <p:sp>
        <p:nvSpPr>
          <p:cNvPr id="8" name="Rectangle 7">
            <a:extLst>
              <a:ext uri="{FF2B5EF4-FFF2-40B4-BE49-F238E27FC236}">
                <a16:creationId xmlns:a16="http://schemas.microsoft.com/office/drawing/2014/main" id="{203ACC60-7849-8A46-9AB6-C967C308BE35}"/>
              </a:ext>
            </a:extLst>
          </p:cNvPr>
          <p:cNvSpPr/>
          <p:nvPr/>
        </p:nvSpPr>
        <p:spPr>
          <a:xfrm>
            <a:off x="4298868" y="5452946"/>
            <a:ext cx="7893132" cy="903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868883" y="5551533"/>
            <a:ext cx="7323117" cy="769662"/>
          </a:xfrm>
        </p:spPr>
        <p:txBody>
          <a:bodyPr/>
          <a:lstStyle/>
          <a:p>
            <a:r>
              <a:rPr lang="en-US" dirty="0">
                <a:solidFill>
                  <a:schemeClr val="bg1"/>
                </a:solidFill>
              </a:rPr>
              <a:t>Ward Missionary</a:t>
            </a:r>
          </a:p>
        </p:txBody>
      </p:sp>
      <p:pic>
        <p:nvPicPr>
          <p:cNvPr id="9" name="Picture 8">
            <a:extLst>
              <a:ext uri="{FF2B5EF4-FFF2-40B4-BE49-F238E27FC236}">
                <a16:creationId xmlns:a16="http://schemas.microsoft.com/office/drawing/2014/main" id="{08F27868-658A-DE46-AC95-26079F832D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067" y="316052"/>
            <a:ext cx="3160546" cy="6225894"/>
          </a:xfrm>
          <a:prstGeom prst="rect">
            <a:avLst/>
          </a:prstGeom>
        </p:spPr>
      </p:pic>
      <p:pic>
        <p:nvPicPr>
          <p:cNvPr id="3" name="Picture 2">
            <a:extLst>
              <a:ext uri="{FF2B5EF4-FFF2-40B4-BE49-F238E27FC236}">
                <a16:creationId xmlns:a16="http://schemas.microsoft.com/office/drawing/2014/main" id="{5C1F0907-491C-0343-AEFA-60AD96665A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009" y="763523"/>
            <a:ext cx="2998661" cy="5330952"/>
          </a:xfrm>
          <a:prstGeom prst="rect">
            <a:avLst/>
          </a:prstGeom>
        </p:spPr>
      </p:pic>
    </p:spTree>
    <p:extLst>
      <p:ext uri="{BB962C8B-B14F-4D97-AF65-F5344CB8AC3E}">
        <p14:creationId xmlns:p14="http://schemas.microsoft.com/office/powerpoint/2010/main" val="2479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826895" y="-1"/>
            <a:ext cx="8365102" cy="6858001"/>
          </a:xfrm>
          <a:prstGeom prst="rect">
            <a:avLst/>
          </a:prstGeom>
        </p:spPr>
      </p:pic>
      <p:sp>
        <p:nvSpPr>
          <p:cNvPr id="8" name="Rectangle 7">
            <a:extLst>
              <a:ext uri="{FF2B5EF4-FFF2-40B4-BE49-F238E27FC236}">
                <a16:creationId xmlns:a16="http://schemas.microsoft.com/office/drawing/2014/main" id="{01D0D477-E9DE-4B41-83BC-D4F2F868F583}"/>
              </a:ext>
            </a:extLst>
          </p:cNvPr>
          <p:cNvSpPr/>
          <p:nvPr/>
        </p:nvSpPr>
        <p:spPr>
          <a:xfrm>
            <a:off x="4298868" y="5452946"/>
            <a:ext cx="7893132" cy="903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868883" y="5551533"/>
            <a:ext cx="7323117" cy="769662"/>
          </a:xfrm>
        </p:spPr>
        <p:txBody>
          <a:bodyPr/>
          <a:lstStyle/>
          <a:p>
            <a:r>
              <a:rPr lang="en-US" dirty="0">
                <a:solidFill>
                  <a:schemeClr val="bg1"/>
                </a:solidFill>
              </a:rPr>
              <a:t>Lessons in the Home</a:t>
            </a:r>
          </a:p>
        </p:txBody>
      </p:sp>
      <p:pic>
        <p:nvPicPr>
          <p:cNvPr id="7" name="Picture 6">
            <a:extLst>
              <a:ext uri="{FF2B5EF4-FFF2-40B4-BE49-F238E27FC236}">
                <a16:creationId xmlns:a16="http://schemas.microsoft.com/office/drawing/2014/main" id="{CED6046E-BB06-FE49-BF72-8F14608D27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067" y="316052"/>
            <a:ext cx="3160546" cy="6225894"/>
          </a:xfrm>
          <a:prstGeom prst="rect">
            <a:avLst/>
          </a:prstGeom>
        </p:spPr>
      </p:pic>
      <p:pic>
        <p:nvPicPr>
          <p:cNvPr id="3" name="Picture 2">
            <a:extLst>
              <a:ext uri="{FF2B5EF4-FFF2-40B4-BE49-F238E27FC236}">
                <a16:creationId xmlns:a16="http://schemas.microsoft.com/office/drawing/2014/main" id="{E76D3BEB-07D1-5B43-AE86-1836484608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633" y="770347"/>
            <a:ext cx="2998661" cy="5330952"/>
          </a:xfrm>
          <a:prstGeom prst="rect">
            <a:avLst/>
          </a:prstGeom>
        </p:spPr>
      </p:pic>
    </p:spTree>
    <p:extLst>
      <p:ext uri="{BB962C8B-B14F-4D97-AF65-F5344CB8AC3E}">
        <p14:creationId xmlns:p14="http://schemas.microsoft.com/office/powerpoint/2010/main" val="10955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18502" y="5138459"/>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Trim Video and Music</a:t>
            </a:r>
          </a:p>
        </p:txBody>
      </p:sp>
      <p:pic>
        <p:nvPicPr>
          <p:cNvPr id="53" name="Picture 52">
            <a:extLst>
              <a:ext uri="{FF2B5EF4-FFF2-40B4-BE49-F238E27FC236}">
                <a16:creationId xmlns:a16="http://schemas.microsoft.com/office/drawing/2014/main" id="{93C067F4-1CB7-8641-94A4-AD5DA94D7E5E}"/>
              </a:ext>
            </a:extLst>
          </p:cNvPr>
          <p:cNvPicPr>
            <a:picLocks noChangeAspect="1"/>
          </p:cNvPicPr>
          <p:nvPr/>
        </p:nvPicPr>
        <p:blipFill>
          <a:blip r:embed="rId3"/>
          <a:stretch>
            <a:fillRect/>
          </a:stretch>
        </p:blipFill>
        <p:spPr>
          <a:xfrm>
            <a:off x="8751720" y="3899300"/>
            <a:ext cx="1108928" cy="1115568"/>
          </a:xfrm>
          <a:prstGeom prst="rect">
            <a:avLst/>
          </a:prstGeom>
        </p:spPr>
      </p:pic>
      <p:pic>
        <p:nvPicPr>
          <p:cNvPr id="51" name="Picture 50">
            <a:extLst>
              <a:ext uri="{FF2B5EF4-FFF2-40B4-BE49-F238E27FC236}">
                <a16:creationId xmlns:a16="http://schemas.microsoft.com/office/drawing/2014/main" id="{4E307AA3-0054-7A47-ACA1-823B909F3D11}"/>
              </a:ext>
            </a:extLst>
          </p:cNvPr>
          <p:cNvPicPr>
            <a:picLocks noChangeAspect="1"/>
          </p:cNvPicPr>
          <p:nvPr/>
        </p:nvPicPr>
        <p:blipFill>
          <a:blip r:embed="rId4"/>
          <a:stretch>
            <a:fillRect/>
          </a:stretch>
        </p:blipFill>
        <p:spPr>
          <a:xfrm>
            <a:off x="6576153" y="3891449"/>
            <a:ext cx="1108928" cy="1115568"/>
          </a:xfrm>
          <a:prstGeom prst="rect">
            <a:avLst/>
          </a:prstGeom>
        </p:spPr>
      </p:pic>
      <p:pic>
        <p:nvPicPr>
          <p:cNvPr id="49" name="Picture 48">
            <a:extLst>
              <a:ext uri="{FF2B5EF4-FFF2-40B4-BE49-F238E27FC236}">
                <a16:creationId xmlns:a16="http://schemas.microsoft.com/office/drawing/2014/main" id="{A508C887-8237-BB4B-BCC1-EE8C85C4A8D3}"/>
              </a:ext>
            </a:extLst>
          </p:cNvPr>
          <p:cNvPicPr>
            <a:picLocks noChangeAspect="1"/>
          </p:cNvPicPr>
          <p:nvPr/>
        </p:nvPicPr>
        <p:blipFill>
          <a:blip r:embed="rId5"/>
          <a:stretch>
            <a:fillRect/>
          </a:stretch>
        </p:blipFill>
        <p:spPr>
          <a:xfrm>
            <a:off x="2226373" y="3895847"/>
            <a:ext cx="1108928" cy="1115568"/>
          </a:xfrm>
          <a:prstGeom prst="rect">
            <a:avLst/>
          </a:prstGeom>
        </p:spPr>
      </p:pic>
      <p:pic>
        <p:nvPicPr>
          <p:cNvPr id="47" name="Picture 46">
            <a:extLst>
              <a:ext uri="{FF2B5EF4-FFF2-40B4-BE49-F238E27FC236}">
                <a16:creationId xmlns:a16="http://schemas.microsoft.com/office/drawing/2014/main" id="{A5C7F669-6E42-FF41-AEBA-70F2D8CFE3F9}"/>
              </a:ext>
            </a:extLst>
          </p:cNvPr>
          <p:cNvPicPr>
            <a:picLocks noChangeAspect="1"/>
          </p:cNvPicPr>
          <p:nvPr/>
        </p:nvPicPr>
        <p:blipFill>
          <a:blip r:embed="rId6"/>
          <a:stretch>
            <a:fillRect/>
          </a:stretch>
        </p:blipFill>
        <p:spPr>
          <a:xfrm>
            <a:off x="4452706" y="3895847"/>
            <a:ext cx="1108928" cy="1115568"/>
          </a:xfrm>
          <a:prstGeom prst="rect">
            <a:avLst/>
          </a:prstGeom>
        </p:spPr>
      </p:pic>
      <p:pic>
        <p:nvPicPr>
          <p:cNvPr id="45" name="Picture 44">
            <a:extLst>
              <a:ext uri="{FF2B5EF4-FFF2-40B4-BE49-F238E27FC236}">
                <a16:creationId xmlns:a16="http://schemas.microsoft.com/office/drawing/2014/main" id="{1A07E1FC-E64E-4C4D-8C52-16C2FABD3086}"/>
              </a:ext>
            </a:extLst>
          </p:cNvPr>
          <p:cNvPicPr>
            <a:picLocks noChangeAspect="1"/>
          </p:cNvPicPr>
          <p:nvPr/>
        </p:nvPicPr>
        <p:blipFill>
          <a:blip r:embed="rId7"/>
          <a:stretch>
            <a:fillRect/>
          </a:stretch>
        </p:blipFill>
        <p:spPr>
          <a:xfrm>
            <a:off x="9877502" y="1711442"/>
            <a:ext cx="1115568" cy="1115568"/>
          </a:xfrm>
          <a:prstGeom prst="rect">
            <a:avLst/>
          </a:prstGeom>
        </p:spPr>
      </p:pic>
      <p:pic>
        <p:nvPicPr>
          <p:cNvPr id="43" name="Picture 42">
            <a:extLst>
              <a:ext uri="{FF2B5EF4-FFF2-40B4-BE49-F238E27FC236}">
                <a16:creationId xmlns:a16="http://schemas.microsoft.com/office/drawing/2014/main" id="{DCCABC45-57A8-6140-AE6D-E6C0436EE712}"/>
              </a:ext>
            </a:extLst>
          </p:cNvPr>
          <p:cNvPicPr>
            <a:picLocks noChangeAspect="1"/>
          </p:cNvPicPr>
          <p:nvPr/>
        </p:nvPicPr>
        <p:blipFill>
          <a:blip r:embed="rId8"/>
          <a:stretch>
            <a:fillRect/>
          </a:stretch>
        </p:blipFill>
        <p:spPr>
          <a:xfrm>
            <a:off x="7685081" y="1711442"/>
            <a:ext cx="1115568" cy="1115568"/>
          </a:xfrm>
          <a:prstGeom prst="rect">
            <a:avLst/>
          </a:prstGeom>
        </p:spPr>
      </p:pic>
      <p:pic>
        <p:nvPicPr>
          <p:cNvPr id="41" name="Picture 40">
            <a:extLst>
              <a:ext uri="{FF2B5EF4-FFF2-40B4-BE49-F238E27FC236}">
                <a16:creationId xmlns:a16="http://schemas.microsoft.com/office/drawing/2014/main" id="{E6C9365E-AA7A-0746-A70A-29FC6734DB7C}"/>
              </a:ext>
            </a:extLst>
          </p:cNvPr>
          <p:cNvPicPr>
            <a:picLocks noChangeAspect="1"/>
          </p:cNvPicPr>
          <p:nvPr/>
        </p:nvPicPr>
        <p:blipFill>
          <a:blip r:embed="rId9"/>
          <a:stretch>
            <a:fillRect/>
          </a:stretch>
        </p:blipFill>
        <p:spPr>
          <a:xfrm>
            <a:off x="5511384" y="1711442"/>
            <a:ext cx="1115568" cy="1115568"/>
          </a:xfrm>
          <a:prstGeom prst="rect">
            <a:avLst/>
          </a:prstGeom>
        </p:spPr>
      </p:pic>
      <p:pic>
        <p:nvPicPr>
          <p:cNvPr id="39" name="Picture 38">
            <a:extLst>
              <a:ext uri="{FF2B5EF4-FFF2-40B4-BE49-F238E27FC236}">
                <a16:creationId xmlns:a16="http://schemas.microsoft.com/office/drawing/2014/main" id="{D0BB961F-EDC6-274F-97C4-F7E2FAABD0B5}"/>
              </a:ext>
            </a:extLst>
          </p:cNvPr>
          <p:cNvPicPr>
            <a:picLocks noChangeAspect="1"/>
          </p:cNvPicPr>
          <p:nvPr/>
        </p:nvPicPr>
        <p:blipFill>
          <a:blip r:embed="rId10"/>
          <a:stretch>
            <a:fillRect/>
          </a:stretch>
        </p:blipFill>
        <p:spPr>
          <a:xfrm>
            <a:off x="3337138" y="1715407"/>
            <a:ext cx="1115568" cy="1115568"/>
          </a:xfrm>
          <a:prstGeom prst="rect">
            <a:avLst/>
          </a:prstGeom>
        </p:spPr>
      </p:pic>
      <p:pic>
        <p:nvPicPr>
          <p:cNvPr id="37" name="Picture 36">
            <a:extLst>
              <a:ext uri="{FF2B5EF4-FFF2-40B4-BE49-F238E27FC236}">
                <a16:creationId xmlns:a16="http://schemas.microsoft.com/office/drawing/2014/main" id="{254D867D-E3BE-D04A-A233-7367C8AF0DF0}"/>
              </a:ext>
            </a:extLst>
          </p:cNvPr>
          <p:cNvPicPr>
            <a:picLocks noChangeAspect="1"/>
          </p:cNvPicPr>
          <p:nvPr/>
        </p:nvPicPr>
        <p:blipFill>
          <a:blip r:embed="rId11"/>
          <a:stretch>
            <a:fillRect/>
          </a:stretch>
        </p:blipFill>
        <p:spPr>
          <a:xfrm>
            <a:off x="1160236" y="1715407"/>
            <a:ext cx="1115568" cy="1115568"/>
          </a:xfrm>
          <a:prstGeom prst="rect">
            <a:avLst/>
          </a:prstGeom>
        </p:spPr>
      </p:pic>
      <p:sp>
        <p:nvSpPr>
          <p:cNvPr id="3" name="Title 2"/>
          <p:cNvSpPr>
            <a:spLocks noGrp="1"/>
          </p:cNvSpPr>
          <p:nvPr>
            <p:ph type="title"/>
          </p:nvPr>
        </p:nvSpPr>
        <p:spPr/>
        <p:txBody>
          <a:bodyPr>
            <a:normAutofit/>
          </a:bodyPr>
          <a:lstStyle/>
          <a:p>
            <a:r>
              <a:rPr lang="en-US" dirty="0">
                <a:solidFill>
                  <a:schemeClr val="accent2"/>
                </a:solidFill>
              </a:rPr>
              <a:t>With the Gospel Media app, you can:</a:t>
            </a:r>
          </a:p>
        </p:txBody>
      </p:sp>
      <p:sp>
        <p:nvSpPr>
          <p:cNvPr id="13" name="TextBox 12"/>
          <p:cNvSpPr txBox="1"/>
          <p:nvPr/>
        </p:nvSpPr>
        <p:spPr>
          <a:xfrm>
            <a:off x="856526" y="2958452"/>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Browse and Search</a:t>
            </a:r>
          </a:p>
        </p:txBody>
      </p:sp>
      <p:sp>
        <p:nvSpPr>
          <p:cNvPr id="14" name="TextBox 13"/>
          <p:cNvSpPr txBox="1"/>
          <p:nvPr/>
        </p:nvSpPr>
        <p:spPr>
          <a:xfrm>
            <a:off x="9552049" y="2958262"/>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Add Speaker Notes</a:t>
            </a:r>
          </a:p>
        </p:txBody>
      </p:sp>
      <p:sp>
        <p:nvSpPr>
          <p:cNvPr id="15" name="TextBox 14"/>
          <p:cNvSpPr txBox="1"/>
          <p:nvPr/>
        </p:nvSpPr>
        <p:spPr>
          <a:xfrm>
            <a:off x="3032608" y="2958452"/>
            <a:ext cx="1724628" cy="369332"/>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Mark Favorites</a:t>
            </a:r>
          </a:p>
        </p:txBody>
      </p:sp>
      <p:sp>
        <p:nvSpPr>
          <p:cNvPr id="16" name="TextBox 15"/>
          <p:cNvSpPr txBox="1"/>
          <p:nvPr/>
        </p:nvSpPr>
        <p:spPr>
          <a:xfrm>
            <a:off x="4122842" y="5134491"/>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View Presentation</a:t>
            </a:r>
          </a:p>
        </p:txBody>
      </p:sp>
      <p:sp>
        <p:nvSpPr>
          <p:cNvPr id="17" name="TextBox 16"/>
          <p:cNvSpPr txBox="1"/>
          <p:nvPr/>
        </p:nvSpPr>
        <p:spPr>
          <a:xfrm>
            <a:off x="5075581" y="2958452"/>
            <a:ext cx="1984976"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Download</a:t>
            </a:r>
            <a:br>
              <a:rPr lang="en-US" dirty="0">
                <a:latin typeface="Arial" panose="020B0604020202020204" pitchFamily="34" charset="0"/>
                <a:ea typeface="Zoram ldsLat" charset="0"/>
                <a:cs typeface="Arial" panose="020B0604020202020204" pitchFamily="34" charset="0"/>
              </a:rPr>
            </a:br>
            <a:r>
              <a:rPr lang="en-US" dirty="0">
                <a:latin typeface="Arial" panose="020B0604020202020204" pitchFamily="34" charset="0"/>
                <a:ea typeface="Zoram ldsLat" charset="0"/>
                <a:cs typeface="Arial" panose="020B0604020202020204" pitchFamily="34" charset="0"/>
              </a:rPr>
              <a:t>Media</a:t>
            </a:r>
          </a:p>
        </p:txBody>
      </p:sp>
      <p:sp>
        <p:nvSpPr>
          <p:cNvPr id="18" name="TextBox 17"/>
          <p:cNvSpPr txBox="1"/>
          <p:nvPr/>
        </p:nvSpPr>
        <p:spPr>
          <a:xfrm>
            <a:off x="6267732" y="5134491"/>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Share with Others</a:t>
            </a:r>
          </a:p>
        </p:txBody>
      </p:sp>
      <p:sp>
        <p:nvSpPr>
          <p:cNvPr id="20" name="TextBox 19"/>
          <p:cNvSpPr txBox="1"/>
          <p:nvPr/>
        </p:nvSpPr>
        <p:spPr>
          <a:xfrm>
            <a:off x="8440879" y="5134491"/>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Access Settings</a:t>
            </a:r>
          </a:p>
        </p:txBody>
      </p:sp>
      <p:sp>
        <p:nvSpPr>
          <p:cNvPr id="21" name="TextBox 20"/>
          <p:cNvSpPr txBox="1"/>
          <p:nvPr/>
        </p:nvSpPr>
        <p:spPr>
          <a:xfrm>
            <a:off x="7324185" y="2958452"/>
            <a:ext cx="1724628" cy="646331"/>
          </a:xfrm>
          <a:prstGeom prst="rect">
            <a:avLst/>
          </a:prstGeom>
          <a:noFill/>
        </p:spPr>
        <p:txBody>
          <a:bodyPr wrap="square" rtlCol="0">
            <a:spAutoFit/>
          </a:bodyPr>
          <a:lstStyle/>
          <a:p>
            <a:pPr algn="ctr"/>
            <a:r>
              <a:rPr lang="en-US" dirty="0">
                <a:latin typeface="Arial" panose="020B0604020202020204" pitchFamily="34" charset="0"/>
                <a:ea typeface="Zoram ldsLat" charset="0"/>
                <a:cs typeface="Arial" panose="020B0604020202020204" pitchFamily="34" charset="0"/>
              </a:rPr>
              <a:t>Create Presentations</a:t>
            </a:r>
          </a:p>
        </p:txBody>
      </p:sp>
    </p:spTree>
    <p:extLst>
      <p:ext uri="{BB962C8B-B14F-4D97-AF65-F5344CB8AC3E}">
        <p14:creationId xmlns:p14="http://schemas.microsoft.com/office/powerpoint/2010/main" val="85393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CD15C676-D549-7841-A020-0CD10A3F8D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631" y="2118505"/>
            <a:ext cx="545375" cy="548640"/>
          </a:xfrm>
          <a:prstGeom prst="rect">
            <a:avLst/>
          </a:prstGeom>
        </p:spPr>
      </p:pic>
      <p:pic>
        <p:nvPicPr>
          <p:cNvPr id="20" name="Picture 19">
            <a:extLst>
              <a:ext uri="{FF2B5EF4-FFF2-40B4-BE49-F238E27FC236}">
                <a16:creationId xmlns:a16="http://schemas.microsoft.com/office/drawing/2014/main" id="{ABFCC23E-0235-2C4C-BA08-EDCB605A9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1418" y="903514"/>
            <a:ext cx="2602784" cy="5127172"/>
          </a:xfrm>
          <a:prstGeom prst="rect">
            <a:avLst/>
          </a:prstGeom>
        </p:spPr>
      </p:pic>
      <p:grpSp>
        <p:nvGrpSpPr>
          <p:cNvPr id="80" name="Group 79">
            <a:extLst>
              <a:ext uri="{FF2B5EF4-FFF2-40B4-BE49-F238E27FC236}">
                <a16:creationId xmlns:a16="http://schemas.microsoft.com/office/drawing/2014/main" id="{84CA6284-CCAD-6E40-96D7-F13D00A989FA}"/>
              </a:ext>
            </a:extLst>
          </p:cNvPr>
          <p:cNvGrpSpPr/>
          <p:nvPr/>
        </p:nvGrpSpPr>
        <p:grpSpPr>
          <a:xfrm>
            <a:off x="6284973" y="903514"/>
            <a:ext cx="2451237" cy="5127171"/>
            <a:chOff x="6182510" y="903514"/>
            <a:chExt cx="2451237" cy="5127171"/>
          </a:xfrm>
        </p:grpSpPr>
        <p:pic>
          <p:nvPicPr>
            <p:cNvPr id="81" name="Picture 80">
              <a:extLst>
                <a:ext uri="{FF2B5EF4-FFF2-40B4-BE49-F238E27FC236}">
                  <a16:creationId xmlns:a16="http://schemas.microsoft.com/office/drawing/2014/main" id="{69021E5D-6599-2E48-B386-C2537E94E4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510" y="903514"/>
              <a:ext cx="2451237" cy="5127171"/>
            </a:xfrm>
            <a:prstGeom prst="rect">
              <a:avLst/>
            </a:prstGeom>
          </p:spPr>
        </p:pic>
        <p:sp>
          <p:nvSpPr>
            <p:cNvPr id="82" name="Oval 81">
              <a:extLst>
                <a:ext uri="{FF2B5EF4-FFF2-40B4-BE49-F238E27FC236}">
                  <a16:creationId xmlns:a16="http://schemas.microsoft.com/office/drawing/2014/main" id="{C68F446C-E5CF-194C-9FD2-FBA64E43A880}"/>
                </a:ext>
              </a:extLst>
            </p:cNvPr>
            <p:cNvSpPr/>
            <p:nvPr/>
          </p:nvSpPr>
          <p:spPr>
            <a:xfrm>
              <a:off x="7250803" y="5497585"/>
              <a:ext cx="314650" cy="314650"/>
            </a:xfrm>
            <a:prstGeom prst="ellipse">
              <a:avLst/>
            </a:prstGeom>
            <a:solidFill>
              <a:srgbClr val="18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21AEA2A1-E157-4C46-992F-CFDA9E8D12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60660" y="1522693"/>
            <a:ext cx="2118063" cy="3767328"/>
          </a:xfrm>
          <a:prstGeom prst="rect">
            <a:avLst/>
          </a:prstGeom>
        </p:spPr>
      </p:pic>
      <p:sp>
        <p:nvSpPr>
          <p:cNvPr id="85" name="Title 7">
            <a:extLst>
              <a:ext uri="{FF2B5EF4-FFF2-40B4-BE49-F238E27FC236}">
                <a16:creationId xmlns:a16="http://schemas.microsoft.com/office/drawing/2014/main" id="{B78E7688-1FD8-504A-9AD6-53267320089C}"/>
              </a:ext>
            </a:extLst>
          </p:cNvPr>
          <p:cNvSpPr txBox="1">
            <a:spLocks/>
          </p:cNvSpPr>
          <p:nvPr/>
        </p:nvSpPr>
        <p:spPr>
          <a:xfrm>
            <a:off x="427505" y="3192523"/>
            <a:ext cx="5369688" cy="1919941"/>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accent1"/>
                </a:solidFill>
                <a:latin typeface="Palatino" pitchFamily="2" charset="77"/>
                <a:ea typeface="Palatino" pitchFamily="2" charset="77"/>
                <a:cs typeface="Palatino" pitchFamily="2" charset="77"/>
              </a:defRPr>
            </a:lvl1pPr>
          </a:lstStyle>
          <a:p>
            <a:pPr algn="r"/>
            <a:r>
              <a:rPr lang="en-US" dirty="0">
                <a:solidFill>
                  <a:schemeClr val="accent2"/>
                </a:solidFill>
              </a:rPr>
              <a:t>Browse and Search</a:t>
            </a:r>
          </a:p>
        </p:txBody>
      </p:sp>
      <p:sp>
        <p:nvSpPr>
          <p:cNvPr id="86" name="Title 7">
            <a:extLst>
              <a:ext uri="{FF2B5EF4-FFF2-40B4-BE49-F238E27FC236}">
                <a16:creationId xmlns:a16="http://schemas.microsoft.com/office/drawing/2014/main" id="{1A399A97-AE10-914A-8E61-EFB17ECB1B58}"/>
              </a:ext>
            </a:extLst>
          </p:cNvPr>
          <p:cNvSpPr txBox="1">
            <a:spLocks/>
          </p:cNvSpPr>
          <p:nvPr/>
        </p:nvSpPr>
        <p:spPr>
          <a:xfrm>
            <a:off x="634725" y="3854353"/>
            <a:ext cx="5162467" cy="9036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gn="r"/>
            <a:r>
              <a:rPr lang="en-US" sz="2800" i="1" dirty="0">
                <a:solidFill>
                  <a:schemeClr val="tx1"/>
                </a:solidFill>
                <a:latin typeface="Arial" panose="020B0604020202020204" pitchFamily="34" charset="0"/>
                <a:cs typeface="Arial" panose="020B0604020202020204" pitchFamily="34" charset="0"/>
              </a:rPr>
              <a:t>How to browse media</a:t>
            </a:r>
          </a:p>
        </p:txBody>
      </p:sp>
      <p:pic>
        <p:nvPicPr>
          <p:cNvPr id="4" name="Picture 3">
            <a:extLst>
              <a:ext uri="{FF2B5EF4-FFF2-40B4-BE49-F238E27FC236}">
                <a16:creationId xmlns:a16="http://schemas.microsoft.com/office/drawing/2014/main" id="{56D4D558-2014-334D-AD48-2BCC024BC8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9572" y="1281449"/>
            <a:ext cx="2463737" cy="4379976"/>
          </a:xfrm>
          <a:prstGeom prst="rect">
            <a:avLst/>
          </a:prstGeom>
        </p:spPr>
      </p:pic>
      <p:pic>
        <p:nvPicPr>
          <p:cNvPr id="19" name="Picture 18">
            <a:extLst>
              <a:ext uri="{FF2B5EF4-FFF2-40B4-BE49-F238E27FC236}">
                <a16:creationId xmlns:a16="http://schemas.microsoft.com/office/drawing/2014/main" id="{6631A8EB-3C86-B34F-A61C-71AC36AAB9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1908" y="2114066"/>
            <a:ext cx="545374" cy="548640"/>
          </a:xfrm>
          <a:prstGeom prst="rect">
            <a:avLst/>
          </a:prstGeom>
        </p:spPr>
      </p:pic>
      <p:pic>
        <p:nvPicPr>
          <p:cNvPr id="21" name="Picture 20">
            <a:extLst>
              <a:ext uri="{FF2B5EF4-FFF2-40B4-BE49-F238E27FC236}">
                <a16:creationId xmlns:a16="http://schemas.microsoft.com/office/drawing/2014/main" id="{9CD62BEA-A645-3D4F-8ED0-CA7ABC1F31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9080" y="2108905"/>
            <a:ext cx="545374" cy="548640"/>
          </a:xfrm>
          <a:prstGeom prst="rect">
            <a:avLst/>
          </a:prstGeom>
        </p:spPr>
      </p:pic>
      <p:pic>
        <p:nvPicPr>
          <p:cNvPr id="22" name="Picture 21">
            <a:extLst>
              <a:ext uri="{FF2B5EF4-FFF2-40B4-BE49-F238E27FC236}">
                <a16:creationId xmlns:a16="http://schemas.microsoft.com/office/drawing/2014/main" id="{93C5634F-872A-CF47-932C-0E2E064B8C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1908" y="1406267"/>
            <a:ext cx="548640" cy="548640"/>
          </a:xfrm>
          <a:prstGeom prst="rect">
            <a:avLst/>
          </a:prstGeom>
        </p:spPr>
      </p:pic>
      <p:pic>
        <p:nvPicPr>
          <p:cNvPr id="23" name="Picture 22">
            <a:extLst>
              <a:ext uri="{FF2B5EF4-FFF2-40B4-BE49-F238E27FC236}">
                <a16:creationId xmlns:a16="http://schemas.microsoft.com/office/drawing/2014/main" id="{C9CE0F31-1425-FE4E-87CA-A1B65529608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5814" y="1401925"/>
            <a:ext cx="548640" cy="548640"/>
          </a:xfrm>
          <a:prstGeom prst="rect">
            <a:avLst/>
          </a:prstGeom>
        </p:spPr>
      </p:pic>
      <p:pic>
        <p:nvPicPr>
          <p:cNvPr id="24" name="Picture 23">
            <a:extLst>
              <a:ext uri="{FF2B5EF4-FFF2-40B4-BE49-F238E27FC236}">
                <a16:creationId xmlns:a16="http://schemas.microsoft.com/office/drawing/2014/main" id="{6413FC49-19B4-E945-8196-CBBA6D93CB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0959" y="1401371"/>
            <a:ext cx="548640" cy="548640"/>
          </a:xfrm>
          <a:prstGeom prst="rect">
            <a:avLst/>
          </a:prstGeom>
        </p:spPr>
      </p:pic>
      <p:pic>
        <p:nvPicPr>
          <p:cNvPr id="25" name="Picture 24">
            <a:extLst>
              <a:ext uri="{FF2B5EF4-FFF2-40B4-BE49-F238E27FC236}">
                <a16:creationId xmlns:a16="http://schemas.microsoft.com/office/drawing/2014/main" id="{3D83CF14-2D57-A143-99BA-F5AF9AADB0B0}"/>
              </a:ext>
            </a:extLst>
          </p:cNvPr>
          <p:cNvPicPr>
            <a:picLocks noChangeAspect="1"/>
          </p:cNvPicPr>
          <p:nvPr/>
        </p:nvPicPr>
        <p:blipFill>
          <a:blip r:embed="rId13"/>
          <a:stretch>
            <a:fillRect/>
          </a:stretch>
        </p:blipFill>
        <p:spPr>
          <a:xfrm>
            <a:off x="4087263" y="1128111"/>
            <a:ext cx="1709928" cy="1709928"/>
          </a:xfrm>
          <a:prstGeom prst="rect">
            <a:avLst/>
          </a:prstGeom>
        </p:spPr>
      </p:pic>
      <p:pic>
        <p:nvPicPr>
          <p:cNvPr id="26" name="Picture 25">
            <a:extLst>
              <a:ext uri="{FF2B5EF4-FFF2-40B4-BE49-F238E27FC236}">
                <a16:creationId xmlns:a16="http://schemas.microsoft.com/office/drawing/2014/main" id="{F9C89828-6CF2-C84E-9DC0-7E71B8E3236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60768" y="2108905"/>
            <a:ext cx="545374" cy="548640"/>
          </a:xfrm>
          <a:prstGeom prst="rect">
            <a:avLst/>
          </a:prstGeom>
        </p:spPr>
      </p:pic>
      <p:pic>
        <p:nvPicPr>
          <p:cNvPr id="28" name="Picture 27">
            <a:extLst>
              <a:ext uri="{FF2B5EF4-FFF2-40B4-BE49-F238E27FC236}">
                <a16:creationId xmlns:a16="http://schemas.microsoft.com/office/drawing/2014/main" id="{5DB2006F-1D70-6947-9AFC-12B10560974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8999" y="1398353"/>
            <a:ext cx="548640" cy="548640"/>
          </a:xfrm>
          <a:prstGeom prst="rect">
            <a:avLst/>
          </a:prstGeom>
        </p:spPr>
      </p:pic>
    </p:spTree>
    <p:extLst>
      <p:ext uri="{BB962C8B-B14F-4D97-AF65-F5344CB8AC3E}">
        <p14:creationId xmlns:p14="http://schemas.microsoft.com/office/powerpoint/2010/main" val="160519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eutral Blue">
  <a:themeElements>
    <a:clrScheme name="LDS Neutral Blue">
      <a:dk1>
        <a:srgbClr val="000000"/>
      </a:dk1>
      <a:lt1>
        <a:srgbClr val="FFFFFF"/>
      </a:lt1>
      <a:dk2>
        <a:srgbClr val="016183"/>
      </a:dk2>
      <a:lt2>
        <a:srgbClr val="E7E6E6"/>
      </a:lt2>
      <a:accent1>
        <a:srgbClr val="016183"/>
      </a:accent1>
      <a:accent2>
        <a:srgbClr val="8F1449"/>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DS_GlobalTemplate_Neutral_9-25-17-JS" id="{959D84A0-B78F-4445-8E74-875A046956C2}" vid="{B5409284-0F87-A449-8D08-37A96DACC632}"/>
    </a:ext>
  </a:extLst>
</a:theme>
</file>

<file path=ppt/theme/theme2.xml><?xml version="1.0" encoding="utf-8"?>
<a:theme xmlns:a="http://schemas.openxmlformats.org/drawingml/2006/main" name="Neutral Red">
  <a:themeElements>
    <a:clrScheme name="LDS Neutral Red">
      <a:dk1>
        <a:srgbClr val="000000"/>
      </a:dk1>
      <a:lt1>
        <a:srgbClr val="FFFFFF"/>
      </a:lt1>
      <a:dk2>
        <a:srgbClr val="016183"/>
      </a:dk2>
      <a:lt2>
        <a:srgbClr val="E7E6E6"/>
      </a:lt2>
      <a:accent1>
        <a:srgbClr val="8F1449"/>
      </a:accent1>
      <a:accent2>
        <a:srgbClr val="016183"/>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Neutral_9-25-17-JS" id="{959D84A0-B78F-4445-8E74-875A046956C2}" vid="{34F7DD3F-EA8C-CB41-89E0-BBA8D57BB587}"/>
    </a:ext>
  </a:extLst>
</a:theme>
</file>

<file path=ppt/theme/theme3.xml><?xml version="1.0" encoding="utf-8"?>
<a:theme xmlns:a="http://schemas.openxmlformats.org/drawingml/2006/main" name="Neutral Green">
  <a:themeElements>
    <a:clrScheme name="LDS Neutral Green">
      <a:dk1>
        <a:srgbClr val="000000"/>
      </a:dk1>
      <a:lt1>
        <a:srgbClr val="FFFFFF"/>
      </a:lt1>
      <a:dk2>
        <a:srgbClr val="016183"/>
      </a:dk2>
      <a:lt2>
        <a:srgbClr val="E7E6E6"/>
      </a:lt2>
      <a:accent1>
        <a:srgbClr val="328D43"/>
      </a:accent1>
      <a:accent2>
        <a:srgbClr val="8F1449"/>
      </a:accent2>
      <a:accent3>
        <a:srgbClr val="01618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Neutral_9-25-17-JS" id="{959D84A0-B78F-4445-8E74-875A046956C2}" vid="{E4F1408F-2057-7A46-9E9D-D9C0340472FD}"/>
    </a:ext>
  </a:extLst>
</a:theme>
</file>

<file path=ppt/theme/theme4.xml><?xml version="1.0" encoding="utf-8"?>
<a:theme xmlns:a="http://schemas.openxmlformats.org/drawingml/2006/main" name="Neutral Yellow">
  <a:themeElements>
    <a:clrScheme name="LDS Neutral Yellow">
      <a:dk1>
        <a:srgbClr val="000000"/>
      </a:dk1>
      <a:lt1>
        <a:srgbClr val="FFFFFF"/>
      </a:lt1>
      <a:dk2>
        <a:srgbClr val="016183"/>
      </a:dk2>
      <a:lt2>
        <a:srgbClr val="E7E6E6"/>
      </a:lt2>
      <a:accent1>
        <a:srgbClr val="F68D2E"/>
      </a:accent1>
      <a:accent2>
        <a:srgbClr val="8F1449"/>
      </a:accent2>
      <a:accent3>
        <a:srgbClr val="328D43"/>
      </a:accent3>
      <a:accent4>
        <a:srgbClr val="016183"/>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Neutral_9-25-17-JS" id="{959D84A0-B78F-4445-8E74-875A046956C2}" vid="{EBB0B7E9-B94B-274B-9E74-86575A70A038}"/>
    </a:ext>
  </a:extLst>
</a:theme>
</file>

<file path=ppt/theme/theme5.xml><?xml version="1.0" encoding="utf-8"?>
<a:theme xmlns:a="http://schemas.openxmlformats.org/drawingml/2006/main" name="Neutral Grey">
  <a:themeElements>
    <a:clrScheme name="LDS Neutral Grey">
      <a:dk1>
        <a:srgbClr val="000000"/>
      </a:dk1>
      <a:lt1>
        <a:srgbClr val="FFFFFF"/>
      </a:lt1>
      <a:dk2>
        <a:srgbClr val="016183"/>
      </a:dk2>
      <a:lt2>
        <a:srgbClr val="E7E6E6"/>
      </a:lt2>
      <a:accent1>
        <a:srgbClr val="878A8C"/>
      </a:accent1>
      <a:accent2>
        <a:srgbClr val="8F1449"/>
      </a:accent2>
      <a:accent3>
        <a:srgbClr val="328D43"/>
      </a:accent3>
      <a:accent4>
        <a:srgbClr val="F68D2E"/>
      </a:accent4>
      <a:accent5>
        <a:srgbClr val="016183"/>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Template_Neutral_9-25-17-JS" id="{959D84A0-B78F-4445-8E74-875A046956C2}" vid="{7B0C5B31-4F18-394F-BCA6-C4BED91D3C0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LDS_GlobalTemplate_Neutral</Template>
  <TotalTime>3724</TotalTime>
  <Words>2817</Words>
  <Application>Microsoft Macintosh PowerPoint</Application>
  <PresentationFormat>Widescreen</PresentationFormat>
  <Paragraphs>374</Paragraphs>
  <Slides>59</Slides>
  <Notes>58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59</vt:i4>
      </vt:variant>
    </vt:vector>
  </HeadingPairs>
  <TitlesOfParts>
    <vt:vector size="72" baseType="lpstr">
      <vt:lpstr>Arial</vt:lpstr>
      <vt:lpstr>Calibri</vt:lpstr>
      <vt:lpstr>McKay ldsLat</vt:lpstr>
      <vt:lpstr>McKay ldsLat Medium</vt:lpstr>
      <vt:lpstr>Palatino</vt:lpstr>
      <vt:lpstr>Zoram ldsLat</vt:lpstr>
      <vt:lpstr>Zoram ldsLat Light</vt:lpstr>
      <vt:lpstr>Zoram ldsLat Semibold</vt:lpstr>
      <vt:lpstr>1_Neutral Blue</vt:lpstr>
      <vt:lpstr>Neutral Red</vt:lpstr>
      <vt:lpstr>Neutral Green</vt:lpstr>
      <vt:lpstr>Neutral Yellow</vt:lpstr>
      <vt:lpstr>Neutral Grey</vt:lpstr>
      <vt:lpstr>Introduction to the  Gospel Media App</vt:lpstr>
      <vt:lpstr>Say Hello to the Gospel Media App</vt:lpstr>
      <vt:lpstr>How can you use the Gospel Media app when preparing lessons?</vt:lpstr>
      <vt:lpstr>Sunday School Teacher</vt:lpstr>
      <vt:lpstr>Primary Chorister</vt:lpstr>
      <vt:lpstr>Ward Missionary</vt:lpstr>
      <vt:lpstr>Lessons in the Home</vt:lpstr>
      <vt:lpstr>With the Gospel Media app, you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More: Gospel Media App page on ChurchofJesusChrist.org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LDS Media Library App</dc:title>
  <dc:creator>Mitchell Gardner</dc:creator>
  <cp:lastModifiedBy>Heather Claridge</cp:lastModifiedBy>
  <cp:revision>151</cp:revision>
  <dcterms:created xsi:type="dcterms:W3CDTF">2017-12-06T15:30:56Z</dcterms:created>
  <dcterms:modified xsi:type="dcterms:W3CDTF">2019-04-11T18:46:21Z</dcterms:modified>
</cp:coreProperties>
</file>