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56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197"/>
  </p:normalViewPr>
  <p:slideViewPr>
    <p:cSldViewPr snapToGrid="0" snapToObjects="1">
      <p:cViewPr>
        <p:scale>
          <a:sx n="117" d="100"/>
          <a:sy n="117" d="100"/>
        </p:scale>
        <p:origin x="144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F076D-C0BD-31AB-EC3B-155AD020A5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2B66D5-EC65-B50E-E293-46F60C2151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68B092-12CD-C766-9916-78291F264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21F41-FE94-1941-A06E-1F06D35D14D3}" type="datetimeFigureOut">
              <a:rPr lang="en-US" smtClean="0"/>
              <a:t>6/2/22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5773B-1B93-5C08-ADF9-53ABA98F7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F1768-531F-FEF2-9D0D-0DA03E110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1828-17D8-9746-A25C-3E728C19A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055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3FBB9-52B4-C4E8-BEFB-4D2A39726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1D402-6995-4663-EFC6-3EDF7E7406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71CD42-C428-BC12-374D-0C6432AC9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21F41-FE94-1941-A06E-1F06D35D14D3}" type="datetimeFigureOut">
              <a:rPr lang="en-US" smtClean="0"/>
              <a:t>6/2/22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6BB1B-15FA-B2EA-5F98-14906DA2E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60A2C-5D76-2C9B-8B45-81482AF64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1828-17D8-9746-A25C-3E728C19A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119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3A117-D2E5-7C85-6F0E-504FECD8F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11577-F5F8-3307-7CFA-0482EA2BC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DC6F8-61F2-86DE-B545-D79788662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21F41-FE94-1941-A06E-1F06D35D14D3}" type="datetimeFigureOut">
              <a:rPr lang="en-US" smtClean="0"/>
              <a:t>6/2/22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93D60-1AE6-04EE-B01D-CECB2B680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D94162-5D00-5703-781C-1C9EB1E26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1828-17D8-9746-A25C-3E728C19A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608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739BD-AEE2-0C2B-7C0E-8616EECE1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FFC7A-8033-14FE-9C6D-6B1FEA7151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737F87-8981-5AA0-49F1-8A2924E1D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4B01A-22AC-8AA8-9A6A-88EF8AE97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21F41-FE94-1941-A06E-1F06D35D14D3}" type="datetimeFigureOut">
              <a:rPr lang="en-US" smtClean="0"/>
              <a:t>6/2/22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BD050E-8226-82DA-9AB2-A0AD9BC52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0F1039-CF9C-6109-4DB3-C6E4588D0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1828-17D8-9746-A25C-3E728C19A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437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E51DC-1E6A-046D-A658-7A5DD95A4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020CE-473B-1159-DFF4-E334AB654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44F99-08B3-AE63-D4A5-26C06E553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ED0913-A771-713B-BD54-B0DB6DF3BC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D7FB68-FCC1-1FB0-0AB8-0402A15BAB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8BD10E-9B90-B967-F108-E325E334E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21F41-FE94-1941-A06E-1F06D35D14D3}" type="datetimeFigureOut">
              <a:rPr lang="en-US" smtClean="0"/>
              <a:t>6/2/22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D1F5E9-B0AA-1FD9-B8D6-AE1544FD9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2A071B-D108-14DC-3465-186C4F887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1828-17D8-9746-A25C-3E728C19A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600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FEF93-212E-D986-ACD4-4A3E63340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D54FBD-F0F7-C5E5-784C-D74E7321D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21F41-FE94-1941-A06E-1F06D35D14D3}" type="datetimeFigureOut">
              <a:rPr lang="en-US" smtClean="0"/>
              <a:t>6/2/22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B5BC7F-0621-C984-7E52-BAA9CC26F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D8030F-8FA2-1358-BAAD-09AAE0C89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1828-17D8-9746-A25C-3E728C19A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531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5D99A3-9BB1-2D2F-30ED-C8CC0CD22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21F41-FE94-1941-A06E-1F06D35D14D3}" type="datetimeFigureOut">
              <a:rPr lang="en-US" smtClean="0"/>
              <a:t>6/2/22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AFDD9B-9EE5-ECB3-F2FC-3865E9791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C8C38D-DFBB-5E6B-9536-6B0CBC545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1828-17D8-9746-A25C-3E728C19A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112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64E5-78E9-1956-8154-4959BD072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EDD6B-58D3-3792-0931-74B3747AEC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F7DBA-CCEA-F893-3260-F5FF851B1F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731528-8C2A-5F76-CFD3-18AB08181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21F41-FE94-1941-A06E-1F06D35D14D3}" type="datetimeFigureOut">
              <a:rPr lang="en-US" smtClean="0"/>
              <a:t>6/2/22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255087-53F3-88CD-69D2-9E0F95D61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01E49F-CA01-A66D-A9D2-6F00F5028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1828-17D8-9746-A25C-3E728C19A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81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D392D-D21E-BB2C-B87F-95C9C2A0B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332081-B86C-3130-7EA9-BAEA157852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347A8-5E2C-3445-0BC4-7942141250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001638-50E3-C8F8-4C36-1D1A5AF81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21F41-FE94-1941-A06E-1F06D35D14D3}" type="datetimeFigureOut">
              <a:rPr lang="en-US" smtClean="0"/>
              <a:t>6/2/22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5530A-2C73-DA46-8845-E9E328801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6FAB4B-4AAB-49AA-9846-59C5B2ADE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1828-17D8-9746-A25C-3E728C19A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308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706B1-AA79-352A-6BDE-9D40602C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A0D7BE-E980-6F52-54D2-BFC2931A33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E762C-EBB6-A1A7-5647-EBA4591A5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21F41-FE94-1941-A06E-1F06D35D14D3}" type="datetimeFigureOut">
              <a:rPr lang="en-US" smtClean="0"/>
              <a:t>6/2/22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00444-2C1B-583C-134A-AE593F6AD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D408C4-396E-0829-3DE8-0C27F07E7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1828-17D8-9746-A25C-3E728C19A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111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537568-23BA-2D96-2CA3-C1CB52192D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9A4BB2-899B-D824-50FB-747727944E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3E069-EEBF-BB98-F1BC-5D52EDB5C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21F41-FE94-1941-A06E-1F06D35D14D3}" type="datetimeFigureOut">
              <a:rPr lang="en-US" smtClean="0"/>
              <a:t>6/2/22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E7A7A-EB90-9B66-69C3-C921053AE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BC078-0069-0EBC-47F6-C0DEDD75D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1828-17D8-9746-A25C-3E728C19A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837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654EDB-8575-419D-3DBF-A9267A735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C57AA-9EFA-5EA2-9D47-FB2BC0407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3E75A-55C4-3C99-7F29-8B2E3C9F88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21F41-FE94-1941-A06E-1F06D35D14D3}" type="datetimeFigureOut">
              <a:rPr lang="en-US" smtClean="0"/>
              <a:t>6/2/22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17A04-3115-99D9-633C-66AC95756D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D587F-0A12-7B93-3C4D-E1BBA820E3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D1828-17D8-9746-A25C-3E728C19A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288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95C0C5-C2C0-B099-9B0A-7B8D2753B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729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FEC9431-3B62-CF7E-6778-743950FE2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990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5923EA-3B7A-6F98-E776-818AE203A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516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529C50-662B-F17F-00B3-5C455E39E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793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69C30A-45F4-959F-9B60-AF040D080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34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0B0075-89C4-1463-1D1B-C341CD074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091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C896FD3-B668-CD17-90CB-F64D873F6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887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D0F29C-0419-17FD-6A54-9599548EE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588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2ED85B-F603-AD1A-5A1B-105163348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173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6203F1-35E6-EED7-4A3C-D0385E681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633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E8C30C-62CA-8A54-4DD1-E3861A889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372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22F619-83BB-BF97-323E-580FC58F2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646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550C7A-BE5D-AE06-9C31-600531601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081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8D196D-5743-265B-D094-1883E0B9A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324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442E9B-0392-D708-016C-60C736070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400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F2C9CE-8BAD-1231-A155-3EB3E07B8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185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2D2094-4DEB-A12A-50E9-F9CFA7F1F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36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0CD8A9-A78D-2BBA-B2D3-0ABAC54B3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136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65567F-6FC5-A760-B1F3-015295F4C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811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B51865-1304-4723-B82D-0E25758E8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695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Macintosh PowerPoint</Application>
  <PresentationFormat>Widescreen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 Israel</dc:creator>
  <cp:lastModifiedBy>Jean Israel</cp:lastModifiedBy>
  <cp:revision>1</cp:revision>
  <dcterms:created xsi:type="dcterms:W3CDTF">2022-06-03T04:24:58Z</dcterms:created>
  <dcterms:modified xsi:type="dcterms:W3CDTF">2022-06-03T04:37:44Z</dcterms:modified>
</cp:coreProperties>
</file>