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3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8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2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9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8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3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6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4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2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9422-8773-411E-94BA-AD692C5809D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7ED8A-0BDE-47F4-BF65-29A8ACF4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9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2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6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4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9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D5DF2A20F26B49A7104BD08D89D2BE" ma:contentTypeVersion="12" ma:contentTypeDescription="Create a new document." ma:contentTypeScope="" ma:versionID="52f82954fa7308271c0a790e5f2a0fbe">
  <xsd:schema xmlns:xsd="http://www.w3.org/2001/XMLSchema" xmlns:xs="http://www.w3.org/2001/XMLSchema" xmlns:p="http://schemas.microsoft.com/office/2006/metadata/properties" xmlns:ns2="74beb664-c87a-4c6c-8994-201407a756f5" xmlns:ns3="339bdc55-cf9c-4da1-9f04-715b605375e5" targetNamespace="http://schemas.microsoft.com/office/2006/metadata/properties" ma:root="true" ma:fieldsID="1f4d2ace7a88675f7d65f281c133b228" ns2:_="" ns3:_="">
    <xsd:import namespace="74beb664-c87a-4c6c-8994-201407a756f5"/>
    <xsd:import namespace="339bdc55-cf9c-4da1-9f04-715b605375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beb664-c87a-4c6c-8994-201407a756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9bdc55-cf9c-4da1-9f04-715b605375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735519-A8A6-406E-9DE0-0B87E71182B9}"/>
</file>

<file path=customXml/itemProps2.xml><?xml version="1.0" encoding="utf-8"?>
<ds:datastoreItem xmlns:ds="http://schemas.openxmlformats.org/officeDocument/2006/customXml" ds:itemID="{648951AB-F549-4885-953B-403EBC9FD6A6}"/>
</file>

<file path=customXml/itemProps3.xml><?xml version="1.0" encoding="utf-8"?>
<ds:datastoreItem xmlns:ds="http://schemas.openxmlformats.org/officeDocument/2006/customXml" ds:itemID="{F5DF8428-C65D-48F6-B2A7-216276625E37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Brigham Young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 Myers</dc:creator>
  <cp:lastModifiedBy>Tod Myers</cp:lastModifiedBy>
  <cp:revision>2</cp:revision>
  <dcterms:created xsi:type="dcterms:W3CDTF">2021-04-22T20:02:00Z</dcterms:created>
  <dcterms:modified xsi:type="dcterms:W3CDTF">2021-04-22T20:09:16Z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0x0101000BD5DF2A20F26B49A7104BD08D89D2BE</vt:lpwstr>
  </property>
</Properties>
</file>