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 id="2147483908" r:id="rId2"/>
    <p:sldMasterId id="2147483939" r:id="rId3"/>
    <p:sldMasterId id="2147483970" r:id="rId4"/>
    <p:sldMasterId id="2147484001" r:id="rId5"/>
  </p:sldMasterIdLst>
  <p:notesMasterIdLst>
    <p:notesMasterId r:id="rId15"/>
  </p:notesMasterIdLst>
  <p:sldIdLst>
    <p:sldId id="256" r:id="rId6"/>
    <p:sldId id="299" r:id="rId7"/>
    <p:sldId id="308" r:id="rId8"/>
    <p:sldId id="307" r:id="rId9"/>
    <p:sldId id="316" r:id="rId10"/>
    <p:sldId id="313" r:id="rId11"/>
    <p:sldId id="310" r:id="rId12"/>
    <p:sldId id="317" r:id="rId13"/>
    <p:sldId id="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6"/>
    <p:restoredTop sz="94760"/>
  </p:normalViewPr>
  <p:slideViewPr>
    <p:cSldViewPr snapToGrid="0" snapToObjects="1">
      <p:cViewPr varScale="1">
        <p:scale>
          <a:sx n="109" d="100"/>
          <a:sy n="109" d="100"/>
        </p:scale>
        <p:origin x="768" y="192"/>
      </p:cViewPr>
      <p:guideLst/>
    </p:cSldViewPr>
  </p:slideViewPr>
  <p:notesTextViewPr>
    <p:cViewPr>
      <p:scale>
        <a:sx n="1" d="1"/>
        <a:sy n="1" d="1"/>
      </p:scale>
      <p:origin x="0" y="0"/>
    </p:cViewPr>
  </p:notesTextViewPr>
  <p:notesViewPr>
    <p:cSldViewPr snapToGrid="0" snapToObjects="1" showGuides="1">
      <p:cViewPr varScale="1">
        <p:scale>
          <a:sx n="190" d="100"/>
          <a:sy n="190" d="100"/>
        </p:scale>
        <p:origin x="49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10/12/18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he shall plant in the hearts of the children the promises made to the fathers, and the hearts of the children shall turn to their fathers.”  D&amp;C 2:2</a:t>
            </a:r>
            <a:r>
              <a:rPr lang="en-US" dirty="0">
                <a:effectLst/>
              </a:rPr>
              <a:t> </a:t>
            </a:r>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65485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temple and family history work has the power to bless those beyond the veil, it has an equal power to bless the living. It has a refining influence on those who are engaged in it.  They are literally helping to exalt their families.” President Russell M. Nelson,</a:t>
            </a:r>
            <a:r>
              <a:rPr lang="en-US" sz="1200" i="1" kern="1200" dirty="0">
                <a:solidFill>
                  <a:schemeClr val="tx1"/>
                </a:solidFill>
                <a:effectLst/>
                <a:latin typeface="+mn-lt"/>
                <a:ea typeface="+mn-ea"/>
                <a:cs typeface="+mn-cs"/>
              </a:rPr>
              <a:t> Ensign, 5</a:t>
            </a:r>
            <a:r>
              <a:rPr lang="en-US" sz="1200" kern="1200" dirty="0">
                <a:solidFill>
                  <a:schemeClr val="tx1"/>
                </a:solidFill>
                <a:effectLst/>
                <a:latin typeface="+mn-lt"/>
                <a:ea typeface="+mn-ea"/>
                <a:cs typeface="+mn-cs"/>
              </a:rPr>
              <a:t>/2010</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2</a:t>
            </a:fld>
            <a:endParaRPr lang="en-US"/>
          </a:p>
        </p:txBody>
      </p:sp>
    </p:spTree>
    <p:extLst>
      <p:ext uri="{BB962C8B-B14F-4D97-AF65-F5344CB8AC3E}">
        <p14:creationId xmlns:p14="http://schemas.microsoft.com/office/powerpoint/2010/main" val="377360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12-year-old Whitney Black and her mother visit her great-grandfather, Elmo Patterson. He speaks to them about his experience rescuing other sailors during the Battle of Pearl Harbor. Whitney reflects on his courage—a trait of hers which she got from him.  </a:t>
            </a:r>
          </a:p>
        </p:txBody>
      </p:sp>
      <p:sp>
        <p:nvSpPr>
          <p:cNvPr id="4" name="Slide Number Placeholder 3"/>
          <p:cNvSpPr>
            <a:spLocks noGrp="1"/>
          </p:cNvSpPr>
          <p:nvPr>
            <p:ph type="sldNum" sz="quarter" idx="5"/>
          </p:nvPr>
        </p:nvSpPr>
        <p:spPr/>
        <p:txBody>
          <a:bodyPr/>
          <a:lstStyle/>
          <a:p>
            <a:fld id="{A0655338-6519-7444-AE60-E7B2AAA3F684}" type="slidenum">
              <a:rPr lang="en-US" smtClean="0"/>
              <a:t>3</a:t>
            </a:fld>
            <a:endParaRPr lang="en-US"/>
          </a:p>
        </p:txBody>
      </p:sp>
    </p:spTree>
    <p:extLst>
      <p:ext uri="{BB962C8B-B14F-4D97-AF65-F5344CB8AC3E}">
        <p14:creationId xmlns:p14="http://schemas.microsoft.com/office/powerpoint/2010/main" val="91381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4</a:t>
            </a:fld>
            <a:endParaRPr lang="en-US"/>
          </a:p>
        </p:txBody>
      </p:sp>
    </p:spTree>
    <p:extLst>
      <p:ext uri="{BB962C8B-B14F-4D97-AF65-F5344CB8AC3E}">
        <p14:creationId xmlns:p14="http://schemas.microsoft.com/office/powerpoint/2010/main" val="14220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5</a:t>
            </a:fld>
            <a:endParaRPr lang="en-US"/>
          </a:p>
        </p:txBody>
      </p:sp>
    </p:spTree>
    <p:extLst>
      <p:ext uri="{BB962C8B-B14F-4D97-AF65-F5344CB8AC3E}">
        <p14:creationId xmlns:p14="http://schemas.microsoft.com/office/powerpoint/2010/main" val="410294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6</a:t>
            </a:fld>
            <a:endParaRPr lang="en-US"/>
          </a:p>
        </p:txBody>
      </p:sp>
    </p:spTree>
    <p:extLst>
      <p:ext uri="{BB962C8B-B14F-4D97-AF65-F5344CB8AC3E}">
        <p14:creationId xmlns:p14="http://schemas.microsoft.com/office/powerpoint/2010/main" val="57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7</a:t>
            </a:fld>
            <a:endParaRPr lang="en-US"/>
          </a:p>
        </p:txBody>
      </p:sp>
    </p:spTree>
    <p:extLst>
      <p:ext uri="{BB962C8B-B14F-4D97-AF65-F5344CB8AC3E}">
        <p14:creationId xmlns:p14="http://schemas.microsoft.com/office/powerpoint/2010/main" val="35533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8</a:t>
            </a:fld>
            <a:endParaRPr lang="en-US"/>
          </a:p>
        </p:txBody>
      </p:sp>
    </p:spTree>
    <p:extLst>
      <p:ext uri="{BB962C8B-B14F-4D97-AF65-F5344CB8AC3E}">
        <p14:creationId xmlns:p14="http://schemas.microsoft.com/office/powerpoint/2010/main" val="2999524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lnSpc>
                <a:spcPct val="100000"/>
              </a:lnSpc>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lnSpc>
                <a:spcPct val="100000"/>
              </a:lnSpc>
              <a:defRPr sz="4000" b="1" cap="none" baseline="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lnSpc>
                <a:spcPct val="100000"/>
              </a:lnSpc>
              <a:defRPr>
                <a:solidFill>
                  <a:schemeClr val="bg2">
                    <a:lumMod val="25000"/>
                  </a:schemeClr>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6"/>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lnSpc>
                <a:spcPct val="100000"/>
              </a:lnSpc>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sz="2400"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sz="2600" b="0" i="0">
                <a:latin typeface="Arial" charset="0"/>
                <a:ea typeface="Arial" charset="0"/>
                <a:cs typeface="Arial"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sz="2800" b="0" i="0">
                <a:latin typeface="Arial" charset="0"/>
                <a:ea typeface="Arial" charset="0"/>
                <a:cs typeface="Arial"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sz="1800" b="0" i="0">
                <a:latin typeface="Arial" charset="0"/>
                <a:ea typeface="Arial" charset="0"/>
                <a:cs typeface="Arial" charset="0"/>
              </a:defRPr>
            </a:lvl5pPr>
            <a:lvl6pPr>
              <a:defRPr b="0" i="0">
                <a:latin typeface="Arial" charset="0"/>
                <a:ea typeface="Arial" charset="0"/>
                <a:cs typeface="Arial" charset="0"/>
              </a:defRPr>
            </a:lvl6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p>
            <a:r>
              <a:rPr lang="en-US"/>
              <a:t>Click to edit Master title style</a:t>
            </a:r>
            <a:endParaRPr lang="en-US"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7"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Click icon to add picture</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Click icon to add picture</a:t>
            </a:r>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Click icon to add picture</a:t>
            </a:r>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23872"/>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892777"/>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1">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defRPr b="1"/>
            </a:lvl1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Autofit/>
          </a:bodyPr>
          <a:lstStyle>
            <a:lvl1pPr>
              <a:defRPr sz="4000" b="1"/>
            </a:lvl1pPr>
          </a:lstStyle>
          <a:p>
            <a:r>
              <a:rPr lang="en-US" dirty="0"/>
              <a:t>CLICK TO EDIT MASTER TITLE STYLE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b="1">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b="1">
                <a:solidFill>
                  <a:schemeClr val="accent1"/>
                </a:solidFill>
              </a:defRPr>
            </a:lvl1pPr>
          </a:lstStyle>
          <a:p>
            <a:r>
              <a:rPr lang="en-US" dirty="0"/>
              <a:t>Click to edit Master title style</a:t>
            </a:r>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500" b="1">
                <a:solidFill>
                  <a:schemeClr val="accent1"/>
                </a:solidFill>
              </a:defRPr>
            </a:lvl1pPr>
          </a:lstStyle>
          <a:p>
            <a:r>
              <a:rPr lang="en-US" dirty="0"/>
              <a:t>Click to edit Master title style</a:t>
            </a:r>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none"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bg>
      <p:bgPr>
        <a:solidFill>
          <a:schemeClr val="accent1"/>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3" name="Text Placeholder 2">
            <a:extLst>
              <a:ext uri="{FF2B5EF4-FFF2-40B4-BE49-F238E27FC236}">
                <a16:creationId xmlns:a16="http://schemas.microsoft.com/office/drawing/2014/main" id="{BB68D72F-DF8E-3F4C-9FFE-D77C36A478F6}"/>
              </a:ext>
            </a:extLst>
          </p:cNvPr>
          <p:cNvSpPr>
            <a:spLocks noGrp="1"/>
          </p:cNvSpPr>
          <p:nvPr>
            <p:ph type="body" sz="quarter" idx="11"/>
          </p:nvPr>
        </p:nvSpPr>
        <p:spPr>
          <a:xfrm>
            <a:off x="506413" y="2232025"/>
            <a:ext cx="5081587" cy="3813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accent1"/>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2018 by Intellectual Reserve, Inc. All rights reserved.</a:t>
            </a: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668246"/>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1.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97" r:id="rId1"/>
    <p:sldLayoutId id="2147483796" r:id="rId2"/>
    <p:sldLayoutId id="2147483793" r:id="rId3"/>
    <p:sldLayoutId id="2147483794" r:id="rId4"/>
    <p:sldLayoutId id="2147483898" r:id="rId5"/>
    <p:sldLayoutId id="2147483897" r:id="rId6"/>
    <p:sldLayoutId id="2147483776" r:id="rId7"/>
    <p:sldLayoutId id="2147483777" r:id="rId8"/>
    <p:sldLayoutId id="2147483798" r:id="rId9"/>
    <p:sldLayoutId id="2147483778" r:id="rId10"/>
    <p:sldLayoutId id="2147483799" r:id="rId11"/>
    <p:sldLayoutId id="2147483781" r:id="rId12"/>
    <p:sldLayoutId id="2147483907" r:id="rId13"/>
    <p:sldLayoutId id="2147483782" r:id="rId14"/>
    <p:sldLayoutId id="2147483783" r:id="rId15"/>
    <p:sldLayoutId id="2147483784" r:id="rId16"/>
    <p:sldLayoutId id="2147483905" r:id="rId17"/>
    <p:sldLayoutId id="2147483899" r:id="rId18"/>
    <p:sldLayoutId id="2147483900" r:id="rId19"/>
    <p:sldLayoutId id="2147483901" r:id="rId20"/>
    <p:sldLayoutId id="2147483902" r:id="rId21"/>
    <p:sldLayoutId id="2147483788" r:id="rId22"/>
    <p:sldLayoutId id="2147483789" r:id="rId23"/>
    <p:sldLayoutId id="2147483903" r:id="rId24"/>
    <p:sldLayoutId id="2147483904" r:id="rId25"/>
    <p:sldLayoutId id="2147483790" r:id="rId26"/>
    <p:sldLayoutId id="2147483791" r:id="rId27"/>
    <p:sldLayoutId id="2147483792" r:id="rId28"/>
    <p:sldLayoutId id="2147483906" r:id="rId29"/>
    <p:sldLayoutId id="2147483896"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0"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kumimoji="0" lang="en-US" sz="4000" b="1" i="0" u="none" strike="noStrike" kern="1200" cap="all" spc="0" normalizeH="0" baseline="0" noProof="0" dirty="0">
                <a:ln>
                  <a:noFill/>
                </a:ln>
                <a:solidFill>
                  <a:srgbClr val="E7E6E6">
                    <a:lumMod val="25000"/>
                  </a:srgbClr>
                </a:solidFill>
                <a:effectLst/>
                <a:uLnTx/>
                <a:uFillTx/>
                <a:latin typeface="Arial" charset="0"/>
                <a:ea typeface="Arial" charset="0"/>
                <a:cs typeface="Arial" charset="0"/>
              </a:rPr>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734047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p:transition>
    <p:fade/>
  </p:transition>
  <p:hf sldNum="0" hdr="0"/>
  <p:txStyles>
    <p:titleStyle>
      <a:lvl1pPr marL="0" marR="0" indent="0" algn="l" defTabSz="914400" rtl="0" eaLnBrk="1" fontAlgn="auto" latinLnBrk="0" hangingPunct="1">
        <a:lnSpc>
          <a:spcPct val="100000"/>
        </a:lnSpc>
        <a:spcBef>
          <a:spcPct val="0"/>
        </a:spcBef>
        <a:spcAft>
          <a:spcPts val="0"/>
        </a:spcAft>
        <a:buClrTx/>
        <a:buSzTx/>
        <a:buFontTx/>
        <a:buNone/>
        <a:tabLst/>
        <a:defRPr sz="4400" b="0"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63449660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9" r:id="rId9"/>
    <p:sldLayoutId id="2147483948"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209839201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9">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076739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hyperlink" Target="https://www.familysearch.org/discovery/" TargetMode="External"/><Relationship Id="rId2" Type="http://schemas.openxmlformats.org/officeDocument/2006/relationships/notesSlide" Target="../notesSlides/notesSlide6.xml"/><Relationship Id="rId1" Type="http://schemas.openxmlformats.org/officeDocument/2006/relationships/slideLayout" Target="../slideLayouts/slideLayout8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milysearch.org/" TargetMode="External"/><Relationship Id="rId2" Type="http://schemas.openxmlformats.org/officeDocument/2006/relationships/notesSlide" Target="../notesSlides/notesSlide8.xml"/><Relationship Id="rId1" Type="http://schemas.openxmlformats.org/officeDocument/2006/relationships/slideLayout" Target="../slideLayouts/slideLayout8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5A29E-1049-D64C-840E-16E9E0673958}"/>
              </a:ext>
            </a:extLst>
          </p:cNvPr>
          <p:cNvSpPr>
            <a:spLocks noGrp="1"/>
          </p:cNvSpPr>
          <p:nvPr>
            <p:ph type="ctrTitle"/>
          </p:nvPr>
        </p:nvSpPr>
        <p:spPr>
          <a:xfrm>
            <a:off x="609600" y="3900510"/>
            <a:ext cx="9497568" cy="1259027"/>
          </a:xfrm>
        </p:spPr>
        <p:txBody>
          <a:bodyPr>
            <a:noAutofit/>
          </a:bodyPr>
          <a:lstStyle/>
          <a:p>
            <a:r>
              <a:rPr lang="en-US" sz="5400" dirty="0">
                <a:latin typeface="Palatino" pitchFamily="2" charset="77"/>
                <a:ea typeface="Palatino" pitchFamily="2" charset="77"/>
              </a:rPr>
              <a:t>The power of memories and stories</a:t>
            </a:r>
          </a:p>
        </p:txBody>
      </p:sp>
      <p:sp>
        <p:nvSpPr>
          <p:cNvPr id="8" name="Text Placeholder 7">
            <a:extLst>
              <a:ext uri="{FF2B5EF4-FFF2-40B4-BE49-F238E27FC236}">
                <a16:creationId xmlns:a16="http://schemas.microsoft.com/office/drawing/2014/main" id="{97494EED-7824-B942-9E90-8341C7410D87}"/>
              </a:ext>
            </a:extLst>
          </p:cNvPr>
          <p:cNvSpPr>
            <a:spLocks noGrp="1"/>
          </p:cNvSpPr>
          <p:nvPr>
            <p:ph type="body" idx="1"/>
          </p:nvPr>
        </p:nvSpPr>
        <p:spPr>
          <a:xfrm>
            <a:off x="934411" y="5284916"/>
            <a:ext cx="7222037" cy="383668"/>
          </a:xfrm>
        </p:spPr>
        <p:txBody>
          <a:bodyPr/>
          <a:lstStyle/>
          <a:p>
            <a:r>
              <a:rPr lang="en-US" dirty="0"/>
              <a:t>Doctrine and Covenants 2:2</a:t>
            </a:r>
          </a:p>
        </p:txBody>
      </p:sp>
      <p:sp>
        <p:nvSpPr>
          <p:cNvPr id="4" name="Date Placeholder 3">
            <a:extLst>
              <a:ext uri="{FF2B5EF4-FFF2-40B4-BE49-F238E27FC236}">
                <a16:creationId xmlns:a16="http://schemas.microsoft.com/office/drawing/2014/main" id="{ECE762E7-E9B8-BD45-A7C0-825EA59F9287}"/>
              </a:ext>
            </a:extLst>
          </p:cNvPr>
          <p:cNvSpPr>
            <a:spLocks noGrp="1"/>
          </p:cNvSpPr>
          <p:nvPr>
            <p:ph type="dt" sz="half" idx="10"/>
          </p:nvPr>
        </p:nvSpPr>
        <p:spPr>
          <a:xfrm>
            <a:off x="1166059" y="6131829"/>
            <a:ext cx="3873773" cy="511175"/>
          </a:xfrm>
        </p:spPr>
        <p:txBody>
          <a:bodyPr/>
          <a:lstStyle/>
          <a:p>
            <a:r>
              <a:rPr lang="en-US" dirty="0">
                <a:solidFill>
                  <a:schemeClr val="bg1">
                    <a:lumMod val="85000"/>
                  </a:schemeClr>
                </a:solidFill>
                <a:latin typeface="Arial" charset="0"/>
                <a:ea typeface="Arial" charset="0"/>
                <a:cs typeface="Arial" charset="0"/>
              </a:rPr>
              <a:t>Department Name Here  Confidential—for headquarters use only          © 2018 by Intellectual Reserve, Inc. All Rights Reserved. PD#</a:t>
            </a:r>
            <a:r>
              <a:rPr lang="en-US" dirty="0">
                <a:solidFill>
                  <a:schemeClr val="bg1">
                    <a:lumMod val="85000"/>
                  </a:schemeClr>
                </a:solidFill>
              </a:rPr>
              <a:t>60004611</a:t>
            </a:r>
            <a:endParaRPr lang="en-US" dirty="0">
              <a:solidFill>
                <a:schemeClr val="bg1">
                  <a:lumMod val="85000"/>
                </a:schemeClr>
              </a:solidFill>
              <a:latin typeface="Arial" charset="0"/>
              <a:ea typeface="Arial" charset="0"/>
              <a:cs typeface="Arial" charset="0"/>
            </a:endParaRPr>
          </a:p>
        </p:txBody>
      </p:sp>
    </p:spTree>
    <p:extLst>
      <p:ext uri="{BB962C8B-B14F-4D97-AF65-F5344CB8AC3E}">
        <p14:creationId xmlns:p14="http://schemas.microsoft.com/office/powerpoint/2010/main" val="28057419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solidFill>
                  <a:schemeClr val="bg1"/>
                </a:solidFill>
                <a:latin typeface="Palatino" pitchFamily="2" charset="77"/>
                <a:ea typeface="Palatino" pitchFamily="2" charset="77"/>
                <a:cs typeface="Arial" panose="020B0604020202020204" pitchFamily="34" charset="0"/>
              </a:rPr>
              <a:t>Modern Day Teaching</a:t>
            </a:r>
          </a:p>
        </p:txBody>
      </p:sp>
      <p:sp>
        <p:nvSpPr>
          <p:cNvPr id="12" name="Text Placeholder 11">
            <a:extLst>
              <a:ext uri="{FF2B5EF4-FFF2-40B4-BE49-F238E27FC236}">
                <a16:creationId xmlns:a16="http://schemas.microsoft.com/office/drawing/2014/main" id="{0D1FE239-DB3B-3A4A-B62F-C1F594F6083A}"/>
              </a:ext>
            </a:extLst>
          </p:cNvPr>
          <p:cNvSpPr>
            <a:spLocks noGrp="1"/>
          </p:cNvSpPr>
          <p:nvPr>
            <p:ph type="body" sz="quarter" idx="11"/>
          </p:nvPr>
        </p:nvSpPr>
        <p:spPr>
          <a:xfrm>
            <a:off x="609600" y="2050677"/>
            <a:ext cx="5081587" cy="3813175"/>
          </a:xfrm>
        </p:spPr>
        <p:txBody>
          <a:bodyPr>
            <a:noAutofit/>
          </a:bodyPr>
          <a:lstStyle/>
          <a:p>
            <a:pPr marL="0" indent="0">
              <a:buNone/>
            </a:pPr>
            <a:r>
              <a:rPr lang="en-US" b="0" dirty="0">
                <a:latin typeface="Palatino" pitchFamily="2" charset="77"/>
                <a:ea typeface="Palatino" pitchFamily="2" charset="77"/>
              </a:rPr>
              <a:t>“While temple and family history work has the power to bless those beyond the veil, it has an equal power to bless the living. It has a refining influence on those who are engaged in it. They are literally helping to exalt their families.”   </a:t>
            </a:r>
          </a:p>
          <a:p>
            <a:pPr marL="0" indent="0">
              <a:buNone/>
            </a:pPr>
            <a:r>
              <a:rPr lang="en-US" sz="1600" b="0" dirty="0">
                <a:solidFill>
                  <a:schemeClr val="bg1">
                    <a:alpha val="75000"/>
                  </a:schemeClr>
                </a:solidFill>
                <a:latin typeface="Palatino" pitchFamily="2" charset="77"/>
                <a:ea typeface="Palatino" pitchFamily="2" charset="77"/>
              </a:rPr>
              <a:t>Pres. Russell M. Nelson, </a:t>
            </a:r>
            <a:r>
              <a:rPr lang="en-US" sz="1600" b="0" i="1" dirty="0">
                <a:solidFill>
                  <a:schemeClr val="bg1">
                    <a:alpha val="75000"/>
                  </a:schemeClr>
                </a:solidFill>
                <a:latin typeface="Palatino" pitchFamily="2" charset="77"/>
                <a:ea typeface="Palatino" pitchFamily="2" charset="77"/>
              </a:rPr>
              <a:t>Ensign</a:t>
            </a:r>
            <a:r>
              <a:rPr lang="en-US" sz="1600" b="0" dirty="0">
                <a:solidFill>
                  <a:schemeClr val="bg1">
                    <a:alpha val="75000"/>
                  </a:schemeClr>
                </a:solidFill>
                <a:latin typeface="Palatino" pitchFamily="2" charset="77"/>
                <a:ea typeface="Palatino" pitchFamily="2" charset="77"/>
              </a:rPr>
              <a:t>, May, 2010 </a:t>
            </a:r>
          </a:p>
          <a:p>
            <a:pPr marL="0" indent="0">
              <a:buNone/>
            </a:pPr>
            <a:endParaRPr lang="en-US" b="0" dirty="0">
              <a:latin typeface="Palatino" pitchFamily="2" charset="77"/>
              <a:ea typeface="Palatino" pitchFamily="2" charset="77"/>
            </a:endParaRPr>
          </a:p>
        </p:txBody>
      </p:sp>
      <p:pic>
        <p:nvPicPr>
          <p:cNvPr id="15" name="Picture Placeholder 14">
            <a:extLst>
              <a:ext uri="{FF2B5EF4-FFF2-40B4-BE49-F238E27FC236}">
                <a16:creationId xmlns:a16="http://schemas.microsoft.com/office/drawing/2014/main" id="{CAD06109-DCD8-704F-A147-EF0B4268F101}"/>
              </a:ext>
            </a:extLst>
          </p:cNvPr>
          <p:cNvPicPr>
            <a:picLocks noGrp="1" noChangeAspect="1"/>
          </p:cNvPicPr>
          <p:nvPr>
            <p:ph type="pic" sz="quarter" idx="10"/>
          </p:nvPr>
        </p:nvPicPr>
        <p:blipFill rotWithShape="1">
          <a:blip r:embed="rId3"/>
          <a:srcRect t="5000" b="5000"/>
          <a:stretch/>
        </p:blipFill>
        <p:spPr>
          <a:prstGeom prst="rect">
            <a:avLst/>
          </a:prstGeom>
        </p:spPr>
      </p:pic>
    </p:spTree>
    <p:extLst>
      <p:ext uri="{BB962C8B-B14F-4D97-AF65-F5344CB8AC3E}">
        <p14:creationId xmlns:p14="http://schemas.microsoft.com/office/powerpoint/2010/main" val="39167699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014-01-107-courage-i-think-i-get-it-from-him-720p-eng.mp4">
            <a:hlinkClick r:id="" action="ppaction://media"/>
            <a:extLst>
              <a:ext uri="{FF2B5EF4-FFF2-40B4-BE49-F238E27FC236}">
                <a16:creationId xmlns:a16="http://schemas.microsoft.com/office/drawing/2014/main" id="{584C343D-C33F-1743-B1BD-8287A78EAB9C}"/>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781071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5240784" cy="4177209"/>
          </a:xfrm>
        </p:spPr>
        <p:txBody>
          <a:bodyPr>
            <a:noAutofit/>
          </a:bodyPr>
          <a:lstStyle/>
          <a:p>
            <a:pPr marL="609585" indent="-609585">
              <a:buFont typeface="Arial" panose="020B0604020202020204" pitchFamily="34" charset="0"/>
              <a:buChar char="•"/>
            </a:pPr>
            <a:r>
              <a:rPr lang="en-US" sz="2667" dirty="0">
                <a:latin typeface="Arial" panose="020B0604020202020204" pitchFamily="34" charset="0"/>
                <a:cs typeface="Arial" panose="020B0604020202020204" pitchFamily="34" charset="0"/>
              </a:rPr>
              <a:t>We bounce back – find a story about a time in the life of an ancestor where he or she tried something but it didn’t work out.  What did he or she do, what did he or she learn?</a:t>
            </a:r>
          </a:p>
        </p:txBody>
      </p:sp>
      <p:pic>
        <p:nvPicPr>
          <p:cNvPr id="7" name="Content Placeholder 5">
            <a:extLst>
              <a:ext uri="{FF2B5EF4-FFF2-40B4-BE49-F238E27FC236}">
                <a16:creationId xmlns:a16="http://schemas.microsoft.com/office/drawing/2014/main" id="{6FDAE831-0EF5-0549-AA09-6A1AF2E240E7}"/>
              </a:ext>
            </a:extLst>
          </p:cNvPr>
          <p:cNvPicPr>
            <a:picLocks noGrp="1" noChangeAspect="1"/>
          </p:cNvPicPr>
          <p:nvPr>
            <p:ph type="pic" sz="quarter" idx="10"/>
          </p:nvPr>
        </p:nvPicPr>
        <p:blipFill rotWithShape="1">
          <a:blip r:embed="rId3"/>
          <a:srcRect l="20385" r="20385"/>
          <a:stretch/>
        </p:blipFill>
        <p:spPr/>
      </p:pic>
    </p:spTree>
    <p:extLst>
      <p:ext uri="{BB962C8B-B14F-4D97-AF65-F5344CB8AC3E}">
        <p14:creationId xmlns:p14="http://schemas.microsoft.com/office/powerpoint/2010/main" val="20138407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5240784" cy="4177209"/>
          </a:xfrm>
        </p:spPr>
        <p:txBody>
          <a:bodyPr>
            <a:noAutofit/>
          </a:bodyPr>
          <a:lstStyle/>
          <a:p>
            <a:pPr marL="609585" indent="-609585">
              <a:buFont typeface="Arial" panose="020B0604020202020204" pitchFamily="34" charset="0"/>
              <a:buChar char="•"/>
            </a:pPr>
            <a:r>
              <a:rPr lang="en-US" sz="2667" dirty="0">
                <a:latin typeface="Arial" panose="020B0604020202020204" pitchFamily="34" charset="0"/>
                <a:cs typeface="Arial" panose="020B0604020202020204" pitchFamily="34" charset="0"/>
              </a:rPr>
              <a:t>Listen to recordings of your family members’ stories to see what you can learn from them.  Download and use the FamilySearch Memories App to record a story from a family members’ life so it won’t be lost.</a:t>
            </a:r>
          </a:p>
        </p:txBody>
      </p:sp>
      <p:pic>
        <p:nvPicPr>
          <p:cNvPr id="14" name="Picture Placeholder 13">
            <a:extLst>
              <a:ext uri="{FF2B5EF4-FFF2-40B4-BE49-F238E27FC236}">
                <a16:creationId xmlns:a16="http://schemas.microsoft.com/office/drawing/2014/main" id="{D7AC8F24-FD25-894D-9CCE-0A9A102DD220}"/>
              </a:ext>
            </a:extLst>
          </p:cNvPr>
          <p:cNvPicPr>
            <a:picLocks noGrp="1" noChangeAspect="1"/>
          </p:cNvPicPr>
          <p:nvPr>
            <p:ph type="pic" sz="quarter" idx="10"/>
          </p:nvPr>
        </p:nvPicPr>
        <p:blipFill>
          <a:blip r:embed="rId3"/>
          <a:srcRect l="26858" r="26858"/>
          <a:stretch>
            <a:fillRect/>
          </a:stretch>
        </p:blipFill>
        <p:spPr/>
      </p:pic>
    </p:spTree>
    <p:extLst>
      <p:ext uri="{BB962C8B-B14F-4D97-AF65-F5344CB8AC3E}">
        <p14:creationId xmlns:p14="http://schemas.microsoft.com/office/powerpoint/2010/main" val="10974867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6096000" y="3127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400" dirty="0">
                <a:latin typeface="Palatino" pitchFamily="2" charset="77"/>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262255" y="1790361"/>
            <a:ext cx="5648696" cy="4177209"/>
          </a:xfrm>
        </p:spPr>
        <p:txBody>
          <a:bodyPr>
            <a:noAutofit/>
          </a:bodyPr>
          <a:lstStyle/>
          <a:p>
            <a:pPr marL="609585" indent="-609585">
              <a:buFont typeface="Arial" panose="020B0604020202020204" pitchFamily="34" charset="0"/>
              <a:buChar char="•"/>
            </a:pPr>
            <a:r>
              <a:rPr lang="en-US" sz="2667" dirty="0">
                <a:latin typeface="Arial" panose="020B0604020202020204" pitchFamily="34" charset="0"/>
                <a:cs typeface="Arial" panose="020B0604020202020204" pitchFamily="34" charset="0"/>
              </a:rPr>
              <a:t>Go to FamilySearch </a:t>
            </a:r>
            <a:r>
              <a:rPr lang="en-US" sz="2667"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Discovery</a:t>
            </a:r>
            <a:r>
              <a:rPr lang="en-US" sz="2667" dirty="0">
                <a:latin typeface="Arial" panose="020B0604020202020204" pitchFamily="34" charset="0"/>
                <a:cs typeface="Arial" panose="020B0604020202020204" pitchFamily="34" charset="0"/>
              </a:rPr>
              <a:t> to find a pioneer ancestor, a missionary or a Relief Society member.  Consider, what were the family members’ personal costs of embracing the Gospel in their day? </a:t>
            </a:r>
          </a:p>
        </p:txBody>
      </p:sp>
      <p:pic>
        <p:nvPicPr>
          <p:cNvPr id="9" name="Picture Placeholder 8">
            <a:extLst>
              <a:ext uri="{FF2B5EF4-FFF2-40B4-BE49-F238E27FC236}">
                <a16:creationId xmlns:a16="http://schemas.microsoft.com/office/drawing/2014/main" id="{206A63BC-BF6B-5A41-BFDD-088C6EA64DED}"/>
              </a:ext>
            </a:extLst>
          </p:cNvPr>
          <p:cNvPicPr>
            <a:picLocks noGrp="1" noChangeAspect="1"/>
          </p:cNvPicPr>
          <p:nvPr>
            <p:ph type="pic" sz="quarter" idx="10"/>
          </p:nvPr>
        </p:nvPicPr>
        <p:blipFill>
          <a:blip r:embed="rId4"/>
          <a:srcRect l="20340" r="20340"/>
          <a:stretch>
            <a:fillRect/>
          </a:stretch>
        </p:blipFill>
        <p:spPr>
          <a:xfrm>
            <a:off x="0" y="0"/>
            <a:ext cx="6096000" cy="6858000"/>
          </a:xfrm>
          <a:prstGeom prst="rect">
            <a:avLst/>
          </a:prstGeom>
        </p:spPr>
      </p:pic>
    </p:spTree>
    <p:extLst>
      <p:ext uri="{BB962C8B-B14F-4D97-AF65-F5344CB8AC3E}">
        <p14:creationId xmlns:p14="http://schemas.microsoft.com/office/powerpoint/2010/main" val="15223126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C235-98FF-7B4A-B4A3-378CA9B209B8}"/>
              </a:ext>
            </a:extLst>
          </p:cNvPr>
          <p:cNvSpPr>
            <a:spLocks noGrp="1"/>
          </p:cNvSpPr>
          <p:nvPr>
            <p:ph type="title"/>
          </p:nvPr>
        </p:nvSpPr>
        <p:spPr>
          <a:xfrm>
            <a:off x="431743" y="348137"/>
            <a:ext cx="5515952"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825992-DBF8-4750-B632-829F8FA1ABDD}"/>
              </a:ext>
            </a:extLst>
          </p:cNvPr>
          <p:cNvSpPr>
            <a:spLocks noGrp="1"/>
          </p:cNvSpPr>
          <p:nvPr>
            <p:ph type="body" sz="quarter" idx="11"/>
          </p:nvPr>
        </p:nvSpPr>
        <p:spPr>
          <a:xfrm>
            <a:off x="465870" y="1825625"/>
            <a:ext cx="5092247" cy="3813175"/>
          </a:xfrm>
        </p:spPr>
        <p:txBody>
          <a:bodyPr>
            <a:noAutofit/>
          </a:bodyPr>
          <a:lstStyle/>
          <a:p>
            <a:pPr lvl="0">
              <a:buFont typeface="Arial" panose="020B0604020202020204" pitchFamily="34" charset="0"/>
              <a:buChar char="•"/>
              <a:tabLst>
                <a:tab pos="1482725" algn="l"/>
              </a:tabLst>
            </a:pPr>
            <a:r>
              <a:rPr lang="en-US" b="0" dirty="0">
                <a:latin typeface="Arial" panose="020B0604020202020204" pitchFamily="34" charset="0"/>
                <a:cs typeface="Arial" panose="020B0604020202020204" pitchFamily="34" charset="0"/>
              </a:rPr>
              <a:t>Download the FamilySearch Memories app, and record an audio recording of a special event or fun story from your life.  </a:t>
            </a:r>
          </a:p>
        </p:txBody>
      </p:sp>
      <p:pic>
        <p:nvPicPr>
          <p:cNvPr id="9" name="Content Placeholder 8">
            <a:extLst>
              <a:ext uri="{FF2B5EF4-FFF2-40B4-BE49-F238E27FC236}">
                <a16:creationId xmlns:a16="http://schemas.microsoft.com/office/drawing/2014/main" id="{D2B32D85-3171-4D4C-9AEA-4911B7316B3B}"/>
              </a:ext>
            </a:extLst>
          </p:cNvPr>
          <p:cNvPicPr>
            <a:picLocks noGrp="1" noChangeAspect="1"/>
          </p:cNvPicPr>
          <p:nvPr>
            <p:ph type="pic" sz="quarter" idx="10"/>
          </p:nvPr>
        </p:nvPicPr>
        <p:blipFill>
          <a:blip r:embed="rId3"/>
          <a:srcRect l="20370" r="20370"/>
          <a:stretch>
            <a:fillRect/>
          </a:stretch>
        </p:blipFill>
        <p:spPr/>
      </p:pic>
    </p:spTree>
    <p:extLst>
      <p:ext uri="{BB962C8B-B14F-4D97-AF65-F5344CB8AC3E}">
        <p14:creationId xmlns:p14="http://schemas.microsoft.com/office/powerpoint/2010/main" val="2128846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C235-98FF-7B4A-B4A3-378CA9B209B8}"/>
              </a:ext>
            </a:extLst>
          </p:cNvPr>
          <p:cNvSpPr>
            <a:spLocks noGrp="1"/>
          </p:cNvSpPr>
          <p:nvPr>
            <p:ph type="title"/>
          </p:nvPr>
        </p:nvSpPr>
        <p:spPr>
          <a:xfrm>
            <a:off x="431743" y="348137"/>
            <a:ext cx="5515952"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825992-DBF8-4750-B632-829F8FA1ABDD}"/>
              </a:ext>
            </a:extLst>
          </p:cNvPr>
          <p:cNvSpPr>
            <a:spLocks noGrp="1"/>
          </p:cNvSpPr>
          <p:nvPr>
            <p:ph type="body" sz="quarter" idx="11"/>
          </p:nvPr>
        </p:nvSpPr>
        <p:spPr>
          <a:xfrm>
            <a:off x="465870" y="1825625"/>
            <a:ext cx="5092247" cy="3813175"/>
          </a:xfrm>
        </p:spPr>
        <p:txBody>
          <a:bodyPr>
            <a:noAutofit/>
          </a:bodyPr>
          <a:lstStyle/>
          <a:p>
            <a:pPr>
              <a:buFont typeface="Arial" panose="020B0604020202020204" pitchFamily="34" charset="0"/>
              <a:buChar char="•"/>
              <a:tabLst>
                <a:tab pos="1482725" algn="l"/>
              </a:tabLst>
            </a:pPr>
            <a:r>
              <a:rPr lang="en-US" b="0" dirty="0">
                <a:latin typeface="Arial" panose="020B0604020202020204" pitchFamily="34" charset="0"/>
                <a:cs typeface="Arial" panose="020B0604020202020204" pitchFamily="34" charset="0"/>
              </a:rPr>
              <a:t>Find a couple of pictures that represent who you are or fun moments from your life.  Log onto </a:t>
            </a:r>
            <a:r>
              <a:rPr lang="en-US" b="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FamilySearch.org </a:t>
            </a:r>
            <a:r>
              <a:rPr lang="en-US" b="0" dirty="0">
                <a:latin typeface="Arial" panose="020B0604020202020204" pitchFamily="34" charset="0"/>
                <a:cs typeface="Arial" panose="020B0604020202020204" pitchFamily="34" charset="0"/>
              </a:rPr>
              <a:t>and upload that picture as a memory, explaining what that picture means to you.  Then go to your person page, click on the person icon next to your name to set this photo as your portrait photo.</a:t>
            </a:r>
          </a:p>
        </p:txBody>
      </p:sp>
      <p:pic>
        <p:nvPicPr>
          <p:cNvPr id="7" name="Picture Placeholder 7">
            <a:extLst>
              <a:ext uri="{FF2B5EF4-FFF2-40B4-BE49-F238E27FC236}">
                <a16:creationId xmlns:a16="http://schemas.microsoft.com/office/drawing/2014/main" id="{0CF50129-2E1B-F541-8E4B-9676B5E36217}"/>
              </a:ext>
            </a:extLst>
          </p:cNvPr>
          <p:cNvPicPr>
            <a:picLocks noGrp="1" noChangeAspect="1"/>
          </p:cNvPicPr>
          <p:nvPr>
            <p:ph type="pic" sz="quarter" idx="10"/>
          </p:nvPr>
        </p:nvPicPr>
        <p:blipFill>
          <a:blip r:embed="rId4"/>
          <a:srcRect t="12493" b="12493"/>
          <a:stretch>
            <a:fillRect/>
          </a:stretch>
        </p:blipFill>
        <p:spPr>
          <a:xfrm>
            <a:off x="6096000" y="0"/>
            <a:ext cx="6096000" cy="6858000"/>
          </a:xfrm>
        </p:spPr>
      </p:pic>
    </p:spTree>
    <p:extLst>
      <p:ext uri="{BB962C8B-B14F-4D97-AF65-F5344CB8AC3E}">
        <p14:creationId xmlns:p14="http://schemas.microsoft.com/office/powerpoint/2010/main" val="32843816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14463"/>
      </p:ext>
    </p:extLst>
  </p:cSld>
  <p:clrMapOvr>
    <a:masterClrMapping/>
  </p:clrMapOvr>
  <p:transition>
    <p:fade/>
  </p:transition>
</p:sld>
</file>

<file path=ppt/theme/theme1.xml><?xml version="1.0" encoding="utf-8"?>
<a:theme xmlns:a="http://schemas.openxmlformats.org/drawingml/2006/main" name="Informal Blue">
  <a:themeElements>
    <a:clrScheme name="LDS Informal Blue">
      <a:dk1>
        <a:srgbClr val="000000"/>
      </a:dk1>
      <a:lt1>
        <a:srgbClr val="FFFFFF"/>
      </a:lt1>
      <a:dk2>
        <a:srgbClr val="01B6D1"/>
      </a:dk2>
      <a:lt2>
        <a:srgbClr val="E7E6E6"/>
      </a:lt2>
      <a:accent1>
        <a:srgbClr val="01B6D1"/>
      </a:accent1>
      <a:accent2>
        <a:srgbClr val="BD1C56"/>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D41D8C8B-AE8F-664A-BBE6-2AEBD7070B5F}"/>
    </a:ext>
  </a:extLst>
</a:theme>
</file>

<file path=ppt/theme/theme2.xml><?xml version="1.0" encoding="utf-8"?>
<a:theme xmlns:a="http://schemas.openxmlformats.org/drawingml/2006/main" name="Informal Red">
  <a:themeElements>
    <a:clrScheme name="LDS Informal Red">
      <a:dk1>
        <a:srgbClr val="000000"/>
      </a:dk1>
      <a:lt1>
        <a:srgbClr val="FFFFFF"/>
      </a:lt1>
      <a:dk2>
        <a:srgbClr val="01B6D1"/>
      </a:dk2>
      <a:lt2>
        <a:srgbClr val="E7E6E6"/>
      </a:lt2>
      <a:accent1>
        <a:srgbClr val="BD1C56"/>
      </a:accent1>
      <a:accent2>
        <a:srgbClr val="01B6D1"/>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7CF041A4-975D-C64F-A023-C1FB918720AF}"/>
    </a:ext>
  </a:extLst>
</a:theme>
</file>

<file path=ppt/theme/theme3.xml><?xml version="1.0" encoding="utf-8"?>
<a:theme xmlns:a="http://schemas.openxmlformats.org/drawingml/2006/main" name="Informal Green">
  <a:themeElements>
    <a:clrScheme name="LDS Informal Green">
      <a:dk1>
        <a:srgbClr val="000000"/>
      </a:dk1>
      <a:lt1>
        <a:srgbClr val="FFFFFF"/>
      </a:lt1>
      <a:dk2>
        <a:srgbClr val="01B6D1"/>
      </a:dk2>
      <a:lt2>
        <a:srgbClr val="E7E6E6"/>
      </a:lt2>
      <a:accent1>
        <a:srgbClr val="6DB344"/>
      </a:accent1>
      <a:accent2>
        <a:srgbClr val="BD1C56"/>
      </a:accent2>
      <a:accent3>
        <a:srgbClr val="01B6D1"/>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6FDEF7DB-36C5-F347-A33D-754E10A799A6}"/>
    </a:ext>
  </a:extLst>
</a:theme>
</file>

<file path=ppt/theme/theme4.xml><?xml version="1.0" encoding="utf-8"?>
<a:theme xmlns:a="http://schemas.openxmlformats.org/drawingml/2006/main" name="Informal Yellow">
  <a:themeElements>
    <a:clrScheme name="LDS Informal Yellow">
      <a:dk1>
        <a:srgbClr val="000000"/>
      </a:dk1>
      <a:lt1>
        <a:srgbClr val="FFFFFF"/>
      </a:lt1>
      <a:dk2>
        <a:srgbClr val="01B6D1"/>
      </a:dk2>
      <a:lt2>
        <a:srgbClr val="E7E6E6"/>
      </a:lt2>
      <a:accent1>
        <a:srgbClr val="FFB81C"/>
      </a:accent1>
      <a:accent2>
        <a:srgbClr val="BD1C56"/>
      </a:accent2>
      <a:accent3>
        <a:srgbClr val="6DB344"/>
      </a:accent3>
      <a:accent4>
        <a:srgbClr val="01B6D1"/>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1C5CF8D8-4D09-F349-B065-1D3AED908C50}"/>
    </a:ext>
  </a:extLst>
</a:theme>
</file>

<file path=ppt/theme/theme5.xml><?xml version="1.0" encoding="utf-8"?>
<a:theme xmlns:a="http://schemas.openxmlformats.org/drawingml/2006/main" name="Informal Grey">
  <a:themeElements>
    <a:clrScheme name="LDS Informal Grey">
      <a:dk1>
        <a:srgbClr val="000000"/>
      </a:dk1>
      <a:lt1>
        <a:srgbClr val="FFFFFF"/>
      </a:lt1>
      <a:dk2>
        <a:srgbClr val="01B6D1"/>
      </a:dk2>
      <a:lt2>
        <a:srgbClr val="E7E6E6"/>
      </a:lt2>
      <a:accent1>
        <a:srgbClr val="A9ADAD"/>
      </a:accent1>
      <a:accent2>
        <a:srgbClr val="BD1C56"/>
      </a:accent2>
      <a:accent3>
        <a:srgbClr val="6DB344"/>
      </a:accent3>
      <a:accent4>
        <a:srgbClr val="FFB81C"/>
      </a:accent4>
      <a:accent5>
        <a:srgbClr val="01B6D1"/>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B4262B70-63CC-A447-8FE7-D024D63202C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Informal Blue</Template>
  <TotalTime>1208</TotalTime>
  <Words>475</Words>
  <Application>Microsoft Macintosh PowerPoint</Application>
  <PresentationFormat>Widescreen</PresentationFormat>
  <Paragraphs>30</Paragraphs>
  <Slides>9</Slides>
  <Notes>8</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9</vt:i4>
      </vt:variant>
    </vt:vector>
  </HeadingPairs>
  <TitlesOfParts>
    <vt:vector size="21" baseType="lpstr">
      <vt:lpstr>Arial</vt:lpstr>
      <vt:lpstr>Arial Bold</vt:lpstr>
      <vt:lpstr>Arial Regular</vt:lpstr>
      <vt:lpstr>Calibri</vt:lpstr>
      <vt:lpstr>Palatino</vt:lpstr>
      <vt:lpstr>Palatino Italic</vt:lpstr>
      <vt:lpstr>Zoram ldsLat</vt:lpstr>
      <vt:lpstr>Informal Blue</vt:lpstr>
      <vt:lpstr>Informal Red</vt:lpstr>
      <vt:lpstr>Informal Green</vt:lpstr>
      <vt:lpstr>Informal Yellow</vt:lpstr>
      <vt:lpstr>Informal Grey</vt:lpstr>
      <vt:lpstr>The power of memories and stories</vt:lpstr>
      <vt:lpstr>Modern Day Teaching</vt:lpstr>
      <vt:lpstr>PowerPoint Presentation</vt:lpstr>
      <vt:lpstr>Possible Activities:  Discover your family</vt:lpstr>
      <vt:lpstr>Possible Activities:  Discover your family</vt:lpstr>
      <vt:lpstr>Possible Activities:  Discover your family</vt:lpstr>
      <vt:lpstr>Possible Activities:  Discover who you are</vt:lpstr>
      <vt:lpstr>Possible Activities:  Discover who you are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Ochoa</dc:creator>
  <cp:lastModifiedBy>Eric S. Graves</cp:lastModifiedBy>
  <cp:revision>21</cp:revision>
  <dcterms:created xsi:type="dcterms:W3CDTF">2018-09-14T17:13:08Z</dcterms:created>
  <dcterms:modified xsi:type="dcterms:W3CDTF">2018-10-12T21:01:02Z</dcterms:modified>
</cp:coreProperties>
</file>