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4.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0" r:id="rId1"/>
    <p:sldMasterId id="2147483908" r:id="rId2"/>
    <p:sldMasterId id="2147483939" r:id="rId3"/>
    <p:sldMasterId id="2147483970" r:id="rId4"/>
    <p:sldMasterId id="2147484001" r:id="rId5"/>
  </p:sldMasterIdLst>
  <p:notesMasterIdLst>
    <p:notesMasterId r:id="rId13"/>
  </p:notesMasterIdLst>
  <p:sldIdLst>
    <p:sldId id="309" r:id="rId6"/>
    <p:sldId id="299" r:id="rId7"/>
    <p:sldId id="277" r:id="rId8"/>
    <p:sldId id="304" r:id="rId9"/>
    <p:sldId id="301" r:id="rId10"/>
    <p:sldId id="310" r:id="rId11"/>
    <p:sldId id="30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46"/>
    <p:restoredTop sz="89820"/>
  </p:normalViewPr>
  <p:slideViewPr>
    <p:cSldViewPr snapToGrid="0" snapToObjects="1">
      <p:cViewPr varScale="1">
        <p:scale>
          <a:sx n="103" d="100"/>
          <a:sy n="103" d="100"/>
        </p:scale>
        <p:origin x="984" y="184"/>
      </p:cViewPr>
      <p:guideLst/>
    </p:cSldViewPr>
  </p:slideViewPr>
  <p:notesTextViewPr>
    <p:cViewPr>
      <p:scale>
        <a:sx n="1" d="1"/>
        <a:sy n="1" d="1"/>
      </p:scale>
      <p:origin x="0" y="0"/>
    </p:cViewPr>
  </p:notesTextViewPr>
  <p:notesViewPr>
    <p:cSldViewPr snapToGrid="0" snapToObjects="1" showGuides="1">
      <p:cViewPr varScale="1">
        <p:scale>
          <a:sx n="190" d="100"/>
          <a:sy n="190" d="100"/>
        </p:scale>
        <p:origin x="4952" y="2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028DAC-616D-AC4C-BD68-304992C052EF}" type="datetimeFigureOut">
              <a:rPr lang="en-US" smtClean="0"/>
              <a:t>12/17/18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3D855-7AB7-AC46-905D-9613FF3E6A59}" type="slidenum">
              <a:rPr lang="en-US" smtClean="0"/>
              <a:t>‹#›</a:t>
            </a:fld>
            <a:endParaRPr lang="en-US"/>
          </a:p>
        </p:txBody>
      </p:sp>
    </p:spTree>
    <p:extLst>
      <p:ext uri="{BB962C8B-B14F-4D97-AF65-F5344CB8AC3E}">
        <p14:creationId xmlns:p14="http://schemas.microsoft.com/office/powerpoint/2010/main" val="1461122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And that thou mayest more fully keep thyself unspotted from the world, thou shalt go to the house of prayer and offer up thy sacraments upon my holy 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For verily this is a day appointed unto you to rest from your labors, and to pay thy devotions unto the Most High; Doctrine &amp; Covenants 59:9-10.</a:t>
            </a:r>
          </a:p>
          <a:p>
            <a:endParaRPr lang="en-US" sz="1200" dirty="0"/>
          </a:p>
          <a:p>
            <a:endParaRPr lang="en-US" dirty="0"/>
          </a:p>
        </p:txBody>
      </p:sp>
      <p:sp>
        <p:nvSpPr>
          <p:cNvPr id="4" name="Slide Number Placeholder 3"/>
          <p:cNvSpPr>
            <a:spLocks noGrp="1"/>
          </p:cNvSpPr>
          <p:nvPr>
            <p:ph type="sldNum" sz="quarter" idx="5"/>
          </p:nvPr>
        </p:nvSpPr>
        <p:spPr/>
        <p:txBody>
          <a:bodyPr/>
          <a:lstStyle/>
          <a:p>
            <a:fld id="{A423D855-7AB7-AC46-905D-9613FF3E6A59}" type="slidenum">
              <a:rPr lang="en-US" smtClean="0"/>
              <a:t>1</a:t>
            </a:fld>
            <a:endParaRPr lang="en-US"/>
          </a:p>
        </p:txBody>
      </p:sp>
    </p:spTree>
    <p:extLst>
      <p:ext uri="{BB962C8B-B14F-4D97-AF65-F5344CB8AC3E}">
        <p14:creationId xmlns:p14="http://schemas.microsoft.com/office/powerpoint/2010/main" val="3418470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can experience true delight on the Sabbath from family history work.  Searching for and finding family members who have preceded you on earth—those who did not have an opportunity to accept the gospel while here—can bring immense joy.” President Russell M. Nelson, Ensign, 5/2015</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need to be spending more time in the temple and doing family history research, which includes indexing.”  President Russell M. Nelson, RootsTech Family Discovery Day, 2017</a:t>
            </a:r>
            <a:r>
              <a:rPr lang="en-US" dirty="0">
                <a:effectLst/>
              </a:rPr>
              <a:t> </a:t>
            </a:r>
            <a:endParaRPr lang="en-US" dirty="0"/>
          </a:p>
        </p:txBody>
      </p:sp>
      <p:sp>
        <p:nvSpPr>
          <p:cNvPr id="4" name="Slide Number Placeholder 3"/>
          <p:cNvSpPr>
            <a:spLocks noGrp="1"/>
          </p:cNvSpPr>
          <p:nvPr>
            <p:ph type="sldNum" sz="quarter" idx="5"/>
          </p:nvPr>
        </p:nvSpPr>
        <p:spPr/>
        <p:txBody>
          <a:bodyPr/>
          <a:lstStyle/>
          <a:p>
            <a:fld id="{A0655338-6519-7444-AE60-E7B2AAA3F684}" type="slidenum">
              <a:rPr lang="en-US" smtClean="0"/>
              <a:t>2</a:t>
            </a:fld>
            <a:endParaRPr lang="en-US"/>
          </a:p>
        </p:txBody>
      </p:sp>
    </p:spTree>
    <p:extLst>
      <p:ext uri="{BB962C8B-B14F-4D97-AF65-F5344CB8AC3E}">
        <p14:creationId xmlns:p14="http://schemas.microsoft.com/office/powerpoint/2010/main" val="3773609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Mackenzie Hughes is a young busy student in Chorley, England. Mackenzie loves indexing. She teaches three generations of her family how to do it, and her enthusiasm is contagious.</a:t>
            </a:r>
          </a:p>
          <a:p>
            <a:endParaRPr lang="en-US" dirty="0"/>
          </a:p>
        </p:txBody>
      </p:sp>
      <p:sp>
        <p:nvSpPr>
          <p:cNvPr id="4" name="Slide Number Placeholder 3"/>
          <p:cNvSpPr>
            <a:spLocks noGrp="1"/>
          </p:cNvSpPr>
          <p:nvPr>
            <p:ph type="sldNum" sz="quarter" idx="5"/>
          </p:nvPr>
        </p:nvSpPr>
        <p:spPr/>
        <p:txBody>
          <a:bodyPr/>
          <a:lstStyle/>
          <a:p>
            <a:fld id="{A0655338-6519-7444-AE60-E7B2AAA3F684}" type="slidenum">
              <a:rPr lang="en-US" smtClean="0"/>
              <a:t>3</a:t>
            </a:fld>
            <a:endParaRPr lang="en-US"/>
          </a:p>
        </p:txBody>
      </p:sp>
    </p:spTree>
    <p:extLst>
      <p:ext uri="{BB962C8B-B14F-4D97-AF65-F5344CB8AC3E}">
        <p14:creationId xmlns:p14="http://schemas.microsoft.com/office/powerpoint/2010/main" val="1242633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 ON COMPUTER PICTURE</a:t>
            </a:r>
          </a:p>
        </p:txBody>
      </p:sp>
      <p:sp>
        <p:nvSpPr>
          <p:cNvPr id="4" name="Slide Number Placeholder 3"/>
          <p:cNvSpPr>
            <a:spLocks noGrp="1"/>
          </p:cNvSpPr>
          <p:nvPr>
            <p:ph type="sldNum" sz="quarter" idx="5"/>
          </p:nvPr>
        </p:nvSpPr>
        <p:spPr/>
        <p:txBody>
          <a:bodyPr/>
          <a:lstStyle/>
          <a:p>
            <a:fld id="{A0655338-6519-7444-AE60-E7B2AAA3F684}" type="slidenum">
              <a:rPr lang="en-US" smtClean="0"/>
              <a:t>4</a:t>
            </a:fld>
            <a:endParaRPr lang="en-US"/>
          </a:p>
        </p:txBody>
      </p:sp>
    </p:spTree>
    <p:extLst>
      <p:ext uri="{BB962C8B-B14F-4D97-AF65-F5344CB8AC3E}">
        <p14:creationId xmlns:p14="http://schemas.microsoft.com/office/powerpoint/2010/main" val="618897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655338-6519-7444-AE60-E7B2AAA3F684}" type="slidenum">
              <a:rPr lang="en-US" smtClean="0"/>
              <a:t>5</a:t>
            </a:fld>
            <a:endParaRPr lang="en-US"/>
          </a:p>
        </p:txBody>
      </p:sp>
    </p:spTree>
    <p:extLst>
      <p:ext uri="{BB962C8B-B14F-4D97-AF65-F5344CB8AC3E}">
        <p14:creationId xmlns:p14="http://schemas.microsoft.com/office/powerpoint/2010/main" val="37261473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rot="5400000">
            <a:off x="6544866" y="1210865"/>
            <a:ext cx="6858000"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all" baseline="0">
                <a:solidFill>
                  <a:schemeClr val="accent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251557"/>
            <a:ext cx="7381592" cy="383668"/>
          </a:xfrm>
        </p:spPr>
        <p:txBody>
          <a:bodyPr>
            <a:noAutofit/>
          </a:bodyPr>
          <a:lstStyle>
            <a:lvl1pPr marL="0" indent="0" algn="l">
              <a:lnSpc>
                <a:spcPct val="100000"/>
              </a:lnSpc>
              <a:buNone/>
              <a:defRPr sz="2800" b="0" i="0">
                <a:solidFill>
                  <a:schemeClr val="bg2">
                    <a:lumMod val="25000"/>
                  </a:schemeClr>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tx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lnSpc>
                <a:spcPct val="100000"/>
              </a:lnSpc>
              <a:defRPr sz="36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7300" y="723900"/>
            <a:ext cx="9788386" cy="2019300"/>
          </a:xfrm>
        </p:spPr>
        <p:txBody>
          <a:bodyPr anchor="b">
            <a:normAutofit/>
          </a:bodyPr>
          <a:lstStyle>
            <a:lvl1pPr algn="l">
              <a:defRPr sz="4000" b="1">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defRPr sz="36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338164" y="723900"/>
            <a:ext cx="8707522" cy="2019300"/>
          </a:xfrm>
        </p:spPr>
        <p:txBody>
          <a:bodyPr anchor="b">
            <a:normAutofit/>
          </a:bodyPr>
          <a:lstStyle>
            <a:lvl1pPr algn="l">
              <a:defRPr sz="4000" b="1" cap="none" baseline="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2338164" y="2889285"/>
            <a:ext cx="8707522"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5400000" flipH="1" flipV="1">
            <a:off x="-2540398" y="2540399"/>
            <a:ext cx="6858000" cy="1777203"/>
          </a:xfrm>
          <a:prstGeom prst="rect">
            <a:avLst/>
          </a:prstGeom>
        </p:spPr>
      </p:pic>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lnSpc>
                <a:spcPct val="100000"/>
              </a:lnSpc>
              <a:defRPr>
                <a:solidFill>
                  <a:schemeClr val="accent1"/>
                </a:solidFill>
              </a:defRPr>
            </a:lvl1pPr>
          </a:lstStyle>
          <a:p>
            <a:r>
              <a:rPr lang="en-US" dirty="0"/>
              <a:t>CLICK TO EDIT MASTER TITLE STYLE</a:t>
            </a:r>
          </a:p>
        </p:txBody>
      </p:sp>
      <p:sp>
        <p:nvSpPr>
          <p:cNvPr id="8" name="Text Placeholder 2"/>
          <p:cNvSpPr>
            <a:spLocks noGrp="1"/>
          </p:cNvSpPr>
          <p:nvPr>
            <p:ph type="body" idx="1" hasCustomPrompt="1"/>
          </p:nvPr>
        </p:nvSpPr>
        <p:spPr>
          <a:xfrm>
            <a:off x="512858" y="1216012"/>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FFB81C"/>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FFB81C"/>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Fifth level</a:t>
            </a:r>
          </a:p>
        </p:txBody>
      </p:sp>
      <p:sp>
        <p:nvSpPr>
          <p:cNvPr id="6" name="Text Placeholder 2"/>
          <p:cNvSpPr>
            <a:spLocks noGrp="1"/>
          </p:cNvSpPr>
          <p:nvPr>
            <p:ph type="body" idx="12"/>
          </p:nvPr>
        </p:nvSpPr>
        <p:spPr>
          <a:xfrm>
            <a:off x="494467" y="1144037"/>
            <a:ext cx="10219252" cy="383668"/>
          </a:xfrm>
        </p:spPr>
        <p:txBody>
          <a:bodyPr>
            <a:noAutofit/>
          </a:bodyPr>
          <a:lstStyle>
            <a:lvl1pPr marL="0" indent="0" algn="l">
              <a:lnSpc>
                <a:spcPct val="100000"/>
              </a:lnSpc>
              <a:buNone/>
              <a:defRPr sz="2800" b="0" i="1" cap="none" spc="0" baseline="0">
                <a:solidFill>
                  <a:schemeClr val="accent1"/>
                </a:solidFill>
                <a:latin typeface="Palatino Italic" charset="0"/>
                <a:ea typeface="Palatino Italic" charset="0"/>
                <a:cs typeface="Palatino Italic"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371048"/>
            <a:ext cx="10200861" cy="643936"/>
          </a:xfrm>
          <a:prstGeom prst="rect">
            <a:avLst/>
          </a:prstGeom>
        </p:spPr>
        <p:txBody>
          <a:bodyPr vert="horz" lIns="91440" tIns="45720" rIns="91440" bIns="45720" rtlCol="0" anchor="t">
            <a:normAutofit/>
          </a:bodyPr>
          <a:lstStyle>
            <a:lvl1pPr>
              <a:lnSpc>
                <a:spcPct val="100000"/>
              </a:lnSpc>
              <a:defRPr/>
            </a:lvl1pPr>
          </a:lstStyle>
          <a:p>
            <a:r>
              <a:rPr lang="en-US" dirty="0"/>
              <a:t>CLICK TO EDIT MASTER TITLE STYLE</a:t>
            </a: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6966" y="371958"/>
            <a:ext cx="10187609" cy="1424610"/>
          </a:xfrm>
        </p:spPr>
        <p:txBody>
          <a:bodyPr anchor="t"/>
          <a:lstStyle>
            <a:lvl1pPr>
              <a:lnSpc>
                <a:spcPct val="100000"/>
              </a:lnSpc>
              <a:defRPr>
                <a:solidFill>
                  <a:schemeClr val="accent1"/>
                </a:solidFill>
              </a:defRPr>
            </a:lvl1pPr>
          </a:lstStyle>
          <a:p>
            <a:r>
              <a:rPr lang="en-US" dirty="0"/>
              <a:t>CLICK TO EDIT MASTER TITLE STYLE LONGER TITLE GOES HERE</a:t>
            </a:r>
          </a:p>
        </p:txBody>
      </p:sp>
      <p:sp>
        <p:nvSpPr>
          <p:cNvPr id="3" name="Content Placeholder 2"/>
          <p:cNvSpPr>
            <a:spLocks noGrp="1"/>
          </p:cNvSpPr>
          <p:nvPr>
            <p:ph idx="1" hasCustomPrompt="1"/>
          </p:nvPr>
        </p:nvSpPr>
        <p:spPr>
          <a:xfrm>
            <a:off x="516966" y="1889333"/>
            <a:ext cx="10187610" cy="3672301"/>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FFB81C"/>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FFB81C"/>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Fifth level</a:t>
            </a:r>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609599" y="1219200"/>
            <a:ext cx="4977539"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hasCustomPrompt="1"/>
          </p:nvPr>
        </p:nvSpPr>
        <p:spPr>
          <a:xfrm>
            <a:off x="6602278" y="1219200"/>
            <a:ext cx="4942022"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defRPr>
                <a:solidFill>
                  <a:schemeClr val="accent1"/>
                </a:solidFill>
              </a:defRPr>
            </a:lvl1pPr>
          </a:lstStyle>
          <a:p>
            <a:r>
              <a:rPr lang="en-US" dirty="0"/>
              <a:t>CLICK TO EDIT MASTER TITLE STYLE</a:t>
            </a:r>
          </a:p>
        </p:txBody>
      </p:sp>
      <p:sp>
        <p:nvSpPr>
          <p:cNvPr id="1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1413464"/>
            <a:ext cx="10200861" cy="769662"/>
          </a:xfrm>
          <a:prstGeom prst="rect">
            <a:avLst/>
          </a:prstGeom>
        </p:spPr>
        <p:txBody>
          <a:bodyPr vert="horz" lIns="91440" tIns="45720" rIns="91440" bIns="45720" rtlCol="0" anchor="t">
            <a:normAutofit/>
          </a:bodyPr>
          <a:lstStyle>
            <a:lvl1pPr>
              <a:defRPr>
                <a:solidFill>
                  <a:schemeClr val="accent1"/>
                </a:solidFill>
              </a:defRPr>
            </a:lvl1pPr>
          </a:lstStyle>
          <a:p>
            <a:r>
              <a:rPr lang="en-US" dirty="0"/>
              <a:t>CLICK TO EDIT MASTER TITLE STYLE</a:t>
            </a:r>
          </a:p>
        </p:txBody>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Scripture">
    <p:spTree>
      <p:nvGrpSpPr>
        <p:cNvPr id="1" name=""/>
        <p:cNvGrpSpPr/>
        <p:nvPr/>
      </p:nvGrpSpPr>
      <p:grpSpPr>
        <a:xfrm>
          <a:off x="0" y="0"/>
          <a:ext cx="0" cy="0"/>
          <a:chOff x="0" y="0"/>
          <a:chExt cx="0" cy="0"/>
        </a:xfrm>
      </p:grpSpPr>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6"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1257300" y="2564295"/>
            <a:ext cx="9715500" cy="689112"/>
          </a:xfrm>
        </p:spPr>
        <p:txBody>
          <a:bodyPr anchor="b">
            <a:normAutofit/>
          </a:bodyPr>
          <a:lstStyle>
            <a:lvl1pPr algn="ctr">
              <a:defRPr sz="3600" b="1" i="0" cap="none" baseline="0">
                <a:solidFill>
                  <a:schemeClr val="bg1"/>
                </a:solidFill>
                <a:latin typeface="Arial" charset="0"/>
                <a:ea typeface="Arial" charset="0"/>
                <a:cs typeface="Arial" charset="0"/>
              </a:defRPr>
            </a:lvl1pPr>
          </a:lstStyle>
          <a:p>
            <a:endParaRPr lang="en-US" dirty="0"/>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338164" y="723900"/>
            <a:ext cx="8707522" cy="2019300"/>
          </a:xfrm>
        </p:spPr>
        <p:txBody>
          <a:bodyPr anchor="b">
            <a:normAutofit/>
          </a:bodyPr>
          <a:lstStyle>
            <a:lvl1pPr algn="l">
              <a:lnSpc>
                <a:spcPct val="100000"/>
              </a:lnSpc>
              <a:defRPr sz="4000" b="1" cap="none" baseline="0">
                <a:solidFill>
                  <a:schemeClr val="bg1"/>
                </a:solidFill>
              </a:defRPr>
            </a:lvl1pPr>
          </a:lstStyle>
          <a:p>
            <a:r>
              <a:rPr lang="en-US"/>
              <a:t>Click to edit Master title style</a:t>
            </a:r>
            <a:endParaRPr lang="en-US" dirty="0"/>
          </a:p>
        </p:txBody>
      </p:sp>
      <p:sp>
        <p:nvSpPr>
          <p:cNvPr id="7" name="Text Placeholder 2"/>
          <p:cNvSpPr>
            <a:spLocks noGrp="1"/>
          </p:cNvSpPr>
          <p:nvPr>
            <p:ph type="body" idx="1"/>
          </p:nvPr>
        </p:nvSpPr>
        <p:spPr>
          <a:xfrm>
            <a:off x="2338164" y="2889285"/>
            <a:ext cx="8707522"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5400000" flipH="1" flipV="1">
            <a:off x="-2540398" y="2540399"/>
            <a:ext cx="6858000" cy="1777203"/>
          </a:xfrm>
          <a:prstGeom prst="rect">
            <a:avLst/>
          </a:prstGeom>
        </p:spPr>
      </p:pic>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lnSpc>
                <a:spcPct val="100000"/>
              </a:lnSpc>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8"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FFB81C"/>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FFB81C"/>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Fifth level</a:t>
            </a:r>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12" name="Title 1"/>
          <p:cNvSpPr>
            <a:spLocks noGrp="1"/>
          </p:cNvSpPr>
          <p:nvPr>
            <p:ph type="title"/>
          </p:nvPr>
        </p:nvSpPr>
        <p:spPr>
          <a:xfrm>
            <a:off x="6462091"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13" name="Content Placeholder 2"/>
          <p:cNvSpPr>
            <a:spLocks noGrp="1"/>
          </p:cNvSpPr>
          <p:nvPr>
            <p:ph idx="1" hasCustomPrompt="1"/>
          </p:nvPr>
        </p:nvSpPr>
        <p:spPr>
          <a:xfrm>
            <a:off x="6462090"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FFB81C"/>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FFB81C"/>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Fifth level</a:t>
            </a:r>
          </a:p>
        </p:txBody>
      </p:sp>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FFB81C"/>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FFB81C"/>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8"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FFB81C"/>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FFB81C"/>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lnSpc>
                <a:spcPct val="100000"/>
              </a:lnSpc>
              <a:defRPr>
                <a:solidFill>
                  <a:schemeClr val="accent1"/>
                </a:solidFill>
              </a:defRPr>
            </a:lvl1pPr>
          </a:lstStyle>
          <a:p>
            <a:r>
              <a:rPr lang="en-US"/>
              <a:t>Click to edit Master title style</a:t>
            </a:r>
            <a:endParaRPr lang="en-US" dirty="0"/>
          </a:p>
        </p:txBody>
      </p:sp>
      <p:sp>
        <p:nvSpPr>
          <p:cNvPr id="8" name="Text Placeholder 2"/>
          <p:cNvSpPr>
            <a:spLocks noGrp="1"/>
          </p:cNvSpPr>
          <p:nvPr>
            <p:ph type="body" idx="1"/>
          </p:nvPr>
        </p:nvSpPr>
        <p:spPr>
          <a:xfrm>
            <a:off x="512858" y="1216012"/>
            <a:ext cx="10200862" cy="4351338"/>
          </a:xfrm>
          <a:prstGeom prst="rect">
            <a:avLst/>
          </a:prstGeom>
        </p:spPr>
        <p:txBody>
          <a:bodyPr vert="horz" lIns="91440" tIns="45720" rIns="91440" bIns="45720" rtlCol="0">
            <a:normAutofit/>
          </a:bodyPr>
          <a:lstStyle>
            <a:lvl1pPr>
              <a:lnSpc>
                <a:spcPct val="100000"/>
              </a:lnSpc>
              <a:defRPr>
                <a:solidFill>
                  <a:schemeClr val="bg2">
                    <a:lumMod val="25000"/>
                  </a:schemeClr>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charset="0"/>
                <a:ea typeface="Arial" charset="0"/>
                <a:cs typeface="Arial" charset="0"/>
              </a:rPr>
              <a:t> © 2017 by Intellectual Reserve, Inc. All rights reserved.</a:t>
            </a:r>
          </a:p>
        </p:txBody>
      </p:sp>
    </p:spTree>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7190" y="3435447"/>
            <a:ext cx="12667102" cy="3282593"/>
          </a:xfrm>
          <a:prstGeom prst="rect">
            <a:avLst/>
          </a:prstGeom>
        </p:spPr>
      </p:pic>
      <p:sp>
        <p:nvSpPr>
          <p:cNvPr id="2" name="Title 1"/>
          <p:cNvSpPr>
            <a:spLocks noGrp="1"/>
          </p:cNvSpPr>
          <p:nvPr>
            <p:ph type="ctrTitle" hasCustomPrompt="1"/>
          </p:nvPr>
        </p:nvSpPr>
        <p:spPr>
          <a:xfrm>
            <a:off x="1152808" y="634659"/>
            <a:ext cx="11039192"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1"/>
                </a:solidFill>
                <a:latin typeface="Arial" charset="0"/>
                <a:ea typeface="Arial" charset="0"/>
                <a:cs typeface="Arial" charset="0"/>
              </a:defRPr>
            </a:lvl1pPr>
          </a:lstStyle>
          <a:p>
            <a:r>
              <a:rPr lang="en-US" dirty="0"/>
              <a:t>Presentation title</a:t>
            </a:r>
          </a:p>
        </p:txBody>
      </p:sp>
      <p:sp>
        <p:nvSpPr>
          <p:cNvPr id="4" name="Date Placeholder 3"/>
          <p:cNvSpPr>
            <a:spLocks noGrp="1"/>
          </p:cNvSpPr>
          <p:nvPr>
            <p:ph type="dt" sz="half" idx="10"/>
          </p:nvPr>
        </p:nvSpPr>
        <p:spPr>
          <a:xfrm>
            <a:off x="713691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5" name="Footer Placeholder 4"/>
          <p:cNvSpPr>
            <a:spLocks noGrp="1"/>
          </p:cNvSpPr>
          <p:nvPr>
            <p:ph type="ftr" sz="quarter" idx="11"/>
          </p:nvPr>
        </p:nvSpPr>
        <p:spPr>
          <a:xfrm>
            <a:off x="734206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1152808" y="2019740"/>
            <a:ext cx="10194642" cy="464239"/>
          </a:xfrm>
        </p:spPr>
        <p:txBody>
          <a:bodyPr>
            <a:noAutofit/>
          </a:bodyPr>
          <a:lstStyle>
            <a:lvl1pPr marL="0" indent="0" algn="l">
              <a:buNone/>
              <a:defRPr sz="2800" b="0" i="0">
                <a:solidFill>
                  <a:schemeClr val="tx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rot="16200000" flipH="1">
            <a:off x="-1210865" y="1210866"/>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all" baseline="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Goes Here  Confidential—for headquarters use only  </a:t>
            </a:r>
          </a:p>
          <a:p>
            <a:r>
              <a:rPr lang="en-US" dirty="0">
                <a:latin typeface="Arial" charset="0"/>
                <a:ea typeface="Arial" charset="0"/>
                <a:cs typeface="Arial" charset="0"/>
              </a:rPr>
              <a:t>© 2017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lnSpc>
                <a:spcPct val="100000"/>
              </a:lnSpc>
              <a:defRPr sz="4000" b="1"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257300" y="723900"/>
            <a:ext cx="9788386" cy="2019300"/>
          </a:xfrm>
        </p:spPr>
        <p:txBody>
          <a:bodyPr anchor="b">
            <a:normAutofit/>
          </a:bodyPr>
          <a:lstStyle>
            <a:lvl1pPr algn="l">
              <a:lnSpc>
                <a:spcPct val="100000"/>
              </a:lnSpc>
              <a:defRPr sz="4000" b="1" i="0" cap="none" baseline="0">
                <a:solidFill>
                  <a:schemeClr val="bg1"/>
                </a:solidFill>
                <a:latin typeface="Arial" charset="0"/>
                <a:ea typeface="Arial" charset="0"/>
                <a:cs typeface="Arial" charset="0"/>
              </a:defRPr>
            </a:lvl1pPr>
          </a:lstStyle>
          <a:p>
            <a:r>
              <a:rPr lang="en-US" dirty="0"/>
              <a:t>Click to edit Master title style</a:t>
            </a:r>
          </a:p>
        </p:txBody>
      </p:sp>
      <p:sp>
        <p:nvSpPr>
          <p:cNvPr id="9"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7300" y="723900"/>
            <a:ext cx="9788386" cy="2019300"/>
          </a:xfrm>
        </p:spPr>
        <p:txBody>
          <a:bodyPr anchor="b">
            <a:normAutofit/>
          </a:bodyPr>
          <a:lstStyle>
            <a:lvl1pPr algn="l">
              <a:defRPr sz="4000" b="1">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defRPr sz="36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338164" y="723900"/>
            <a:ext cx="8707522" cy="2019300"/>
          </a:xfrm>
        </p:spPr>
        <p:txBody>
          <a:bodyPr anchor="b">
            <a:normAutofit/>
          </a:bodyPr>
          <a:lstStyle>
            <a:lvl1pPr algn="l">
              <a:defRPr sz="4000" b="1" cap="none" baseline="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2338164" y="2889285"/>
            <a:ext cx="8707522"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5400000" flipH="1" flipV="1">
            <a:off x="-2540398" y="2540399"/>
            <a:ext cx="6858000" cy="1777203"/>
          </a:xfrm>
          <a:prstGeom prst="rect">
            <a:avLst/>
          </a:prstGeom>
        </p:spPr>
      </p:pic>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sz="2400"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sz="2600" b="0" i="0">
                <a:latin typeface="Arial" charset="0"/>
                <a:ea typeface="Arial" charset="0"/>
                <a:cs typeface="Arial"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sz="2800" b="0" i="0">
                <a:latin typeface="Arial" charset="0"/>
                <a:ea typeface="Arial" charset="0"/>
                <a:cs typeface="Arial"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sz="1800" b="0" i="0">
                <a:latin typeface="Arial" charset="0"/>
                <a:ea typeface="Arial" charset="0"/>
                <a:cs typeface="Arial" charset="0"/>
              </a:defRPr>
            </a:lvl5pPr>
            <a:lvl6pPr>
              <a:defRPr b="0" i="0">
                <a:latin typeface="Arial" charset="0"/>
                <a:ea typeface="Arial" charset="0"/>
                <a:cs typeface="Arial" charset="0"/>
              </a:defRPr>
            </a:lvl6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Fifth level</a:t>
            </a:r>
            <a:endParaRPr kumimoji="0" lang="en-US" sz="1800" b="0" i="0" u="none" strike="noStrike" kern="1200" cap="none" spc="0" normalizeH="0" baseline="0" noProof="0" dirty="0">
              <a:ln>
                <a:noFill/>
              </a:ln>
              <a:solidFill>
                <a:srgbClr val="01B6D1"/>
              </a:solidFill>
              <a:effectLst/>
              <a:uLnTx/>
              <a:uFillTx/>
              <a:latin typeface="Arial" charset="0"/>
              <a:ea typeface="Arial" charset="0"/>
              <a:cs typeface="Arial" charset="0"/>
            </a:endParaRPr>
          </a:p>
        </p:txBody>
      </p:sp>
      <p:sp>
        <p:nvSpPr>
          <p:cNvPr id="6" name="Text Placeholder 2"/>
          <p:cNvSpPr>
            <a:spLocks noGrp="1"/>
          </p:cNvSpPr>
          <p:nvPr>
            <p:ph type="body" idx="12"/>
          </p:nvPr>
        </p:nvSpPr>
        <p:spPr>
          <a:xfrm>
            <a:off x="494467" y="1144037"/>
            <a:ext cx="10219252" cy="383668"/>
          </a:xfrm>
        </p:spPr>
        <p:txBody>
          <a:bodyPr>
            <a:noAutofit/>
          </a:bodyPr>
          <a:lstStyle>
            <a:lvl1pPr marL="0" indent="0" algn="l">
              <a:lnSpc>
                <a:spcPct val="100000"/>
              </a:lnSpc>
              <a:buNone/>
              <a:defRPr sz="2800" b="0" i="1" cap="none" spc="0" baseline="0">
                <a:solidFill>
                  <a:schemeClr val="accent1"/>
                </a:solidFill>
                <a:latin typeface="Palatino Italic" charset="0"/>
                <a:ea typeface="Palatino Italic" charset="0"/>
                <a:cs typeface="Palatino Italic"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371048"/>
            <a:ext cx="10200861" cy="643936"/>
          </a:xfrm>
          <a:prstGeom prst="rect">
            <a:avLst/>
          </a:prstGeom>
        </p:spPr>
        <p:txBody>
          <a:bodyPr vert="horz" lIns="91440" tIns="45720" rIns="91440" bIns="45720" rtlCol="0" anchor="t">
            <a:normAutofit/>
          </a:bodyPr>
          <a:lstStyle/>
          <a:p>
            <a:r>
              <a:rPr lang="en-US"/>
              <a:t>Click to edit Master title style</a:t>
            </a:r>
            <a:endParaRPr lang="en-US" dirty="0"/>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defRPr>
                <a:solidFill>
                  <a:schemeClr val="accent1"/>
                </a:solidFill>
              </a:defRPr>
            </a:lvl1pPr>
          </a:lstStyle>
          <a:p>
            <a:r>
              <a:rPr lang="en-US" dirty="0"/>
              <a:t>CLICK TO EDIT MASTER TITLE STYLE</a:t>
            </a:r>
          </a:p>
        </p:txBody>
      </p:sp>
      <p:sp>
        <p:nvSpPr>
          <p:cNvPr id="8" name="Text Placeholder 2"/>
          <p:cNvSpPr>
            <a:spLocks noGrp="1"/>
          </p:cNvSpPr>
          <p:nvPr>
            <p:ph type="body" idx="1" hasCustomPrompt="1"/>
          </p:nvPr>
        </p:nvSpPr>
        <p:spPr>
          <a:xfrm>
            <a:off x="512858" y="1216012"/>
            <a:ext cx="10200862" cy="4351338"/>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A9ADAD"/>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A9ADAD"/>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Fifth level</a:t>
            </a:r>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A9ADAD"/>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A9ADAD"/>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Fifth level</a:t>
            </a:r>
          </a:p>
        </p:txBody>
      </p:sp>
      <p:sp>
        <p:nvSpPr>
          <p:cNvPr id="6" name="Text Placeholder 2"/>
          <p:cNvSpPr>
            <a:spLocks noGrp="1"/>
          </p:cNvSpPr>
          <p:nvPr>
            <p:ph type="body" idx="12"/>
          </p:nvPr>
        </p:nvSpPr>
        <p:spPr>
          <a:xfrm>
            <a:off x="494467" y="1144037"/>
            <a:ext cx="10219252" cy="383668"/>
          </a:xfrm>
        </p:spPr>
        <p:txBody>
          <a:bodyPr>
            <a:noAutofit/>
          </a:bodyPr>
          <a:lstStyle>
            <a:lvl1pPr marL="0" indent="0" algn="l">
              <a:lnSpc>
                <a:spcPct val="100000"/>
              </a:lnSpc>
              <a:buNone/>
              <a:defRPr sz="2800" b="0" i="1" cap="none" spc="0" baseline="0">
                <a:solidFill>
                  <a:schemeClr val="accent1"/>
                </a:solidFill>
                <a:latin typeface="Palatino Italic" charset="0"/>
                <a:ea typeface="Palatino Italic" charset="0"/>
                <a:cs typeface="Palatino Italic"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371048"/>
            <a:ext cx="10200861" cy="643936"/>
          </a:xfrm>
          <a:prstGeom prst="rect">
            <a:avLst/>
          </a:prstGeom>
        </p:spPr>
        <p:txBody>
          <a:bodyPr vert="horz" lIns="91440" tIns="45720" rIns="91440" bIns="45720" rtlCol="0" anchor="t">
            <a:normAutofit/>
          </a:bodyPr>
          <a:lstStyle>
            <a:lvl1pPr>
              <a:lnSpc>
                <a:spcPct val="100000"/>
              </a:lnSpc>
              <a:defRPr/>
            </a:lvl1pPr>
          </a:lstStyle>
          <a:p>
            <a:r>
              <a:rPr lang="en-US" dirty="0"/>
              <a:t>CLICK TO EDIT MASTER TITLE STYLE</a:t>
            </a:r>
          </a:p>
        </p:txBody>
      </p:sp>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6966" y="371958"/>
            <a:ext cx="10187609" cy="1424610"/>
          </a:xfrm>
        </p:spPr>
        <p:txBody>
          <a:bodyPr anchor="t"/>
          <a:lstStyle>
            <a:lvl1pPr>
              <a:defRPr>
                <a:solidFill>
                  <a:schemeClr val="accent1"/>
                </a:solidFill>
              </a:defRPr>
            </a:lvl1pPr>
          </a:lstStyle>
          <a:p>
            <a:r>
              <a:rPr lang="en-US" dirty="0"/>
              <a:t>CLICK TO EDIT MASTER TITLE STYLE LONGER TITLE GOES HERE</a:t>
            </a:r>
          </a:p>
        </p:txBody>
      </p:sp>
      <p:sp>
        <p:nvSpPr>
          <p:cNvPr id="3" name="Content Placeholder 2"/>
          <p:cNvSpPr>
            <a:spLocks noGrp="1"/>
          </p:cNvSpPr>
          <p:nvPr>
            <p:ph idx="1" hasCustomPrompt="1"/>
          </p:nvPr>
        </p:nvSpPr>
        <p:spPr>
          <a:xfrm>
            <a:off x="516966" y="1889333"/>
            <a:ext cx="10187610" cy="3672301"/>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A9ADAD"/>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A9ADAD"/>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Fifth level</a:t>
            </a:r>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609599" y="1219200"/>
            <a:ext cx="4977539"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p:nvPr>
        </p:nvSpPr>
        <p:spPr>
          <a:xfrm>
            <a:off x="6602278" y="1219200"/>
            <a:ext cx="4942022"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defRPr>
                <a:solidFill>
                  <a:schemeClr val="accent1"/>
                </a:solidFill>
              </a:defRPr>
            </a:lvl1pPr>
          </a:lstStyle>
          <a:p>
            <a:r>
              <a:rPr lang="en-US" dirty="0"/>
              <a:t>CLICK TO EDIT MASTER TITLE STYLE</a:t>
            </a:r>
          </a:p>
        </p:txBody>
      </p:sp>
      <p:sp>
        <p:nvSpPr>
          <p:cNvPr id="1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1413464"/>
            <a:ext cx="10200861" cy="769662"/>
          </a:xfrm>
          <a:prstGeom prst="rect">
            <a:avLst/>
          </a:prstGeom>
        </p:spPr>
        <p:txBody>
          <a:bodyPr vert="horz" lIns="91440" tIns="45720" rIns="91440" bIns="45720" rtlCol="0" anchor="t">
            <a:normAutofit/>
          </a:bodyPr>
          <a:lstStyle>
            <a:lvl1pPr>
              <a:defRPr>
                <a:solidFill>
                  <a:schemeClr val="accent1"/>
                </a:solidFill>
              </a:defRPr>
            </a:lvl1pPr>
          </a:lstStyle>
          <a:p>
            <a:r>
              <a:rPr lang="en-US" dirty="0"/>
              <a:t>CLICK TO EDIT MASTER TITLE STYLE</a:t>
            </a: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_Scripture">
    <p:spTree>
      <p:nvGrpSpPr>
        <p:cNvPr id="1" name=""/>
        <p:cNvGrpSpPr/>
        <p:nvPr/>
      </p:nvGrpSpPr>
      <p:grpSpPr>
        <a:xfrm>
          <a:off x="0" y="0"/>
          <a:ext cx="0" cy="0"/>
          <a:chOff x="0" y="0"/>
          <a:chExt cx="0" cy="0"/>
        </a:xfrm>
      </p:grpSpPr>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6"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1257300" y="2564295"/>
            <a:ext cx="9715500" cy="689112"/>
          </a:xfrm>
        </p:spPr>
        <p:txBody>
          <a:bodyPr anchor="b">
            <a:normAutofit/>
          </a:bodyPr>
          <a:lstStyle>
            <a:lvl1pPr algn="ctr">
              <a:defRPr sz="3600" b="1" i="0" cap="none" baseline="0">
                <a:solidFill>
                  <a:schemeClr val="bg1"/>
                </a:solidFill>
                <a:latin typeface="Arial" charset="0"/>
                <a:ea typeface="Arial" charset="0"/>
                <a:cs typeface="Arial" charset="0"/>
              </a:defRPr>
            </a:lvl1pPr>
          </a:lstStyle>
          <a:p>
            <a:endParaRPr lang="en-US" dirty="0"/>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_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_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lnSpc>
                <a:spcPct val="100000"/>
              </a:lnSpc>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6966" y="371958"/>
            <a:ext cx="10187609" cy="1424610"/>
          </a:xfrm>
        </p:spPr>
        <p:txBody>
          <a:bodyPr anchor="t"/>
          <a:lstStyle>
            <a:lvl1pPr>
              <a:lnSpc>
                <a:spcPct val="100000"/>
              </a:lnSpc>
              <a:defRPr>
                <a:solidFill>
                  <a:schemeClr val="accent1"/>
                </a:solidFill>
              </a:defRPr>
            </a:lvl1pPr>
          </a:lstStyle>
          <a:p>
            <a:r>
              <a:rPr lang="en-US" dirty="0"/>
              <a:t>CLICK TO EDIT MASTER TITLE STYLE LONGER TITLE GOES HERE</a:t>
            </a:r>
          </a:p>
        </p:txBody>
      </p:sp>
      <p:sp>
        <p:nvSpPr>
          <p:cNvPr id="3" name="Content Placeholder 2"/>
          <p:cNvSpPr>
            <a:spLocks noGrp="1"/>
          </p:cNvSpPr>
          <p:nvPr>
            <p:ph idx="1"/>
          </p:nvPr>
        </p:nvSpPr>
        <p:spPr>
          <a:xfrm>
            <a:off x="516966" y="1889333"/>
            <a:ext cx="10187610" cy="3672301"/>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Fifth level</a:t>
            </a:r>
            <a:endParaRPr kumimoji="0" lang="en-US" sz="1800" b="0" i="0" u="none" strike="noStrike" kern="1200" cap="none" spc="0" normalizeH="0" baseline="0" noProof="0" dirty="0">
              <a:ln>
                <a:noFill/>
              </a:ln>
              <a:solidFill>
                <a:srgbClr val="01B6D1"/>
              </a:solidFill>
              <a:effectLst/>
              <a:uLnTx/>
              <a:uFillTx/>
              <a:latin typeface="Arial" charset="0"/>
              <a:ea typeface="Arial" charset="0"/>
              <a:cs typeface="Arial" charset="0"/>
            </a:endParaRPr>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8"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A9ADAD"/>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A9ADAD"/>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Fifth level</a:t>
            </a:r>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12" name="Title 1"/>
          <p:cNvSpPr>
            <a:spLocks noGrp="1"/>
          </p:cNvSpPr>
          <p:nvPr>
            <p:ph type="title"/>
          </p:nvPr>
        </p:nvSpPr>
        <p:spPr>
          <a:xfrm>
            <a:off x="6462091"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13" name="Content Placeholder 2"/>
          <p:cNvSpPr>
            <a:spLocks noGrp="1"/>
          </p:cNvSpPr>
          <p:nvPr>
            <p:ph idx="1" hasCustomPrompt="1"/>
          </p:nvPr>
        </p:nvSpPr>
        <p:spPr>
          <a:xfrm>
            <a:off x="6462090"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A9ADAD"/>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A9ADAD"/>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Fifth level</a:t>
            </a:r>
          </a:p>
        </p:txBody>
      </p:sp>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A9ADAD"/>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A9ADAD"/>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8"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A9ADAD"/>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A9ADAD"/>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charset="0"/>
                <a:ea typeface="Arial" charset="0"/>
                <a:cs typeface="Arial" charset="0"/>
              </a:rPr>
              <a:t> © 2017 by Intellectual Reserve, Inc. All rights reserved.</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609599" y="1219200"/>
            <a:ext cx="4977539"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6602278" y="1219200"/>
            <a:ext cx="4942022"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defRPr>
                <a:solidFill>
                  <a:schemeClr val="accent1"/>
                </a:solidFill>
              </a:defRPr>
            </a:lvl1pPr>
          </a:lstStyle>
          <a:p>
            <a:r>
              <a:rPr lang="en-US"/>
              <a:t>Click to edit Master title style</a:t>
            </a:r>
            <a:endParaRPr lang="en-US" dirty="0"/>
          </a:p>
        </p:txBody>
      </p:sp>
      <p:sp>
        <p:nvSpPr>
          <p:cNvPr id="1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1413464"/>
            <a:ext cx="10200861" cy="769662"/>
          </a:xfrm>
          <a:prstGeom prst="rect">
            <a:avLst/>
          </a:prstGeom>
        </p:spPr>
        <p:txBody>
          <a:bodyPr vert="horz" lIns="91440" tIns="45720" rIns="91440" bIns="45720" rtlCol="0" anchor="t">
            <a:normAutofit/>
          </a:bodyPr>
          <a:lstStyle>
            <a:lvl1pPr>
              <a:defRPr>
                <a:solidFill>
                  <a:schemeClr val="accent1"/>
                </a:solidFill>
              </a:defRPr>
            </a:lvl1pPr>
          </a:lstStyle>
          <a:p>
            <a:r>
              <a:rPr lang="en-US"/>
              <a:t>Click to edit Master title style</a:t>
            </a:r>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Scripture">
    <p:spTree>
      <p:nvGrpSpPr>
        <p:cNvPr id="1" name=""/>
        <p:cNvGrpSpPr/>
        <p:nvPr/>
      </p:nvGrpSpPr>
      <p:grpSpPr>
        <a:xfrm>
          <a:off x="0" y="0"/>
          <a:ext cx="0" cy="0"/>
          <a:chOff x="0" y="0"/>
          <a:chExt cx="0" cy="0"/>
        </a:xfrm>
      </p:grpSpPr>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accent1"/>
                </a:solidFill>
              </a:defRPr>
            </a:lvl1pPr>
          </a:lstStyle>
          <a:p>
            <a:r>
              <a:rPr lang="en-US"/>
              <a:t>Click to edit Master title style</a:t>
            </a:r>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6"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defRPr sz="3600" b="1" i="0" cap="none" baseline="0">
                <a:solidFill>
                  <a:schemeClr val="bg1"/>
                </a:solidFill>
                <a:latin typeface="Arial" charset="0"/>
                <a:ea typeface="Arial" charset="0"/>
                <a:cs typeface="Arial" charset="0"/>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accent1"/>
                </a:solidFill>
              </a:defRPr>
            </a:lvl1pPr>
          </a:lstStyle>
          <a:p>
            <a:r>
              <a:rPr lang="en-US"/>
              <a:t>Click to edit Master title style</a:t>
            </a:r>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r>
              <a:rPr lang="en-US"/>
              <a:t>Click icon to add picture</a:t>
            </a:r>
            <a:endParaRPr lang="en-US" dirty="0"/>
          </a:p>
        </p:txBody>
      </p:sp>
      <p:sp>
        <p:nvSpPr>
          <p:cNvPr id="7"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 Background Image">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rot="5400000">
            <a:off x="6544866" y="1210865"/>
            <a:ext cx="6858000"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all" baseline="0">
                <a:solidFill>
                  <a:schemeClr val="bg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251557"/>
            <a:ext cx="7381592" cy="383668"/>
          </a:xfrm>
        </p:spPr>
        <p:txBody>
          <a:bodyPr>
            <a:no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
        <p:nvSpPr>
          <p:cNvPr id="7" name="Text Placeholder 7"/>
          <p:cNvSpPr>
            <a:spLocks noGrp="1"/>
          </p:cNvSpPr>
          <p:nvPr>
            <p:ph type="body" sz="quarter" idx="12" hasCustomPrompt="1"/>
          </p:nvPr>
        </p:nvSpPr>
        <p:spPr>
          <a:xfrm>
            <a:off x="3323229" y="3497840"/>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r>
              <a:rPr lang="en-US"/>
              <a:t>Click icon to add picture</a:t>
            </a:r>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accent1"/>
                </a:solidFill>
              </a:defRPr>
            </a:lvl1pPr>
          </a:lstStyle>
          <a:p>
            <a:r>
              <a:rPr lang="en-US"/>
              <a:t>Click to edit Master title style</a:t>
            </a:r>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r>
              <a:rPr lang="en-US"/>
              <a:t>Click icon to add picture</a:t>
            </a:r>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accent1"/>
                </a:solidFill>
              </a:defRPr>
            </a:lvl1pPr>
          </a:lstStyle>
          <a:p>
            <a:r>
              <a:rPr lang="en-US"/>
              <a:t>Click to edit Master title style</a:t>
            </a:r>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lnSpc>
                <a:spcPct val="100000"/>
              </a:lnSpc>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r>
              <a:rPr lang="en-US"/>
              <a:t>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r>
              <a:rPr lang="en-US"/>
              <a:t>Click icon to add picture</a:t>
            </a:r>
            <a:endParaRPr lang="en-US" dirty="0"/>
          </a:p>
        </p:txBody>
      </p:sp>
      <p:sp>
        <p:nvSpPr>
          <p:cNvPr id="6" name="Title 1"/>
          <p:cNvSpPr>
            <a:spLocks noGrp="1"/>
          </p:cNvSpPr>
          <p:nvPr>
            <p:ph type="title"/>
          </p:nvPr>
        </p:nvSpPr>
        <p:spPr>
          <a:xfrm>
            <a:off x="505790" y="383997"/>
            <a:ext cx="5082209" cy="1477616"/>
          </a:xfrm>
        </p:spPr>
        <p:txBody>
          <a:bodyPr anchor="t">
            <a:normAutofit/>
          </a:bodyPr>
          <a:lstStyle>
            <a:lvl1pPr>
              <a:lnSpc>
                <a:spcPct val="100000"/>
              </a:lnSpc>
              <a:defRPr sz="3200">
                <a:solidFill>
                  <a:schemeClr val="accent1"/>
                </a:solidFill>
              </a:defRPr>
            </a:lvl1pPr>
          </a:lstStyle>
          <a:p>
            <a:r>
              <a:rPr lang="en-US"/>
              <a:t>Click to edit Master title style</a:t>
            </a:r>
            <a:endParaRPr lang="en-US" dirty="0"/>
          </a:p>
        </p:txBody>
      </p:sp>
      <p:sp>
        <p:nvSpPr>
          <p:cNvPr id="8"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Fifth level</a:t>
            </a:r>
            <a:endParaRPr kumimoji="0" lang="en-US" sz="1800" b="0" i="0" u="none" strike="noStrike" kern="1200" cap="none" spc="0" normalizeH="0" baseline="0" noProof="0" dirty="0">
              <a:ln>
                <a:noFill/>
              </a:ln>
              <a:solidFill>
                <a:srgbClr val="01B6D1"/>
              </a:solidFill>
              <a:effectLst/>
              <a:uLnTx/>
              <a:uFillTx/>
              <a:latin typeface="Arial" charset="0"/>
              <a:ea typeface="Arial" charset="0"/>
              <a:cs typeface="Arial" charset="0"/>
            </a:endParaRPr>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r>
              <a:rPr lang="en-US"/>
              <a:t>Click icon to add picture</a:t>
            </a:r>
            <a:endParaRPr lang="en-US" dirty="0"/>
          </a:p>
        </p:txBody>
      </p:sp>
      <p:sp>
        <p:nvSpPr>
          <p:cNvPr id="12" name="Title 1"/>
          <p:cNvSpPr>
            <a:spLocks noGrp="1"/>
          </p:cNvSpPr>
          <p:nvPr>
            <p:ph type="title"/>
          </p:nvPr>
        </p:nvSpPr>
        <p:spPr>
          <a:xfrm>
            <a:off x="6462091" y="383997"/>
            <a:ext cx="5082209" cy="1477616"/>
          </a:xfrm>
        </p:spPr>
        <p:txBody>
          <a:bodyPr anchor="t">
            <a:normAutofit/>
          </a:bodyPr>
          <a:lstStyle>
            <a:lvl1pPr>
              <a:lnSpc>
                <a:spcPct val="100000"/>
              </a:lnSpc>
              <a:defRPr sz="3200">
                <a:solidFill>
                  <a:schemeClr val="accent1"/>
                </a:solidFill>
              </a:defRPr>
            </a:lvl1pPr>
          </a:lstStyle>
          <a:p>
            <a:r>
              <a:rPr lang="en-US"/>
              <a:t>Click to edit Master title style</a:t>
            </a:r>
            <a:endParaRPr lang="en-US" dirty="0"/>
          </a:p>
        </p:txBody>
      </p:sp>
      <p:sp>
        <p:nvSpPr>
          <p:cNvPr id="13" name="Content Placeholder 2"/>
          <p:cNvSpPr>
            <a:spLocks noGrp="1"/>
          </p:cNvSpPr>
          <p:nvPr>
            <p:ph idx="1"/>
          </p:nvPr>
        </p:nvSpPr>
        <p:spPr>
          <a:xfrm>
            <a:off x="6462090"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Fifth level</a:t>
            </a:r>
            <a:endParaRPr kumimoji="0" lang="en-US" sz="1800" b="0" i="0" u="none" strike="noStrike" kern="1200" cap="none" spc="0" normalizeH="0" baseline="0" noProof="0" dirty="0">
              <a:ln>
                <a:noFill/>
              </a:ln>
              <a:solidFill>
                <a:srgbClr val="01B6D1"/>
              </a:solidFill>
              <a:effectLst/>
              <a:uLnTx/>
              <a:uFillTx/>
              <a:latin typeface="Arial" charset="0"/>
              <a:ea typeface="Arial" charset="0"/>
              <a:cs typeface="Arial" charset="0"/>
            </a:endParaRPr>
          </a:p>
        </p:txBody>
      </p:sp>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Autofit/>
          </a:bodyPr>
          <a:lstStyle>
            <a:lvl1pPr>
              <a:lnSpc>
                <a:spcPct val="100000"/>
              </a:lnSpc>
              <a:defRPr sz="32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Fifth level</a:t>
            </a:r>
            <a:endParaRPr kumimoji="0" lang="en-US" sz="1800" b="0" i="0" u="none" strike="noStrike" kern="1200" cap="none" spc="0" normalizeH="0" baseline="0" noProof="0" dirty="0">
              <a:ln>
                <a:noFill/>
              </a:ln>
              <a:solidFill>
                <a:srgbClr val="01B6D1"/>
              </a:solidFill>
              <a:effectLst/>
              <a:uLnTx/>
              <a:uFillTx/>
              <a:latin typeface="Arial" charset="0"/>
              <a:ea typeface="Arial" charset="0"/>
              <a:cs typeface="Arial" charset="0"/>
            </a:endParaRP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r>
              <a:rPr lang="en-US"/>
              <a:t>Click icon to add picture</a:t>
            </a:r>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r>
              <a:rPr lang="en-US"/>
              <a:t>Click icon to add picture</a:t>
            </a:r>
            <a:endParaRPr lang="en-US" dirty="0"/>
          </a:p>
        </p:txBody>
      </p:sp>
      <p:sp>
        <p:nvSpPr>
          <p:cNvPr id="8"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2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Fifth level</a:t>
            </a:r>
            <a:endParaRPr kumimoji="0" lang="en-US" sz="1800" b="0" i="0" u="none" strike="noStrike" kern="1200" cap="none" spc="0" normalizeH="0" baseline="0" noProof="0" dirty="0">
              <a:ln>
                <a:noFill/>
              </a:ln>
              <a:solidFill>
                <a:srgbClr val="01B6D1"/>
              </a:solidFill>
              <a:effectLst/>
              <a:uLnTx/>
              <a:uFillTx/>
              <a:latin typeface="Arial" charset="0"/>
              <a:ea typeface="Arial" charset="0"/>
              <a:cs typeface="Arial" charset="0"/>
            </a:endParaRP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r>
              <a:rPr lang="en-US"/>
              <a:t>Click icon to add picture</a:t>
            </a:r>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r>
              <a:rPr lang="en-US"/>
              <a:t>Click icon to add picture</a:t>
            </a:r>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r>
              <a:rPr lang="en-US"/>
              <a:t>Click icon to add picture</a:t>
            </a:r>
            <a:endParaRPr lang="en-US" dirty="0"/>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r>
              <a:rPr lang="en-US"/>
              <a:t>Click icon to add picture</a:t>
            </a:r>
            <a:endParaRPr lang="en-US" dirty="0"/>
          </a:p>
        </p:txBody>
      </p:sp>
      <p:sp>
        <p:nvSpPr>
          <p:cNvPr id="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r>
              <a:rPr lang="en-US"/>
              <a:t>Click icon to add picture</a:t>
            </a:r>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r>
              <a:rPr lang="en-US"/>
              <a:t>Click icon to add picture</a:t>
            </a:r>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r>
              <a:rPr lang="en-US"/>
              <a:t>Click icon to add picture</a:t>
            </a:r>
            <a:endParaRPr lang="en-US" dirty="0"/>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r>
              <a:rPr lang="en-US"/>
              <a:t>Click icon to add media</a:t>
            </a:r>
          </a:p>
        </p:txBody>
      </p:sp>
      <p:sp>
        <p:nvSpPr>
          <p:cNvPr id="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a:off x="-257190" y="3435447"/>
            <a:ext cx="12667102" cy="3282593"/>
          </a:xfrm>
          <a:prstGeom prst="rect">
            <a:avLst/>
          </a:prstGeom>
        </p:spPr>
      </p:pic>
      <p:sp>
        <p:nvSpPr>
          <p:cNvPr id="2" name="Title 1"/>
          <p:cNvSpPr>
            <a:spLocks noGrp="1"/>
          </p:cNvSpPr>
          <p:nvPr>
            <p:ph type="ctrTitle" hasCustomPrompt="1"/>
          </p:nvPr>
        </p:nvSpPr>
        <p:spPr>
          <a:xfrm>
            <a:off x="1152808" y="634659"/>
            <a:ext cx="11039192"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1"/>
                </a:solidFill>
                <a:latin typeface="Arial" charset="0"/>
                <a:ea typeface="Arial" charset="0"/>
                <a:cs typeface="Arial" charset="0"/>
              </a:defRPr>
            </a:lvl1pPr>
          </a:lstStyle>
          <a:p>
            <a:r>
              <a:rPr lang="en-US" dirty="0"/>
              <a:t>Presentation title</a:t>
            </a:r>
          </a:p>
        </p:txBody>
      </p:sp>
      <p:sp>
        <p:nvSpPr>
          <p:cNvPr id="4" name="Date Placeholder 3"/>
          <p:cNvSpPr>
            <a:spLocks noGrp="1"/>
          </p:cNvSpPr>
          <p:nvPr>
            <p:ph type="dt" sz="half" idx="10"/>
          </p:nvPr>
        </p:nvSpPr>
        <p:spPr>
          <a:xfrm>
            <a:off x="713691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5" name="Footer Placeholder 4"/>
          <p:cNvSpPr>
            <a:spLocks noGrp="1"/>
          </p:cNvSpPr>
          <p:nvPr>
            <p:ph type="ftr" sz="quarter" idx="11"/>
          </p:nvPr>
        </p:nvSpPr>
        <p:spPr>
          <a:xfrm>
            <a:off x="734206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1152808" y="2019740"/>
            <a:ext cx="10194642" cy="464239"/>
          </a:xfrm>
        </p:spPr>
        <p:txBody>
          <a:bodyPr>
            <a:noAutofit/>
          </a:bodyPr>
          <a:lstStyle>
            <a:lvl1pPr marL="0" indent="0" algn="l">
              <a:buNone/>
              <a:defRPr sz="2800" b="0" i="0">
                <a:solidFill>
                  <a:schemeClr val="bg2">
                    <a:lumMod val="25000"/>
                  </a:schemeClr>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charset="0"/>
                <a:ea typeface="Arial" charset="0"/>
                <a:cs typeface="Arial" charset="0"/>
              </a:rPr>
              <a:t> © 2017 by Intellectual Reserve, Inc. All rights reserved.</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rot="5400000">
            <a:off x="6544867" y="1210865"/>
            <a:ext cx="6857998"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all" baseline="0">
                <a:solidFill>
                  <a:schemeClr val="accent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251557"/>
            <a:ext cx="7381592" cy="383668"/>
          </a:xfrm>
        </p:spPr>
        <p:txBody>
          <a:bodyPr>
            <a:noAutofit/>
          </a:bodyPr>
          <a:lstStyle>
            <a:lvl1pPr marL="0" indent="0" algn="l">
              <a:buNone/>
              <a:defRPr sz="2800" b="0" i="0">
                <a:solidFill>
                  <a:schemeClr val="tx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tx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2 - Background Image">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rot="5400000">
            <a:off x="6544867" y="1210865"/>
            <a:ext cx="6857998"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all" baseline="0">
                <a:solidFill>
                  <a:schemeClr val="bg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251557"/>
            <a:ext cx="7381592" cy="383668"/>
          </a:xfrm>
        </p:spPr>
        <p:txBody>
          <a:bodyPr>
            <a:no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
        <p:nvSpPr>
          <p:cNvPr id="7" name="Text Placeholder 7"/>
          <p:cNvSpPr>
            <a:spLocks noGrp="1"/>
          </p:cNvSpPr>
          <p:nvPr>
            <p:ph type="body" sz="quarter" idx="12" hasCustomPrompt="1"/>
          </p:nvPr>
        </p:nvSpPr>
        <p:spPr>
          <a:xfrm>
            <a:off x="3323229" y="3497840"/>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7190" y="3423872"/>
            <a:ext cx="12667102" cy="3282593"/>
          </a:xfrm>
          <a:prstGeom prst="rect">
            <a:avLst/>
          </a:prstGeom>
        </p:spPr>
      </p:pic>
      <p:sp>
        <p:nvSpPr>
          <p:cNvPr id="2" name="Title 1"/>
          <p:cNvSpPr>
            <a:spLocks noGrp="1"/>
          </p:cNvSpPr>
          <p:nvPr>
            <p:ph type="ctrTitle" hasCustomPrompt="1"/>
          </p:nvPr>
        </p:nvSpPr>
        <p:spPr>
          <a:xfrm>
            <a:off x="1152808" y="634659"/>
            <a:ext cx="11039192"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1"/>
                </a:solidFill>
                <a:latin typeface="Arial" charset="0"/>
                <a:ea typeface="Arial" charset="0"/>
                <a:cs typeface="Arial" charset="0"/>
              </a:defRPr>
            </a:lvl1pPr>
          </a:lstStyle>
          <a:p>
            <a:r>
              <a:rPr lang="en-US" dirty="0"/>
              <a:t>Presentation title</a:t>
            </a:r>
          </a:p>
        </p:txBody>
      </p:sp>
      <p:sp>
        <p:nvSpPr>
          <p:cNvPr id="4" name="Date Placeholder 3"/>
          <p:cNvSpPr>
            <a:spLocks noGrp="1"/>
          </p:cNvSpPr>
          <p:nvPr>
            <p:ph type="dt" sz="half" idx="10"/>
          </p:nvPr>
        </p:nvSpPr>
        <p:spPr>
          <a:xfrm>
            <a:off x="713691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5" name="Footer Placeholder 4"/>
          <p:cNvSpPr>
            <a:spLocks noGrp="1"/>
          </p:cNvSpPr>
          <p:nvPr>
            <p:ph type="ftr" sz="quarter" idx="11"/>
          </p:nvPr>
        </p:nvSpPr>
        <p:spPr>
          <a:xfrm>
            <a:off x="734206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1152808" y="2019740"/>
            <a:ext cx="10194642" cy="464239"/>
          </a:xfrm>
        </p:spPr>
        <p:txBody>
          <a:bodyPr>
            <a:noAutofit/>
          </a:bodyPr>
          <a:lstStyle>
            <a:lvl1pPr marL="0" indent="0" algn="l">
              <a:buNone/>
              <a:defRPr sz="2800" b="0" i="0">
                <a:solidFill>
                  <a:schemeClr val="tx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all" baseline="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Goes Here  Confidential—for headquarters use only  </a:t>
            </a:r>
          </a:p>
          <a:p>
            <a:r>
              <a:rPr lang="en-US" dirty="0">
                <a:latin typeface="Arial" charset="0"/>
                <a:ea typeface="Arial" charset="0"/>
                <a:cs typeface="Arial" charset="0"/>
              </a:rPr>
              <a:t>© 2017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90000"/>
            <a:extLst>
              <a:ext uri="{28A0092B-C50C-407E-A947-70E740481C1C}">
                <a14:useLocalDpi xmlns:a14="http://schemas.microsoft.com/office/drawing/2010/main" val="0"/>
              </a:ext>
            </a:extLst>
          </a:blip>
          <a:stretch>
            <a:fillRect/>
          </a:stretch>
        </p:blipFill>
        <p:spPr>
          <a:xfrm flipH="1" flipV="1">
            <a:off x="6800" y="892777"/>
            <a:ext cx="12178399" cy="3155949"/>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Arial" charset="0"/>
                <a:ea typeface="Arial" charset="0"/>
                <a:cs typeface="Arial" charset="0"/>
              </a:defRPr>
            </a:lvl1pPr>
          </a:lstStyle>
          <a:p>
            <a:r>
              <a:rPr lang="en-US" dirty="0"/>
              <a:t>Confidential—for headquarters use only   |  © 2017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defRPr sz="4000" b="1"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257300" y="723900"/>
            <a:ext cx="9788386" cy="2019300"/>
          </a:xfrm>
        </p:spPr>
        <p:txBody>
          <a:bodyPr anchor="b">
            <a:normAutofit/>
          </a:bodyPr>
          <a:lstStyle>
            <a:lvl1pPr algn="l">
              <a:defRPr sz="4000" b="1" i="0" cap="none" baseline="0">
                <a:solidFill>
                  <a:schemeClr val="bg1"/>
                </a:solidFill>
                <a:latin typeface="Arial" charset="0"/>
                <a:ea typeface="Arial" charset="0"/>
                <a:cs typeface="Arial" charset="0"/>
              </a:defRPr>
            </a:lvl1pPr>
          </a:lstStyle>
          <a:p>
            <a:r>
              <a:rPr lang="en-US" dirty="0"/>
              <a:t>Click to edit Master title style</a:t>
            </a:r>
          </a:p>
        </p:txBody>
      </p:sp>
      <p:sp>
        <p:nvSpPr>
          <p:cNvPr id="9"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7300" y="723900"/>
            <a:ext cx="9788386" cy="2019300"/>
          </a:xfrm>
        </p:spPr>
        <p:txBody>
          <a:bodyPr anchor="b">
            <a:normAutofit/>
          </a:bodyPr>
          <a:lstStyle>
            <a:lvl1pPr algn="l">
              <a:lnSpc>
                <a:spcPct val="100000"/>
              </a:lnSpc>
              <a:defRPr sz="4000" b="1">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all" baseline="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lnSpc>
                <a:spcPct val="100000"/>
              </a:lnSpc>
              <a:defRPr sz="3600" b="1">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338164" y="723900"/>
            <a:ext cx="8707522" cy="2019300"/>
          </a:xfrm>
        </p:spPr>
        <p:txBody>
          <a:bodyPr anchor="b">
            <a:normAutofit/>
          </a:bodyPr>
          <a:lstStyle>
            <a:lvl1pPr algn="l">
              <a:defRPr sz="4000" b="1" cap="none" baseline="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2338164" y="2889285"/>
            <a:ext cx="8707522"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5400000" flipH="1" flipV="1">
            <a:off x="-2540398" y="2540399"/>
            <a:ext cx="6858000" cy="1777203"/>
          </a:xfrm>
          <a:prstGeom prst="rect">
            <a:avLst/>
          </a:prstGeom>
        </p:spPr>
      </p:pic>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defRPr sz="4000" b="1">
                <a:solidFill>
                  <a:schemeClr val="accent1"/>
                </a:solidFill>
              </a:defRPr>
            </a:lvl1pPr>
          </a:lstStyle>
          <a:p>
            <a:r>
              <a:rPr lang="en-US" dirty="0"/>
              <a:t>CLICK TO EDIT MASTER TITLE STYLE</a:t>
            </a:r>
          </a:p>
        </p:txBody>
      </p:sp>
      <p:sp>
        <p:nvSpPr>
          <p:cNvPr id="8" name="Text Placeholder 2"/>
          <p:cNvSpPr>
            <a:spLocks noGrp="1"/>
          </p:cNvSpPr>
          <p:nvPr>
            <p:ph type="body" idx="1"/>
          </p:nvPr>
        </p:nvSpPr>
        <p:spPr>
          <a:xfrm>
            <a:off x="512858" y="1216012"/>
            <a:ext cx="10200862" cy="4351338"/>
          </a:xfrm>
          <a:prstGeom prst="rect">
            <a:avLst/>
          </a:prstGeom>
        </p:spPr>
        <p:txBody>
          <a:bodyPr vert="horz" lIns="91440" tIns="45720" rIns="91440" bIns="45720" rtlCol="0">
            <a:normAutofit/>
          </a:bodyPr>
          <a:lstStyle>
            <a:lvl1pPr>
              <a:defRPr b="1"/>
            </a:lvl1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2"/>
          </p:nvPr>
        </p:nvSpPr>
        <p:spPr>
          <a:xfrm>
            <a:off x="494467" y="1144037"/>
            <a:ext cx="10219252" cy="383668"/>
          </a:xfrm>
        </p:spPr>
        <p:txBody>
          <a:bodyPr>
            <a:noAutofit/>
          </a:bodyPr>
          <a:lstStyle>
            <a:lvl1pPr marL="0" indent="0" algn="l">
              <a:lnSpc>
                <a:spcPct val="100000"/>
              </a:lnSpc>
              <a:buNone/>
              <a:defRPr sz="2800" b="0" i="1" cap="none" spc="0" baseline="0">
                <a:solidFill>
                  <a:schemeClr val="accent1"/>
                </a:solidFill>
                <a:latin typeface="Palatino Italic" charset="0"/>
                <a:ea typeface="Palatino Italic" charset="0"/>
                <a:cs typeface="Palatino Italic"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371048"/>
            <a:ext cx="10200861" cy="643936"/>
          </a:xfrm>
          <a:prstGeom prst="rect">
            <a:avLst/>
          </a:prstGeom>
        </p:spPr>
        <p:txBody>
          <a:bodyPr vert="horz" lIns="91440" tIns="45720" rIns="91440" bIns="45720" rtlCol="0" anchor="t">
            <a:noAutofit/>
          </a:bodyPr>
          <a:lstStyle>
            <a:lvl1pPr>
              <a:defRPr sz="4000" b="1"/>
            </a:lvl1pPr>
          </a:lstStyle>
          <a:p>
            <a:r>
              <a:rPr lang="en-US" dirty="0"/>
              <a:t>CLICK TO EDIT MASTER TITLE STYLE</a:t>
            </a: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6966" y="371958"/>
            <a:ext cx="10187609" cy="1424610"/>
          </a:xfrm>
        </p:spPr>
        <p:txBody>
          <a:bodyPr anchor="t"/>
          <a:lstStyle>
            <a:lvl1pPr>
              <a:defRPr b="1">
                <a:solidFill>
                  <a:schemeClr val="accent1"/>
                </a:solidFill>
              </a:defRPr>
            </a:lvl1pPr>
          </a:lstStyle>
          <a:p>
            <a:r>
              <a:rPr lang="en-US" dirty="0"/>
              <a:t>CLICK TO EDIT MASTER TITLE STYLE LONGER TITLE GOES HERE</a:t>
            </a:r>
          </a:p>
        </p:txBody>
      </p:sp>
      <p:sp>
        <p:nvSpPr>
          <p:cNvPr id="3" name="Content Placeholder 2"/>
          <p:cNvSpPr>
            <a:spLocks noGrp="1"/>
          </p:cNvSpPr>
          <p:nvPr>
            <p:ph idx="1"/>
          </p:nvPr>
        </p:nvSpPr>
        <p:spPr>
          <a:xfrm>
            <a:off x="516966" y="1889333"/>
            <a:ext cx="10187610" cy="3672301"/>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609599" y="1219200"/>
            <a:ext cx="4977539"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p:nvPr>
        </p:nvSpPr>
        <p:spPr>
          <a:xfrm>
            <a:off x="6602278" y="1219200"/>
            <a:ext cx="4942022"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defRPr sz="4000" b="1">
                <a:solidFill>
                  <a:schemeClr val="accent1"/>
                </a:solidFill>
              </a:defRPr>
            </a:lvl1pPr>
          </a:lstStyle>
          <a:p>
            <a:r>
              <a:rPr lang="en-US" dirty="0"/>
              <a:t>CLICK TO EDIT MASTER TITLE STYLE</a:t>
            </a:r>
          </a:p>
        </p:txBody>
      </p:sp>
      <p:sp>
        <p:nvSpPr>
          <p:cNvPr id="1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1413464"/>
            <a:ext cx="10200861" cy="769662"/>
          </a:xfrm>
          <a:prstGeom prst="rect">
            <a:avLst/>
          </a:prstGeom>
        </p:spPr>
        <p:txBody>
          <a:bodyPr vert="horz" lIns="91440" tIns="45720" rIns="91440" bIns="45720" rtlCol="0" anchor="t">
            <a:normAutofit/>
          </a:bodyPr>
          <a:lstStyle>
            <a:lvl1pPr>
              <a:defRPr sz="4000" b="1">
                <a:solidFill>
                  <a:schemeClr val="accent1"/>
                </a:solidFill>
              </a:defRPr>
            </a:lvl1pPr>
          </a:lstStyle>
          <a:p>
            <a:r>
              <a:rPr lang="en-US" dirty="0"/>
              <a:t>CLICK TO EDIT MASTER TITLE STYLE</a:t>
            </a: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Scripture">
    <p:spTree>
      <p:nvGrpSpPr>
        <p:cNvPr id="1" name=""/>
        <p:cNvGrpSpPr/>
        <p:nvPr/>
      </p:nvGrpSpPr>
      <p:grpSpPr>
        <a:xfrm>
          <a:off x="0" y="0"/>
          <a:ext cx="0" cy="0"/>
          <a:chOff x="0" y="0"/>
          <a:chExt cx="0" cy="0"/>
        </a:xfrm>
      </p:grpSpPr>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b="1">
                <a:solidFill>
                  <a:schemeClr val="accent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6"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1257300" y="2564295"/>
            <a:ext cx="9715500" cy="689112"/>
          </a:xfrm>
        </p:spPr>
        <p:txBody>
          <a:bodyPr anchor="b">
            <a:normAutofit/>
          </a:bodyPr>
          <a:lstStyle>
            <a:lvl1pPr algn="ctr">
              <a:defRPr sz="3600" b="1" i="0" cap="none" baseline="0">
                <a:solidFill>
                  <a:schemeClr val="bg1"/>
                </a:solidFill>
                <a:latin typeface="Arial" charset="0"/>
                <a:ea typeface="Arial" charset="0"/>
                <a:cs typeface="Arial" charset="0"/>
              </a:defRPr>
            </a:lvl1pPr>
          </a:lstStyle>
          <a:p>
            <a:endParaRPr lang="en-US" dirty="0"/>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b="1">
                <a:solidFill>
                  <a:schemeClr val="accent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Goes Here  Confidential—for headquarters use only  </a:t>
            </a:r>
          </a:p>
          <a:p>
            <a:r>
              <a:rPr lang="en-US" dirty="0">
                <a:latin typeface="Arial" charset="0"/>
                <a:ea typeface="Arial" charset="0"/>
                <a:cs typeface="Arial" charset="0"/>
              </a:rPr>
              <a:t>© 2017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b="1">
                <a:solidFill>
                  <a:schemeClr val="accent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b="1">
                <a:solidFill>
                  <a:schemeClr val="accent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lnSpc>
                <a:spcPct val="100000"/>
              </a:lnSpc>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Title 1"/>
          <p:cNvSpPr>
            <a:spLocks noGrp="1"/>
          </p:cNvSpPr>
          <p:nvPr>
            <p:ph type="title"/>
          </p:nvPr>
        </p:nvSpPr>
        <p:spPr>
          <a:xfrm>
            <a:off x="505790" y="383997"/>
            <a:ext cx="5082209" cy="1477616"/>
          </a:xfrm>
        </p:spPr>
        <p:txBody>
          <a:bodyPr anchor="t">
            <a:normAutofit/>
          </a:bodyPr>
          <a:lstStyle>
            <a:lvl1pPr>
              <a:lnSpc>
                <a:spcPct val="100000"/>
              </a:lnSpc>
              <a:defRPr sz="3200" b="1">
                <a:solidFill>
                  <a:schemeClr val="accent1"/>
                </a:solidFill>
              </a:defRPr>
            </a:lvl1pPr>
          </a:lstStyle>
          <a:p>
            <a:r>
              <a:rPr lang="en-US" dirty="0"/>
              <a:t>Click to edit Master title style</a:t>
            </a:r>
          </a:p>
        </p:txBody>
      </p:sp>
      <p:sp>
        <p:nvSpPr>
          <p:cNvPr id="8"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BD1C56"/>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BD1C56"/>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Fifth level</a:t>
            </a:r>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12" name="Title 1"/>
          <p:cNvSpPr>
            <a:spLocks noGrp="1"/>
          </p:cNvSpPr>
          <p:nvPr>
            <p:ph type="title"/>
          </p:nvPr>
        </p:nvSpPr>
        <p:spPr>
          <a:xfrm>
            <a:off x="6462091" y="383997"/>
            <a:ext cx="5082209" cy="1477616"/>
          </a:xfrm>
        </p:spPr>
        <p:txBody>
          <a:bodyPr anchor="t">
            <a:normAutofit/>
          </a:bodyPr>
          <a:lstStyle>
            <a:lvl1pPr>
              <a:lnSpc>
                <a:spcPct val="100000"/>
              </a:lnSpc>
              <a:defRPr sz="3500" b="1">
                <a:solidFill>
                  <a:schemeClr val="accent1"/>
                </a:solidFill>
              </a:defRPr>
            </a:lvl1pPr>
          </a:lstStyle>
          <a:p>
            <a:r>
              <a:rPr lang="en-US" dirty="0"/>
              <a:t>Click to edit Master title style</a:t>
            </a:r>
          </a:p>
        </p:txBody>
      </p:sp>
      <p:sp>
        <p:nvSpPr>
          <p:cNvPr id="13" name="Content Placeholder 2"/>
          <p:cNvSpPr>
            <a:spLocks noGrp="1"/>
          </p:cNvSpPr>
          <p:nvPr>
            <p:ph idx="1"/>
          </p:nvPr>
        </p:nvSpPr>
        <p:spPr>
          <a:xfrm>
            <a:off x="6462090"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BD1C56"/>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BD1C56"/>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Fifth level</a:t>
            </a:r>
          </a:p>
        </p:txBody>
      </p:sp>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Autofit/>
          </a:bodyPr>
          <a:lstStyle>
            <a:lvl1pPr>
              <a:lnSpc>
                <a:spcPct val="100000"/>
              </a:lnSpc>
              <a:defRPr sz="3600" b="1">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BD1C56"/>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BD1C56"/>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8"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600" b="1">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BD1C56"/>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BD1C56"/>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90000"/>
            <a:extLst>
              <a:ext uri="{28A0092B-C50C-407E-A947-70E740481C1C}">
                <a14:useLocalDpi xmlns:a14="http://schemas.microsoft.com/office/drawing/2010/main" val="0"/>
              </a:ext>
            </a:extLst>
          </a:blip>
          <a:stretch>
            <a:fillRect/>
          </a:stretch>
        </p:blipFill>
        <p:spPr>
          <a:xfrm flipH="1" flipV="1">
            <a:off x="6798" y="996950"/>
            <a:ext cx="12178403" cy="3155949"/>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Arial" charset="0"/>
                <a:ea typeface="Arial" charset="0"/>
                <a:cs typeface="Arial" charset="0"/>
              </a:defRPr>
            </a:lvl1pPr>
          </a:lstStyle>
          <a:p>
            <a:r>
              <a:rPr lang="en-US" dirty="0"/>
              <a:t>Confidential—for headquarters use only   |  © 2017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1">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charset="0"/>
                <a:ea typeface="Arial" charset="0"/>
                <a:cs typeface="Arial" charset="0"/>
              </a:rPr>
              <a:t> © 2017 by Intellectual Reserve, Inc. All rights reserved.</a:t>
            </a: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rot="5400000">
            <a:off x="6544867" y="1210865"/>
            <a:ext cx="6857998"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all" baseline="0">
                <a:solidFill>
                  <a:schemeClr val="accent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251557"/>
            <a:ext cx="7381592" cy="383668"/>
          </a:xfrm>
        </p:spPr>
        <p:txBody>
          <a:bodyPr>
            <a:noAutofit/>
          </a:bodyPr>
          <a:lstStyle>
            <a:lvl1pPr marL="0" indent="0" algn="l">
              <a:buNone/>
              <a:defRPr sz="2800" b="0" i="0">
                <a:solidFill>
                  <a:schemeClr val="bg2">
                    <a:lumMod val="25000"/>
                  </a:schemeClr>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tx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2 - Background Image">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rot="5400000">
            <a:off x="6544867" y="1210865"/>
            <a:ext cx="6857998"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90000"/>
              </a:lnSpc>
              <a:spcBef>
                <a:spcPct val="0"/>
              </a:spcBef>
              <a:spcAft>
                <a:spcPts val="0"/>
              </a:spcAft>
              <a:buClrTx/>
              <a:buSzTx/>
              <a:buFontTx/>
              <a:buNone/>
              <a:tabLst/>
              <a:defRPr sz="4800" b="1" i="0" cap="all" baseline="0">
                <a:solidFill>
                  <a:schemeClr val="bg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251557"/>
            <a:ext cx="7381592" cy="383668"/>
          </a:xfrm>
        </p:spPr>
        <p:txBody>
          <a:bodyPr>
            <a:no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
        <p:nvSpPr>
          <p:cNvPr id="7" name="Text Placeholder 7"/>
          <p:cNvSpPr>
            <a:spLocks noGrp="1"/>
          </p:cNvSpPr>
          <p:nvPr>
            <p:ph type="body" sz="quarter" idx="12" hasCustomPrompt="1"/>
          </p:nvPr>
        </p:nvSpPr>
        <p:spPr>
          <a:xfrm>
            <a:off x="3323229" y="3497840"/>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Title Slide 2 - Background Image">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rot="5400000" flipV="1">
            <a:off x="-1216151" y="1216151"/>
            <a:ext cx="6857998" cy="4425696"/>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90000"/>
              </a:lnSpc>
              <a:spcBef>
                <a:spcPct val="0"/>
              </a:spcBef>
              <a:spcAft>
                <a:spcPts val="0"/>
              </a:spcAft>
              <a:buClrTx/>
              <a:buSzTx/>
              <a:buFontTx/>
              <a:buNone/>
              <a:tabLst/>
              <a:defRPr sz="4800" b="1" i="0" cap="all" baseline="0">
                <a:solidFill>
                  <a:schemeClr val="bg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251557"/>
            <a:ext cx="7381592" cy="383668"/>
          </a:xfrm>
        </p:spPr>
        <p:txBody>
          <a:bodyPr>
            <a:no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
        <p:nvSpPr>
          <p:cNvPr id="7" name="Text Placeholder 7"/>
          <p:cNvSpPr>
            <a:spLocks noGrp="1"/>
          </p:cNvSpPr>
          <p:nvPr>
            <p:ph type="body" sz="quarter" idx="12" hasCustomPrompt="1"/>
          </p:nvPr>
        </p:nvSpPr>
        <p:spPr>
          <a:xfrm>
            <a:off x="3323229" y="3497840"/>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extLst>
      <p:ext uri="{BB962C8B-B14F-4D97-AF65-F5344CB8AC3E}">
        <p14:creationId xmlns:p14="http://schemas.microsoft.com/office/powerpoint/2010/main" val="349343407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7190" y="3435447"/>
            <a:ext cx="12667102" cy="3282593"/>
          </a:xfrm>
          <a:prstGeom prst="rect">
            <a:avLst/>
          </a:prstGeom>
        </p:spPr>
      </p:pic>
      <p:sp>
        <p:nvSpPr>
          <p:cNvPr id="2" name="Title 1"/>
          <p:cNvSpPr>
            <a:spLocks noGrp="1"/>
          </p:cNvSpPr>
          <p:nvPr>
            <p:ph type="ctrTitle" hasCustomPrompt="1"/>
          </p:nvPr>
        </p:nvSpPr>
        <p:spPr>
          <a:xfrm>
            <a:off x="1152808" y="634659"/>
            <a:ext cx="11039192"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1"/>
                </a:solidFill>
                <a:latin typeface="Arial" charset="0"/>
                <a:ea typeface="Arial" charset="0"/>
                <a:cs typeface="Arial" charset="0"/>
              </a:defRPr>
            </a:lvl1pPr>
          </a:lstStyle>
          <a:p>
            <a:r>
              <a:rPr lang="en-US" dirty="0"/>
              <a:t>Presentation title</a:t>
            </a:r>
          </a:p>
        </p:txBody>
      </p:sp>
      <p:sp>
        <p:nvSpPr>
          <p:cNvPr id="4" name="Date Placeholder 3"/>
          <p:cNvSpPr>
            <a:spLocks noGrp="1"/>
          </p:cNvSpPr>
          <p:nvPr>
            <p:ph type="dt" sz="half" idx="10"/>
          </p:nvPr>
        </p:nvSpPr>
        <p:spPr>
          <a:xfrm>
            <a:off x="713691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5" name="Footer Placeholder 4"/>
          <p:cNvSpPr>
            <a:spLocks noGrp="1"/>
          </p:cNvSpPr>
          <p:nvPr>
            <p:ph type="ftr" sz="quarter" idx="11"/>
          </p:nvPr>
        </p:nvSpPr>
        <p:spPr>
          <a:xfrm>
            <a:off x="734206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1152808" y="2019740"/>
            <a:ext cx="10194642" cy="464239"/>
          </a:xfrm>
        </p:spPr>
        <p:txBody>
          <a:bodyPr>
            <a:noAutofit/>
          </a:bodyPr>
          <a:lstStyle>
            <a:lvl1pPr marL="0" indent="0" algn="l">
              <a:buNone/>
              <a:defRPr sz="2800" b="0" i="0">
                <a:solidFill>
                  <a:schemeClr val="bg2">
                    <a:lumMod val="25000"/>
                  </a:schemeClr>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none" baseline="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Goes Here  Confidential—for headquarters use only  </a:t>
            </a:r>
          </a:p>
          <a:p>
            <a:r>
              <a:rPr lang="en-US" dirty="0">
                <a:latin typeface="Arial" charset="0"/>
                <a:ea typeface="Arial" charset="0"/>
                <a:cs typeface="Arial" charset="0"/>
              </a:rPr>
              <a:t>© 2017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90000"/>
            <a:extLst>
              <a:ext uri="{28A0092B-C50C-407E-A947-70E740481C1C}">
                <a14:useLocalDpi xmlns:a14="http://schemas.microsoft.com/office/drawing/2010/main" val="0"/>
              </a:ext>
            </a:extLst>
          </a:blip>
          <a:stretch>
            <a:fillRect/>
          </a:stretch>
        </p:blipFill>
        <p:spPr>
          <a:xfrm flipH="1" flipV="1">
            <a:off x="6800" y="996950"/>
            <a:ext cx="12178399" cy="3155949"/>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Arial" charset="0"/>
                <a:ea typeface="Arial" charset="0"/>
                <a:cs typeface="Arial" charset="0"/>
              </a:defRPr>
            </a:lvl1pPr>
          </a:lstStyle>
          <a:p>
            <a:r>
              <a:rPr lang="en-US" dirty="0"/>
              <a:t>Confidential—for headquarters use only   |  © 2017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defRPr sz="4000" b="1"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257300" y="723900"/>
            <a:ext cx="9788386" cy="2019300"/>
          </a:xfrm>
        </p:spPr>
        <p:txBody>
          <a:bodyPr anchor="b">
            <a:normAutofit/>
          </a:bodyPr>
          <a:lstStyle>
            <a:lvl1pPr algn="l">
              <a:defRPr sz="4000" b="1" i="0" cap="none" baseline="0">
                <a:solidFill>
                  <a:schemeClr val="bg1"/>
                </a:solidFill>
                <a:latin typeface="Arial" charset="0"/>
                <a:ea typeface="Arial" charset="0"/>
                <a:cs typeface="Arial" charset="0"/>
              </a:defRPr>
            </a:lvl1pPr>
          </a:lstStyle>
          <a:p>
            <a:r>
              <a:rPr lang="en-US" dirty="0"/>
              <a:t>Click to edit Master title style</a:t>
            </a:r>
          </a:p>
        </p:txBody>
      </p:sp>
      <p:sp>
        <p:nvSpPr>
          <p:cNvPr id="9"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lnSpc>
                <a:spcPct val="100000"/>
              </a:lnSpc>
              <a:defRPr sz="4000" b="1" cap="none"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defRPr sz="36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7300" y="723900"/>
            <a:ext cx="9788386" cy="2019300"/>
          </a:xfrm>
        </p:spPr>
        <p:txBody>
          <a:bodyPr anchor="b">
            <a:normAutofit/>
          </a:bodyPr>
          <a:lstStyle>
            <a:lvl1pPr algn="l">
              <a:defRPr sz="4000" b="1">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338164" y="723900"/>
            <a:ext cx="8707522" cy="2019300"/>
          </a:xfrm>
        </p:spPr>
        <p:txBody>
          <a:bodyPr anchor="b">
            <a:normAutofit/>
          </a:bodyPr>
          <a:lstStyle>
            <a:lvl1pPr algn="l">
              <a:defRPr sz="4000" b="1" cap="none" baseline="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2338164" y="2889285"/>
            <a:ext cx="8707522"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5400000" flipH="1" flipV="1">
            <a:off x="-2540398" y="2540399"/>
            <a:ext cx="6858000" cy="1777203"/>
          </a:xfrm>
          <a:prstGeom prst="rect">
            <a:avLst/>
          </a:prstGeom>
        </p:spPr>
      </p:pic>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lnSpc>
                <a:spcPct val="100000"/>
              </a:lnSpc>
              <a:defRPr>
                <a:solidFill>
                  <a:schemeClr val="accent1"/>
                </a:solidFill>
              </a:defRPr>
            </a:lvl1pPr>
          </a:lstStyle>
          <a:p>
            <a:r>
              <a:rPr lang="en-US" dirty="0"/>
              <a:t>CLICK TO EDIT MASTER TITLE STYLE</a:t>
            </a:r>
          </a:p>
        </p:txBody>
      </p:sp>
      <p:sp>
        <p:nvSpPr>
          <p:cNvPr id="8" name="Text Placeholder 2"/>
          <p:cNvSpPr>
            <a:spLocks noGrp="1"/>
          </p:cNvSpPr>
          <p:nvPr>
            <p:ph type="body" idx="1" hasCustomPrompt="1"/>
          </p:nvPr>
        </p:nvSpPr>
        <p:spPr>
          <a:xfrm>
            <a:off x="512858" y="1216012"/>
            <a:ext cx="10200862" cy="4351338"/>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6DB344"/>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6DB344"/>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Fifth level</a:t>
            </a:r>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6DB344"/>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6DB344"/>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Fifth level</a:t>
            </a:r>
          </a:p>
        </p:txBody>
      </p:sp>
      <p:sp>
        <p:nvSpPr>
          <p:cNvPr id="6" name="Text Placeholder 2"/>
          <p:cNvSpPr>
            <a:spLocks noGrp="1"/>
          </p:cNvSpPr>
          <p:nvPr>
            <p:ph type="body" idx="12"/>
          </p:nvPr>
        </p:nvSpPr>
        <p:spPr>
          <a:xfrm>
            <a:off x="494467" y="1144037"/>
            <a:ext cx="10219252" cy="383668"/>
          </a:xfrm>
        </p:spPr>
        <p:txBody>
          <a:bodyPr>
            <a:noAutofit/>
          </a:bodyPr>
          <a:lstStyle>
            <a:lvl1pPr marL="0" indent="0" algn="l">
              <a:lnSpc>
                <a:spcPct val="100000"/>
              </a:lnSpc>
              <a:buNone/>
              <a:defRPr sz="2800" b="0" i="1" cap="none" spc="0" baseline="0">
                <a:solidFill>
                  <a:schemeClr val="accent1"/>
                </a:solidFill>
                <a:latin typeface="Palatino Italic" charset="0"/>
                <a:ea typeface="Palatino Italic" charset="0"/>
                <a:cs typeface="Palatino Italic"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371048"/>
            <a:ext cx="10200861" cy="643936"/>
          </a:xfrm>
          <a:prstGeom prst="rect">
            <a:avLst/>
          </a:prstGeom>
        </p:spPr>
        <p:txBody>
          <a:bodyPr vert="horz" lIns="91440" tIns="45720" rIns="91440" bIns="45720" rtlCol="0" anchor="t">
            <a:normAutofit/>
          </a:bodyPr>
          <a:lstStyle>
            <a:lvl1pPr>
              <a:lnSpc>
                <a:spcPct val="100000"/>
              </a:lnSpc>
              <a:defRPr/>
            </a:lvl1pPr>
          </a:lstStyle>
          <a:p>
            <a:r>
              <a:rPr lang="en-US" dirty="0"/>
              <a:t>CLICK TO EDIT MASTER TITLE STYLE</a:t>
            </a: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6966" y="371958"/>
            <a:ext cx="10187609" cy="1424610"/>
          </a:xfrm>
        </p:spPr>
        <p:txBody>
          <a:bodyPr anchor="t"/>
          <a:lstStyle>
            <a:lvl1pPr>
              <a:lnSpc>
                <a:spcPct val="100000"/>
              </a:lnSpc>
              <a:defRPr>
                <a:solidFill>
                  <a:schemeClr val="accent1"/>
                </a:solidFill>
              </a:defRPr>
            </a:lvl1pPr>
          </a:lstStyle>
          <a:p>
            <a:r>
              <a:rPr lang="en-US" dirty="0"/>
              <a:t>CLICK TO EDIT MASTER TITLE STYLE LONGER TITLE GOES HERE</a:t>
            </a:r>
          </a:p>
        </p:txBody>
      </p:sp>
      <p:sp>
        <p:nvSpPr>
          <p:cNvPr id="3" name="Content Placeholder 2"/>
          <p:cNvSpPr>
            <a:spLocks noGrp="1"/>
          </p:cNvSpPr>
          <p:nvPr>
            <p:ph idx="1" hasCustomPrompt="1"/>
          </p:nvPr>
        </p:nvSpPr>
        <p:spPr>
          <a:xfrm>
            <a:off x="516966" y="1889333"/>
            <a:ext cx="10187610" cy="3672301"/>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6DB344"/>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6DB344"/>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Fifth level</a:t>
            </a:r>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609599" y="1219200"/>
            <a:ext cx="4977539"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hasCustomPrompt="1"/>
          </p:nvPr>
        </p:nvSpPr>
        <p:spPr>
          <a:xfrm>
            <a:off x="6602278" y="1219200"/>
            <a:ext cx="4942022"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lnSpc>
                <a:spcPct val="100000"/>
              </a:lnSpc>
              <a:defRPr>
                <a:solidFill>
                  <a:schemeClr val="accent1"/>
                </a:solidFill>
              </a:defRPr>
            </a:lvl1pPr>
          </a:lstStyle>
          <a:p>
            <a:r>
              <a:rPr lang="en-US" dirty="0"/>
              <a:t>CLICK TO EDIT MASTER TITLE STYLE</a:t>
            </a:r>
          </a:p>
        </p:txBody>
      </p:sp>
      <p:sp>
        <p:nvSpPr>
          <p:cNvPr id="1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1"/>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1413464"/>
            <a:ext cx="10200861" cy="769662"/>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Scripture">
    <p:spTree>
      <p:nvGrpSpPr>
        <p:cNvPr id="1" name=""/>
        <p:cNvGrpSpPr/>
        <p:nvPr/>
      </p:nvGrpSpPr>
      <p:grpSpPr>
        <a:xfrm>
          <a:off x="0" y="0"/>
          <a:ext cx="0" cy="0"/>
          <a:chOff x="0" y="0"/>
          <a:chExt cx="0" cy="0"/>
        </a:xfrm>
      </p:grpSpPr>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6"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1257300" y="2564295"/>
            <a:ext cx="9715500" cy="689112"/>
          </a:xfrm>
        </p:spPr>
        <p:txBody>
          <a:bodyPr anchor="b">
            <a:normAutofit/>
          </a:bodyPr>
          <a:lstStyle>
            <a:lvl1pPr algn="ctr">
              <a:defRPr sz="3600" b="1" i="0" cap="none" baseline="0">
                <a:solidFill>
                  <a:schemeClr val="bg1"/>
                </a:solidFill>
                <a:latin typeface="Arial" charset="0"/>
                <a:ea typeface="Arial" charset="0"/>
                <a:cs typeface="Arial" charset="0"/>
              </a:defRPr>
            </a:lvl1pPr>
          </a:lstStyle>
          <a:p>
            <a:endParaRPr lang="en-US" dirty="0"/>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257300" y="723900"/>
            <a:ext cx="9788386" cy="2019300"/>
          </a:xfrm>
        </p:spPr>
        <p:txBody>
          <a:bodyPr anchor="b">
            <a:normAutofit/>
          </a:bodyPr>
          <a:lstStyle>
            <a:lvl1pPr algn="l">
              <a:defRPr sz="4000" b="1" i="0" cap="none" baseline="0">
                <a:solidFill>
                  <a:schemeClr val="bg1"/>
                </a:solidFill>
                <a:latin typeface="Arial" charset="0"/>
                <a:ea typeface="Arial" charset="0"/>
                <a:cs typeface="Arial" charset="0"/>
              </a:defRPr>
            </a:lvl1pPr>
          </a:lstStyle>
          <a:p>
            <a:r>
              <a:rPr lang="en-US"/>
              <a:t>Click to edit Master title style</a:t>
            </a:r>
            <a:endParaRPr lang="en-US" dirty="0"/>
          </a:p>
        </p:txBody>
      </p:sp>
      <p:sp>
        <p:nvSpPr>
          <p:cNvPr id="9"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Scripture and Image">
    <p:bg>
      <p:bgPr>
        <a:solidFill>
          <a:schemeClr val="accent1"/>
        </a:solidFill>
        <a:effectLst/>
      </p:bgPr>
    </p:bg>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bg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Image and Scripture">
    <p:bg>
      <p:bgPr>
        <a:solidFill>
          <a:schemeClr val="accent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bg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bg>
      <p:bgPr>
        <a:solidFill>
          <a:schemeClr val="accent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lnSpc>
                <a:spcPct val="100000"/>
              </a:lnSpc>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bg1"/>
                </a:solidFill>
              </a:defRPr>
            </a:lvl1pPr>
          </a:lstStyle>
          <a:p>
            <a:r>
              <a:rPr lang="en-US" dirty="0"/>
              <a:t>Click to edit Master title style</a:t>
            </a:r>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3" name="Text Placeholder 2">
            <a:extLst>
              <a:ext uri="{FF2B5EF4-FFF2-40B4-BE49-F238E27FC236}">
                <a16:creationId xmlns:a16="http://schemas.microsoft.com/office/drawing/2014/main" id="{BB68D72F-DF8E-3F4C-9FFE-D77C36A478F6}"/>
              </a:ext>
            </a:extLst>
          </p:cNvPr>
          <p:cNvSpPr>
            <a:spLocks noGrp="1"/>
          </p:cNvSpPr>
          <p:nvPr>
            <p:ph type="body" sz="quarter" idx="11"/>
          </p:nvPr>
        </p:nvSpPr>
        <p:spPr>
          <a:xfrm>
            <a:off x="506413" y="2232025"/>
            <a:ext cx="5081587" cy="38131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12" name="Title 1"/>
          <p:cNvSpPr>
            <a:spLocks noGrp="1"/>
          </p:cNvSpPr>
          <p:nvPr>
            <p:ph type="title"/>
          </p:nvPr>
        </p:nvSpPr>
        <p:spPr>
          <a:xfrm>
            <a:off x="6462091" y="383997"/>
            <a:ext cx="5082209" cy="1477616"/>
          </a:xfrm>
        </p:spPr>
        <p:txBody>
          <a:bodyPr anchor="t">
            <a:normAutofit/>
          </a:bodyPr>
          <a:lstStyle>
            <a:lvl1pPr>
              <a:lnSpc>
                <a:spcPct val="100000"/>
              </a:lnSpc>
              <a:defRPr sz="3600">
                <a:solidFill>
                  <a:schemeClr val="bg1"/>
                </a:solidFill>
              </a:defRPr>
            </a:lvl1pPr>
          </a:lstStyle>
          <a:p>
            <a:r>
              <a:rPr lang="en-US" dirty="0"/>
              <a:t>Click to edit Master title style</a:t>
            </a:r>
          </a:p>
        </p:txBody>
      </p:sp>
      <p:sp>
        <p:nvSpPr>
          <p:cNvPr id="13" name="Content Placeholder 2"/>
          <p:cNvSpPr>
            <a:spLocks noGrp="1"/>
          </p:cNvSpPr>
          <p:nvPr>
            <p:ph idx="1" hasCustomPrompt="1"/>
          </p:nvPr>
        </p:nvSpPr>
        <p:spPr>
          <a:xfrm>
            <a:off x="6462090"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solidFill>
                  <a:schemeClr val="bg1"/>
                </a:solidFill>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6DB344"/>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6DB344"/>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Fifth level</a:t>
            </a:r>
          </a:p>
        </p:txBody>
      </p:sp>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solidFill>
                  <a:schemeClr val="bg1"/>
                </a:solidFill>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6DB344"/>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6DB344"/>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8"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solidFill>
                  <a:schemeClr val="bg1"/>
                </a:solidFill>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6DB344"/>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6DB344"/>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Im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Image Coll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Video">
    <p:bg>
      <p:bgPr>
        <a:solidFill>
          <a:schemeClr val="accent1"/>
        </a:solidFill>
        <a:effectLst/>
      </p:bgPr>
    </p:bg>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7300" y="723900"/>
            <a:ext cx="9788386" cy="2019300"/>
          </a:xfrm>
        </p:spPr>
        <p:txBody>
          <a:bodyPr anchor="b">
            <a:normAutofit/>
          </a:bodyPr>
          <a:lstStyle>
            <a:lvl1pPr algn="l">
              <a:lnSpc>
                <a:spcPct val="100000"/>
              </a:lnSpc>
              <a:defRPr sz="4000" b="1">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lank Slide">
    <p:bg>
      <p:bgPr>
        <a:solidFill>
          <a:schemeClr val="accent1"/>
        </a:solidFill>
        <a:effectLst/>
      </p:bgPr>
    </p:bg>
    <p:spTree>
      <p:nvGrpSpPr>
        <p:cNvPr id="1" name=""/>
        <p:cNvGrpSpPr/>
        <p:nvPr/>
      </p:nvGrpSpPr>
      <p:grpSpPr>
        <a:xfrm>
          <a:off x="0" y="0"/>
          <a:ext cx="0" cy="0"/>
          <a:chOff x="0" y="0"/>
          <a:chExt cx="0" cy="0"/>
        </a:xfrm>
      </p:grpSpPr>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charset="0"/>
                <a:ea typeface="Arial" charset="0"/>
                <a:cs typeface="Arial" charset="0"/>
              </a:rPr>
              <a:t> © 2018 by Intellectual Reserve, Inc. All rights reserved.</a:t>
            </a:r>
          </a:p>
        </p:txBody>
      </p:sp>
    </p:spTree>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rot="5400000">
            <a:off x="6544867" y="1210865"/>
            <a:ext cx="6857998"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all" baseline="0">
                <a:solidFill>
                  <a:schemeClr val="accent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668246"/>
            <a:ext cx="7381592" cy="383668"/>
          </a:xfrm>
        </p:spPr>
        <p:txBody>
          <a:bodyPr>
            <a:noAutofit/>
          </a:bodyPr>
          <a:lstStyle>
            <a:lvl1pPr marL="0" indent="0" algn="l">
              <a:buNone/>
              <a:defRPr sz="2800" b="0" i="0">
                <a:solidFill>
                  <a:schemeClr val="bg2">
                    <a:lumMod val="25000"/>
                  </a:schemeClr>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tx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2 - Background Image">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rot="5400000">
            <a:off x="6544867" y="1210865"/>
            <a:ext cx="6857998"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all" baseline="0">
                <a:solidFill>
                  <a:schemeClr val="bg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251557"/>
            <a:ext cx="7381592" cy="383668"/>
          </a:xfrm>
        </p:spPr>
        <p:txBody>
          <a:bodyPr>
            <a:no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
        <p:nvSpPr>
          <p:cNvPr id="7" name="Text Placeholder 7"/>
          <p:cNvSpPr>
            <a:spLocks noGrp="1"/>
          </p:cNvSpPr>
          <p:nvPr>
            <p:ph type="body" sz="quarter" idx="12" hasCustomPrompt="1"/>
          </p:nvPr>
        </p:nvSpPr>
        <p:spPr>
          <a:xfrm>
            <a:off x="3323229" y="3497840"/>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7190" y="3435447"/>
            <a:ext cx="12667102" cy="3282593"/>
          </a:xfrm>
          <a:prstGeom prst="rect">
            <a:avLst/>
          </a:prstGeom>
        </p:spPr>
      </p:pic>
      <p:sp>
        <p:nvSpPr>
          <p:cNvPr id="2" name="Title 1"/>
          <p:cNvSpPr>
            <a:spLocks noGrp="1"/>
          </p:cNvSpPr>
          <p:nvPr>
            <p:ph type="ctrTitle" hasCustomPrompt="1"/>
          </p:nvPr>
        </p:nvSpPr>
        <p:spPr>
          <a:xfrm>
            <a:off x="1152808" y="634659"/>
            <a:ext cx="11039192"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1"/>
                </a:solidFill>
                <a:latin typeface="Arial" charset="0"/>
                <a:ea typeface="Arial" charset="0"/>
                <a:cs typeface="Arial" charset="0"/>
              </a:defRPr>
            </a:lvl1pPr>
          </a:lstStyle>
          <a:p>
            <a:r>
              <a:rPr lang="en-US" dirty="0"/>
              <a:t>Presentation title</a:t>
            </a:r>
          </a:p>
        </p:txBody>
      </p:sp>
      <p:sp>
        <p:nvSpPr>
          <p:cNvPr id="4" name="Date Placeholder 3"/>
          <p:cNvSpPr>
            <a:spLocks noGrp="1"/>
          </p:cNvSpPr>
          <p:nvPr>
            <p:ph type="dt" sz="half" idx="10"/>
          </p:nvPr>
        </p:nvSpPr>
        <p:spPr>
          <a:xfrm>
            <a:off x="713691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5" name="Footer Placeholder 4"/>
          <p:cNvSpPr>
            <a:spLocks noGrp="1"/>
          </p:cNvSpPr>
          <p:nvPr>
            <p:ph type="ftr" sz="quarter" idx="11"/>
          </p:nvPr>
        </p:nvSpPr>
        <p:spPr>
          <a:xfrm>
            <a:off x="734206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1152808" y="2019740"/>
            <a:ext cx="10194642" cy="464239"/>
          </a:xfrm>
        </p:spPr>
        <p:txBody>
          <a:bodyPr>
            <a:noAutofit/>
          </a:bodyPr>
          <a:lstStyle>
            <a:lvl1pPr marL="0" indent="0" algn="l">
              <a:buNone/>
              <a:defRPr sz="2800" b="0" i="0">
                <a:solidFill>
                  <a:schemeClr val="tx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all" baseline="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Goes Here  Confidential—for headquarters use only  </a:t>
            </a:r>
          </a:p>
          <a:p>
            <a:r>
              <a:rPr lang="en-US" dirty="0">
                <a:latin typeface="Arial" charset="0"/>
                <a:ea typeface="Arial" charset="0"/>
                <a:cs typeface="Arial" charset="0"/>
              </a:rPr>
              <a:t>© 2017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90000"/>
            <a:extLst>
              <a:ext uri="{28A0092B-C50C-407E-A947-70E740481C1C}">
                <a14:useLocalDpi xmlns:a14="http://schemas.microsoft.com/office/drawing/2010/main" val="0"/>
              </a:ext>
            </a:extLst>
          </a:blip>
          <a:stretch>
            <a:fillRect/>
          </a:stretch>
        </p:blipFill>
        <p:spPr>
          <a:xfrm flipH="1" flipV="1">
            <a:off x="6800" y="996950"/>
            <a:ext cx="12178399" cy="3155949"/>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Arial" charset="0"/>
                <a:ea typeface="Arial" charset="0"/>
                <a:cs typeface="Arial" charset="0"/>
              </a:defRPr>
            </a:lvl1pPr>
          </a:lstStyle>
          <a:p>
            <a:r>
              <a:rPr lang="en-US" dirty="0"/>
              <a:t>Confidential—for headquarters use only   |  © 2017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defRPr sz="4000" b="1"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257300" y="723900"/>
            <a:ext cx="9788386" cy="2019300"/>
          </a:xfrm>
        </p:spPr>
        <p:txBody>
          <a:bodyPr anchor="b">
            <a:normAutofit/>
          </a:bodyPr>
          <a:lstStyle>
            <a:lvl1pPr algn="l">
              <a:defRPr sz="4000" b="1" i="0" cap="none" baseline="0">
                <a:solidFill>
                  <a:schemeClr val="bg1"/>
                </a:solidFill>
                <a:latin typeface="Arial" charset="0"/>
                <a:ea typeface="Arial" charset="0"/>
                <a:cs typeface="Arial" charset="0"/>
              </a:defRPr>
            </a:lvl1pPr>
          </a:lstStyle>
          <a:p>
            <a:r>
              <a:rPr lang="en-US" dirty="0"/>
              <a:t>Click to edit Master title style</a:t>
            </a:r>
          </a:p>
        </p:txBody>
      </p:sp>
      <p:sp>
        <p:nvSpPr>
          <p:cNvPr id="9"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image" Target="../media/image1.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image" Target="../media/image1.png"/><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theme" Target="../theme/theme3.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8"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image" Target="../media/image1.png"/><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theme" Target="../theme/theme4.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slideLayout" Target="../slideLayouts/slideLayout147.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slideLayout" Target="../slideLayouts/slideLayout146.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29" Type="http://schemas.openxmlformats.org/officeDocument/2006/relationships/image" Target="../media/image1.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theme" Target="../theme/theme5.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2">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12858" y="1139144"/>
            <a:ext cx="10200861" cy="76966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2858" y="1984108"/>
            <a:ext cx="102008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extLst>
      <p:ext uri="{BB962C8B-B14F-4D97-AF65-F5344CB8AC3E}">
        <p14:creationId xmlns:p14="http://schemas.microsoft.com/office/powerpoint/2010/main" val="1257340680"/>
      </p:ext>
    </p:extLst>
  </p:cSld>
  <p:clrMap bg1="lt1" tx1="dk1" bg2="lt2" tx2="dk2" accent1="accent1" accent2="accent2" accent3="accent3" accent4="accent4" accent5="accent5" accent6="accent6" hlink="hlink" folHlink="folHlink"/>
  <p:sldLayoutIdLst>
    <p:sldLayoutId id="2147483797" r:id="rId1"/>
    <p:sldLayoutId id="2147483796" r:id="rId2"/>
    <p:sldLayoutId id="2147483793" r:id="rId3"/>
    <p:sldLayoutId id="2147483794" r:id="rId4"/>
    <p:sldLayoutId id="2147483898" r:id="rId5"/>
    <p:sldLayoutId id="2147483897" r:id="rId6"/>
    <p:sldLayoutId id="2147483776" r:id="rId7"/>
    <p:sldLayoutId id="2147483777" r:id="rId8"/>
    <p:sldLayoutId id="2147483798" r:id="rId9"/>
    <p:sldLayoutId id="2147483778" r:id="rId10"/>
    <p:sldLayoutId id="2147483799" r:id="rId11"/>
    <p:sldLayoutId id="2147483781" r:id="rId12"/>
    <p:sldLayoutId id="2147483907" r:id="rId13"/>
    <p:sldLayoutId id="2147483782" r:id="rId14"/>
    <p:sldLayoutId id="2147483783" r:id="rId15"/>
    <p:sldLayoutId id="2147483784" r:id="rId16"/>
    <p:sldLayoutId id="2147483905" r:id="rId17"/>
    <p:sldLayoutId id="2147483899" r:id="rId18"/>
    <p:sldLayoutId id="2147483900" r:id="rId19"/>
    <p:sldLayoutId id="2147483901" r:id="rId20"/>
    <p:sldLayoutId id="2147483902" r:id="rId21"/>
    <p:sldLayoutId id="2147483788" r:id="rId22"/>
    <p:sldLayoutId id="2147483789" r:id="rId23"/>
    <p:sldLayoutId id="2147483903" r:id="rId24"/>
    <p:sldLayoutId id="2147483904" r:id="rId25"/>
    <p:sldLayoutId id="2147483790" r:id="rId26"/>
    <p:sldLayoutId id="2147483791" r:id="rId27"/>
    <p:sldLayoutId id="2147483792" r:id="rId28"/>
    <p:sldLayoutId id="2147483906" r:id="rId29"/>
    <p:sldLayoutId id="2147483896" r:id="rId30"/>
  </p:sldLayoutIdLst>
  <p:transition>
    <p:fade/>
  </p:transition>
  <p:hf sldNum="0" hdr="0"/>
  <p:txStyles>
    <p:titleStyle>
      <a:lvl1pPr algn="l" defTabSz="914400" rtl="0" eaLnBrk="1" latinLnBrk="0" hangingPunct="1">
        <a:lnSpc>
          <a:spcPct val="100000"/>
        </a:lnSpc>
        <a:spcBef>
          <a:spcPct val="0"/>
        </a:spcBef>
        <a:buNone/>
        <a:defRPr sz="4000" b="1" i="0" kern="1200" cap="all" baseline="0">
          <a:solidFill>
            <a:schemeClr val="bg2">
              <a:lumMod val="25000"/>
            </a:schemeClr>
          </a:solidFill>
          <a:latin typeface="Arial" charset="0"/>
          <a:ea typeface="Arial" charset="0"/>
          <a:cs typeface="Arial" charset="0"/>
        </a:defRPr>
      </a:lvl1pPr>
    </p:titleStyle>
    <p:bodyStyle>
      <a:lvl1pPr marL="228600" indent="-228600" algn="l" defTabSz="914400" rtl="0" eaLnBrk="1" latinLnBrk="0" hangingPunct="1">
        <a:lnSpc>
          <a:spcPct val="100000"/>
        </a:lnSpc>
        <a:spcBef>
          <a:spcPts val="1000"/>
        </a:spcBef>
        <a:buFont typeface="Arial"/>
        <a:buChar char="•"/>
        <a:defRPr sz="2800" b="0" i="0" kern="1200">
          <a:solidFill>
            <a:schemeClr val="bg2">
              <a:lumMod val="25000"/>
            </a:schemeClr>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a:buChar char="•"/>
        <a:defRPr sz="2400" b="0" i="0" kern="1200">
          <a:solidFill>
            <a:schemeClr val="accent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a:buChar char="•"/>
        <a:defRPr sz="2000" b="0" i="0" kern="1200">
          <a:solidFill>
            <a:schemeClr val="accent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32">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40">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2">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12858" y="1139144"/>
            <a:ext cx="10200861" cy="769662"/>
          </a:xfrm>
          <a:prstGeom prst="rect">
            <a:avLst/>
          </a:prstGeom>
        </p:spPr>
        <p:txBody>
          <a:bodyPr vert="horz" lIns="91440" tIns="45720" rIns="91440" bIns="45720" rtlCol="0" anchor="t">
            <a:normAutofit/>
          </a:bodyPr>
          <a:lstStyle/>
          <a:p>
            <a:r>
              <a:rPr kumimoji="0" lang="en-US" sz="4000" b="1" i="0" u="none" strike="noStrike" kern="1200" cap="all" spc="0" normalizeH="0" baseline="0" noProof="0" dirty="0">
                <a:ln>
                  <a:noFill/>
                </a:ln>
                <a:solidFill>
                  <a:srgbClr val="E7E6E6">
                    <a:lumMod val="25000"/>
                  </a:srgbClr>
                </a:solidFill>
                <a:effectLst/>
                <a:uLnTx/>
                <a:uFillTx/>
                <a:latin typeface="Arial" charset="0"/>
                <a:ea typeface="Arial" charset="0"/>
                <a:cs typeface="Arial" charset="0"/>
              </a:rPr>
              <a:t>Click to edit Master title style</a:t>
            </a:r>
            <a:endParaRPr lang="en-US" dirty="0"/>
          </a:p>
        </p:txBody>
      </p:sp>
      <p:sp>
        <p:nvSpPr>
          <p:cNvPr id="3" name="Text Placeholder 2"/>
          <p:cNvSpPr>
            <a:spLocks noGrp="1"/>
          </p:cNvSpPr>
          <p:nvPr>
            <p:ph type="body" idx="1"/>
          </p:nvPr>
        </p:nvSpPr>
        <p:spPr>
          <a:xfrm>
            <a:off x="512858" y="1984108"/>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extLst>
      <p:ext uri="{BB962C8B-B14F-4D97-AF65-F5344CB8AC3E}">
        <p14:creationId xmlns:p14="http://schemas.microsoft.com/office/powerpoint/2010/main" val="1167340475"/>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 id="2147483926" r:id="rId18"/>
    <p:sldLayoutId id="2147483927" r:id="rId19"/>
    <p:sldLayoutId id="2147483928" r:id="rId20"/>
    <p:sldLayoutId id="2147483929" r:id="rId21"/>
    <p:sldLayoutId id="2147483930" r:id="rId22"/>
    <p:sldLayoutId id="2147483931" r:id="rId23"/>
    <p:sldLayoutId id="2147483932" r:id="rId24"/>
    <p:sldLayoutId id="2147483933" r:id="rId25"/>
    <p:sldLayoutId id="2147483934" r:id="rId26"/>
    <p:sldLayoutId id="2147483935" r:id="rId27"/>
    <p:sldLayoutId id="2147483936" r:id="rId28"/>
    <p:sldLayoutId id="2147483937" r:id="rId29"/>
    <p:sldLayoutId id="2147483938" r:id="rId30"/>
  </p:sldLayoutIdLst>
  <p:transition>
    <p:fade/>
  </p:transition>
  <p:hf sldNum="0" hdr="0"/>
  <p:txStyles>
    <p:titleStyle>
      <a:lvl1pPr marL="0" marR="0" indent="0" algn="l" defTabSz="914400" rtl="0" eaLnBrk="1" fontAlgn="auto" latinLnBrk="0" hangingPunct="1">
        <a:lnSpc>
          <a:spcPct val="100000"/>
        </a:lnSpc>
        <a:spcBef>
          <a:spcPct val="0"/>
        </a:spcBef>
        <a:spcAft>
          <a:spcPts val="0"/>
        </a:spcAft>
        <a:buClrTx/>
        <a:buSzTx/>
        <a:buFontTx/>
        <a:buNone/>
        <a:tabLst/>
        <a:defRPr sz="4400" b="0" i="0" kern="1200" cap="all" baseline="0">
          <a:solidFill>
            <a:schemeClr val="bg2">
              <a:lumMod val="25000"/>
            </a:schemeClr>
          </a:solidFill>
          <a:latin typeface="Arial" charset="0"/>
          <a:ea typeface="Arial" charset="0"/>
          <a:cs typeface="Arial"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bg2">
              <a:lumMod val="25000"/>
            </a:schemeClr>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a:buChar char="•"/>
        <a:defRPr sz="2400" b="0" i="0" kern="1200">
          <a:solidFill>
            <a:schemeClr val="accent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a:buChar char="•"/>
        <a:defRPr sz="2000" b="0" i="0" kern="1200">
          <a:solidFill>
            <a:schemeClr val="accent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32">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40">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3">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12858" y="1139144"/>
            <a:ext cx="10200861" cy="76966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12858" y="1984108"/>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extLst>
      <p:ext uri="{BB962C8B-B14F-4D97-AF65-F5344CB8AC3E}">
        <p14:creationId xmlns:p14="http://schemas.microsoft.com/office/powerpoint/2010/main" val="634496600"/>
      </p:ext>
    </p:extLst>
  </p:cSld>
  <p:clrMap bg1="lt1" tx1="dk1" bg2="lt2" tx2="dk2" accent1="accent1" accent2="accent2" accent3="accent3" accent4="accent4" accent5="accent5" accent6="accent6" hlink="hlink" folHlink="folHlink"/>
  <p:sldLayoutIdLst>
    <p:sldLayoutId id="2147483940" r:id="rId1"/>
    <p:sldLayoutId id="2147483941" r:id="rId2"/>
    <p:sldLayoutId id="2147484035" r:id="rId3"/>
    <p:sldLayoutId id="2147483942" r:id="rId4"/>
    <p:sldLayoutId id="2147483943" r:id="rId5"/>
    <p:sldLayoutId id="2147483944" r:id="rId6"/>
    <p:sldLayoutId id="2147483945" r:id="rId7"/>
    <p:sldLayoutId id="2147483946" r:id="rId8"/>
    <p:sldLayoutId id="2147483947" r:id="rId9"/>
    <p:sldLayoutId id="2147483949" r:id="rId10"/>
    <p:sldLayoutId id="2147483948" r:id="rId11"/>
    <p:sldLayoutId id="2147483950" r:id="rId12"/>
    <p:sldLayoutId id="2147483951" r:id="rId13"/>
    <p:sldLayoutId id="2147483952" r:id="rId14"/>
    <p:sldLayoutId id="2147483953" r:id="rId15"/>
    <p:sldLayoutId id="2147483954" r:id="rId16"/>
    <p:sldLayoutId id="2147483955" r:id="rId17"/>
    <p:sldLayoutId id="2147483956" r:id="rId18"/>
    <p:sldLayoutId id="2147483957" r:id="rId19"/>
    <p:sldLayoutId id="2147483958" r:id="rId20"/>
    <p:sldLayoutId id="2147483959" r:id="rId21"/>
    <p:sldLayoutId id="2147483960" r:id="rId22"/>
    <p:sldLayoutId id="2147483961" r:id="rId23"/>
    <p:sldLayoutId id="2147483962" r:id="rId24"/>
    <p:sldLayoutId id="2147483963" r:id="rId25"/>
    <p:sldLayoutId id="2147483964" r:id="rId26"/>
    <p:sldLayoutId id="2147483965" r:id="rId27"/>
    <p:sldLayoutId id="2147483966" r:id="rId28"/>
    <p:sldLayoutId id="2147483967" r:id="rId29"/>
    <p:sldLayoutId id="2147483968" r:id="rId30"/>
    <p:sldLayoutId id="2147483969" r:id="rId31"/>
  </p:sldLayoutIdLst>
  <p:transition>
    <p:fade/>
  </p:transition>
  <p:hf sldNum="0" hdr="0"/>
  <p:txStyles>
    <p:titleStyle>
      <a:lvl1pPr algn="l" defTabSz="914400" rtl="0" eaLnBrk="1" latinLnBrk="0" hangingPunct="1">
        <a:lnSpc>
          <a:spcPct val="100000"/>
        </a:lnSpc>
        <a:spcBef>
          <a:spcPct val="0"/>
        </a:spcBef>
        <a:buNone/>
        <a:defRPr sz="4000" b="1" i="0" kern="1200" cap="all" baseline="0">
          <a:solidFill>
            <a:schemeClr val="bg1"/>
          </a:solidFill>
          <a:latin typeface="Arial" charset="0"/>
          <a:ea typeface="Arial" charset="0"/>
          <a:cs typeface="Arial"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bg1"/>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32">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40">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2">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12858" y="1139144"/>
            <a:ext cx="10200861" cy="76966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12858" y="1984108"/>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extLst>
      <p:ext uri="{BB962C8B-B14F-4D97-AF65-F5344CB8AC3E}">
        <p14:creationId xmlns:p14="http://schemas.microsoft.com/office/powerpoint/2010/main" val="2098392016"/>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 id="2147483989" r:id="rId19"/>
    <p:sldLayoutId id="2147483990" r:id="rId20"/>
    <p:sldLayoutId id="2147483991" r:id="rId21"/>
    <p:sldLayoutId id="2147483992" r:id="rId22"/>
    <p:sldLayoutId id="2147483993" r:id="rId23"/>
    <p:sldLayoutId id="2147483994" r:id="rId24"/>
    <p:sldLayoutId id="2147483995" r:id="rId25"/>
    <p:sldLayoutId id="2147483996" r:id="rId26"/>
    <p:sldLayoutId id="2147483997" r:id="rId27"/>
    <p:sldLayoutId id="2147483998" r:id="rId28"/>
    <p:sldLayoutId id="2147483999" r:id="rId29"/>
    <p:sldLayoutId id="2147484000" r:id="rId30"/>
  </p:sldLayoutIdLst>
  <p:transition>
    <p:fade/>
  </p:transition>
  <p:hf sldNum="0" hdr="0"/>
  <p:txStyles>
    <p:titleStyle>
      <a:lvl1pPr algn="l" defTabSz="914400" rtl="0" eaLnBrk="1" latinLnBrk="0" hangingPunct="1">
        <a:lnSpc>
          <a:spcPct val="100000"/>
        </a:lnSpc>
        <a:spcBef>
          <a:spcPct val="0"/>
        </a:spcBef>
        <a:buNone/>
        <a:defRPr sz="4000" b="1" i="0" kern="1200" cap="all" baseline="0">
          <a:solidFill>
            <a:schemeClr val="bg2">
              <a:lumMod val="25000"/>
            </a:schemeClr>
          </a:solidFill>
          <a:latin typeface="Arial" charset="0"/>
          <a:ea typeface="Arial" charset="0"/>
          <a:cs typeface="Arial"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bg2">
              <a:lumMod val="25000"/>
            </a:schemeClr>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a:buChar char="•"/>
        <a:defRPr sz="2400" b="0" i="0" kern="1200">
          <a:solidFill>
            <a:schemeClr val="accent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a:buChar char="•"/>
        <a:defRPr sz="2000" b="0" i="0" kern="1200">
          <a:solidFill>
            <a:schemeClr val="accent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32">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40">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9">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12858" y="1139144"/>
            <a:ext cx="10200861" cy="76966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12858" y="1984108"/>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extLst>
      <p:ext uri="{BB962C8B-B14F-4D97-AF65-F5344CB8AC3E}">
        <p14:creationId xmlns:p14="http://schemas.microsoft.com/office/powerpoint/2010/main" val="1160767393"/>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 id="2147484024" r:id="rId20"/>
    <p:sldLayoutId id="2147484025" r:id="rId21"/>
    <p:sldLayoutId id="2147484026" r:id="rId22"/>
    <p:sldLayoutId id="2147484027" r:id="rId23"/>
    <p:sldLayoutId id="2147484028" r:id="rId24"/>
    <p:sldLayoutId id="2147484029" r:id="rId25"/>
    <p:sldLayoutId id="2147484030" r:id="rId26"/>
    <p:sldLayoutId id="2147484031" r:id="rId27"/>
  </p:sldLayoutIdLst>
  <p:transition>
    <p:fade/>
  </p:transition>
  <p:hf sldNum="0" hdr="0"/>
  <p:txStyles>
    <p:titleStyle>
      <a:lvl1pPr algn="l" defTabSz="914400" rtl="0" eaLnBrk="1" latinLnBrk="0" hangingPunct="1">
        <a:lnSpc>
          <a:spcPct val="100000"/>
        </a:lnSpc>
        <a:spcBef>
          <a:spcPct val="0"/>
        </a:spcBef>
        <a:buNone/>
        <a:defRPr sz="4000" b="1" i="0" kern="1200" cap="all" baseline="0">
          <a:solidFill>
            <a:schemeClr val="bg2">
              <a:lumMod val="25000"/>
            </a:schemeClr>
          </a:solidFill>
          <a:latin typeface="Arial" charset="0"/>
          <a:ea typeface="Arial" charset="0"/>
          <a:cs typeface="Arial"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bg2">
              <a:lumMod val="25000"/>
            </a:schemeClr>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a:buChar char="•"/>
        <a:defRPr sz="2400" b="0" i="0" kern="1200">
          <a:solidFill>
            <a:schemeClr val="accent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a:buChar char="•"/>
        <a:defRPr sz="2000" b="0" i="0" kern="1200">
          <a:solidFill>
            <a:schemeClr val="accent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32">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40">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3.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hyperlink" Target="https://www.familysearch.org/indexing/" TargetMode="External"/><Relationship Id="rId2" Type="http://schemas.openxmlformats.org/officeDocument/2006/relationships/notesSlide" Target="../notesSlides/notesSlide4.xml"/><Relationship Id="rId1" Type="http://schemas.openxmlformats.org/officeDocument/2006/relationships/slideLayout" Target="../slideLayouts/slideLayout84.xml"/><Relationship Id="rId5" Type="http://schemas.openxmlformats.org/officeDocument/2006/relationships/image" Target="../media/image16.jpg"/><Relationship Id="rId4" Type="http://schemas.openxmlformats.org/officeDocument/2006/relationships/hyperlink" Target="https://www.familysearch.or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amilysearch.org/" TargetMode="External"/><Relationship Id="rId2" Type="http://schemas.openxmlformats.org/officeDocument/2006/relationships/notesSlide" Target="../notesSlides/notesSlide5.xml"/><Relationship Id="rId1" Type="http://schemas.openxmlformats.org/officeDocument/2006/relationships/slideLayout" Target="../slideLayouts/slideLayout8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8FDAA5-9F95-EA48-886B-652E7C2D15E9}"/>
              </a:ext>
            </a:extLst>
          </p:cNvPr>
          <p:cNvPicPr>
            <a:picLocks noChangeAspect="1"/>
          </p:cNvPicPr>
          <p:nvPr/>
        </p:nvPicPr>
        <p:blipFill rotWithShape="1">
          <a:blip r:embed="rId3"/>
          <a:srcRect t="5180" r="17506" b="25216"/>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2ED0806A-2E63-024D-86E8-1AD57ECBEECD}"/>
              </a:ext>
            </a:extLst>
          </p:cNvPr>
          <p:cNvPicPr>
            <a:picLocks noChangeAspect="1"/>
          </p:cNvPicPr>
          <p:nvPr/>
        </p:nvPicPr>
        <p:blipFill>
          <a:blip r:embed="rId4"/>
          <a:stretch>
            <a:fillRect/>
          </a:stretch>
        </p:blipFill>
        <p:spPr>
          <a:xfrm rot="16200000" flipH="1">
            <a:off x="1008529" y="-1008529"/>
            <a:ext cx="6858000" cy="8875058"/>
          </a:xfrm>
          <a:prstGeom prst="rect">
            <a:avLst/>
          </a:prstGeom>
        </p:spPr>
      </p:pic>
      <p:sp>
        <p:nvSpPr>
          <p:cNvPr id="5" name="Title 4">
            <a:extLst>
              <a:ext uri="{FF2B5EF4-FFF2-40B4-BE49-F238E27FC236}">
                <a16:creationId xmlns:a16="http://schemas.microsoft.com/office/drawing/2014/main" id="{B315A29E-1049-D64C-840E-16E9E0673958}"/>
              </a:ext>
            </a:extLst>
          </p:cNvPr>
          <p:cNvSpPr>
            <a:spLocks noGrp="1"/>
          </p:cNvSpPr>
          <p:nvPr>
            <p:ph type="ctrTitle"/>
          </p:nvPr>
        </p:nvSpPr>
        <p:spPr>
          <a:xfrm>
            <a:off x="262792" y="277491"/>
            <a:ext cx="7388218" cy="1259027"/>
          </a:xfrm>
        </p:spPr>
        <p:txBody>
          <a:bodyPr>
            <a:noAutofit/>
          </a:bodyPr>
          <a:lstStyle/>
          <a:p>
            <a:r>
              <a:rPr lang="en-US" sz="5400" dirty="0">
                <a:latin typeface="Palatino" pitchFamily="2" charset="77"/>
                <a:ea typeface="Palatino" pitchFamily="2" charset="77"/>
              </a:rPr>
              <a:t>Sabbath day observance</a:t>
            </a:r>
          </a:p>
        </p:txBody>
      </p:sp>
      <p:sp>
        <p:nvSpPr>
          <p:cNvPr id="8" name="Text Placeholder 7">
            <a:extLst>
              <a:ext uri="{FF2B5EF4-FFF2-40B4-BE49-F238E27FC236}">
                <a16:creationId xmlns:a16="http://schemas.microsoft.com/office/drawing/2014/main" id="{97494EED-7824-B942-9E90-8341C7410D87}"/>
              </a:ext>
            </a:extLst>
          </p:cNvPr>
          <p:cNvSpPr>
            <a:spLocks noGrp="1"/>
          </p:cNvSpPr>
          <p:nvPr>
            <p:ph type="body" idx="1"/>
          </p:nvPr>
        </p:nvSpPr>
        <p:spPr>
          <a:xfrm>
            <a:off x="262792" y="1751266"/>
            <a:ext cx="7381592" cy="383668"/>
          </a:xfrm>
        </p:spPr>
        <p:txBody>
          <a:bodyPr/>
          <a:lstStyle/>
          <a:p>
            <a:r>
              <a:rPr lang="en-US" dirty="0"/>
              <a:t>Doctrine and Covenants 59:9-10</a:t>
            </a:r>
          </a:p>
        </p:txBody>
      </p:sp>
      <p:sp>
        <p:nvSpPr>
          <p:cNvPr id="4" name="Date Placeholder 3">
            <a:extLst>
              <a:ext uri="{FF2B5EF4-FFF2-40B4-BE49-F238E27FC236}">
                <a16:creationId xmlns:a16="http://schemas.microsoft.com/office/drawing/2014/main" id="{ECE762E7-E9B8-BD45-A7C0-825EA59F9287}"/>
              </a:ext>
            </a:extLst>
          </p:cNvPr>
          <p:cNvSpPr>
            <a:spLocks noGrp="1"/>
          </p:cNvSpPr>
          <p:nvPr>
            <p:ph type="dt" sz="half" idx="10"/>
          </p:nvPr>
        </p:nvSpPr>
        <p:spPr/>
        <p:txBody>
          <a:bodyPr/>
          <a:lstStyle/>
          <a:p>
            <a:r>
              <a:rPr lang="en-US" dirty="0">
                <a:solidFill>
                  <a:schemeClr val="bg1">
                    <a:lumMod val="85000"/>
                  </a:schemeClr>
                </a:solidFill>
                <a:latin typeface="Arial" charset="0"/>
                <a:ea typeface="Arial" charset="0"/>
                <a:cs typeface="Arial" charset="0"/>
              </a:rPr>
              <a:t>Department Name Here  Confidential—for headquarters use only          © 2018 by Intellectual Reserve, Inc. All Rights Reserved. PD#</a:t>
            </a:r>
            <a:r>
              <a:rPr lang="en-US" dirty="0">
                <a:solidFill>
                  <a:schemeClr val="bg1">
                    <a:lumMod val="85000"/>
                  </a:schemeClr>
                </a:solidFill>
              </a:rPr>
              <a:t>60004611</a:t>
            </a:r>
            <a:endParaRPr lang="en-US" dirty="0">
              <a:solidFill>
                <a:schemeClr val="bg1">
                  <a:lumMod val="85000"/>
                </a:schemeClr>
              </a:solidFill>
              <a:latin typeface="Arial" charset="0"/>
              <a:ea typeface="Arial" charset="0"/>
              <a:cs typeface="Arial" charset="0"/>
            </a:endParaRPr>
          </a:p>
        </p:txBody>
      </p:sp>
    </p:spTree>
    <p:extLst>
      <p:ext uri="{BB962C8B-B14F-4D97-AF65-F5344CB8AC3E}">
        <p14:creationId xmlns:p14="http://schemas.microsoft.com/office/powerpoint/2010/main" val="375729614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789" y="336833"/>
            <a:ext cx="5082209" cy="1477616"/>
          </a:xfrm>
        </p:spPr>
        <p:txBody>
          <a:bodyPr>
            <a:noAutofit/>
          </a:bodyPr>
          <a:lstStyle/>
          <a:p>
            <a:pPr algn="ctr"/>
            <a:r>
              <a:rPr lang="en-US" sz="4400" dirty="0">
                <a:solidFill>
                  <a:schemeClr val="bg1"/>
                </a:solidFill>
                <a:latin typeface="Palatino" pitchFamily="2" charset="77"/>
                <a:ea typeface="Palatino" pitchFamily="2" charset="77"/>
                <a:cs typeface="Arial" panose="020B0604020202020204" pitchFamily="34" charset="0"/>
              </a:rPr>
              <a:t>Modern Day Teaching</a:t>
            </a:r>
          </a:p>
        </p:txBody>
      </p:sp>
      <p:sp>
        <p:nvSpPr>
          <p:cNvPr id="12" name="Text Placeholder 11">
            <a:extLst>
              <a:ext uri="{FF2B5EF4-FFF2-40B4-BE49-F238E27FC236}">
                <a16:creationId xmlns:a16="http://schemas.microsoft.com/office/drawing/2014/main" id="{0D1FE239-DB3B-3A4A-B62F-C1F594F6083A}"/>
              </a:ext>
            </a:extLst>
          </p:cNvPr>
          <p:cNvSpPr>
            <a:spLocks noGrp="1"/>
          </p:cNvSpPr>
          <p:nvPr>
            <p:ph type="body" sz="quarter" idx="11"/>
          </p:nvPr>
        </p:nvSpPr>
        <p:spPr>
          <a:xfrm>
            <a:off x="516838" y="1817497"/>
            <a:ext cx="5212259" cy="5040503"/>
          </a:xfrm>
        </p:spPr>
        <p:txBody>
          <a:bodyPr>
            <a:normAutofit/>
          </a:bodyPr>
          <a:lstStyle/>
          <a:p>
            <a:pPr marL="0" lvl="0" indent="0">
              <a:spcBef>
                <a:spcPts val="0"/>
              </a:spcBef>
              <a:buNone/>
              <a:defRPr/>
            </a:pPr>
            <a:r>
              <a:rPr lang="en-US" sz="2500" b="0" dirty="0"/>
              <a:t>“</a:t>
            </a:r>
            <a:r>
              <a:rPr lang="en-US" b="0" dirty="0"/>
              <a:t>You can experience true delight on the Sabbath from family history work.  Searching for and finding family members who have preceded you on earth—those who did not have an opportunity to accept the gospel while here—can bring immense joy.”</a:t>
            </a:r>
            <a:endParaRPr lang="en-US" sz="2500" b="0" dirty="0"/>
          </a:p>
          <a:p>
            <a:pPr marL="0" lvl="0" indent="0">
              <a:spcBef>
                <a:spcPts val="0"/>
              </a:spcBef>
              <a:buNone/>
              <a:defRPr/>
            </a:pPr>
            <a:r>
              <a:rPr lang="en-US" b="0" dirty="0"/>
              <a:t> </a:t>
            </a:r>
            <a:r>
              <a:rPr lang="en-US" sz="1600" b="0" dirty="0">
                <a:solidFill>
                  <a:schemeClr val="bg1">
                    <a:alpha val="75000"/>
                  </a:schemeClr>
                </a:solidFill>
                <a:latin typeface="Palatino" pitchFamily="2" charset="77"/>
                <a:ea typeface="Palatino" pitchFamily="2" charset="77"/>
              </a:rPr>
              <a:t>Pres. Russell M. Nelson, </a:t>
            </a:r>
            <a:r>
              <a:rPr lang="en-US" sz="1600" b="0" i="1" dirty="0">
                <a:solidFill>
                  <a:schemeClr val="bg1">
                    <a:alpha val="75000"/>
                  </a:schemeClr>
                </a:solidFill>
                <a:latin typeface="Palatino" pitchFamily="2" charset="77"/>
                <a:ea typeface="Palatino" pitchFamily="2" charset="77"/>
              </a:rPr>
              <a:t>Ensign</a:t>
            </a:r>
            <a:r>
              <a:rPr lang="en-US" sz="1600" b="0" dirty="0">
                <a:solidFill>
                  <a:schemeClr val="bg1">
                    <a:alpha val="75000"/>
                  </a:schemeClr>
                </a:solidFill>
                <a:latin typeface="Palatino" pitchFamily="2" charset="77"/>
                <a:ea typeface="Palatino" pitchFamily="2" charset="77"/>
              </a:rPr>
              <a:t>, May 2015</a:t>
            </a:r>
          </a:p>
          <a:p>
            <a:endParaRPr lang="en-US" dirty="0">
              <a:latin typeface="Palatino" pitchFamily="2" charset="77"/>
              <a:ea typeface="Palatino" pitchFamily="2" charset="77"/>
            </a:endParaRPr>
          </a:p>
        </p:txBody>
      </p:sp>
      <p:pic>
        <p:nvPicPr>
          <p:cNvPr id="26" name="Picture Placeholder 25">
            <a:extLst>
              <a:ext uri="{FF2B5EF4-FFF2-40B4-BE49-F238E27FC236}">
                <a16:creationId xmlns:a16="http://schemas.microsoft.com/office/drawing/2014/main" id="{044D8442-E19B-114A-A984-5EB9E1C8F2E2}"/>
              </a:ext>
            </a:extLst>
          </p:cNvPr>
          <p:cNvPicPr>
            <a:picLocks noGrp="1" noChangeAspect="1"/>
          </p:cNvPicPr>
          <p:nvPr>
            <p:ph type="pic" sz="quarter" idx="10"/>
          </p:nvPr>
        </p:nvPicPr>
        <p:blipFill>
          <a:blip r:embed="rId3"/>
          <a:srcRect t="5000" b="5000"/>
          <a:stretch>
            <a:fillRect/>
          </a:stretch>
        </p:blipFill>
        <p:spPr>
          <a:prstGeom prst="rect">
            <a:avLst/>
          </a:prstGeom>
        </p:spPr>
      </p:pic>
    </p:spTree>
    <p:extLst>
      <p:ext uri="{BB962C8B-B14F-4D97-AF65-F5344CB8AC3E}">
        <p14:creationId xmlns:p14="http://schemas.microsoft.com/office/powerpoint/2010/main" val="391676996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14-03-01-i-love-indexing-mackenzie-hughes-720p-eng.mp4">
            <a:hlinkClick r:id="" action="ppaction://media"/>
            <a:extLst>
              <a:ext uri="{FF2B5EF4-FFF2-40B4-BE49-F238E27FC236}">
                <a16:creationId xmlns:a16="http://schemas.microsoft.com/office/drawing/2014/main" id="{29A349FD-EDCD-1F49-98A0-088B9F888233}"/>
              </a:ext>
            </a:extLst>
          </p:cNvPr>
          <p:cNvPicPr>
            <a:picLocks noGrp="1" noChangeAspect="1"/>
          </p:cNvPicPr>
          <p:nvPr>
            <p:ph type="media" sz="quarter" idx="10"/>
            <a:videoFile r:link="rId1"/>
            <p:extLst>
              <p:ext uri="{DAA4B4D4-6D71-4841-9C94-3DE7FCFB9230}">
                <p14:media xmlns:p14="http://schemas.microsoft.com/office/powerpoint/2010/main" r:embed="rId2">
                  <p14:trim end="2508.5248"/>
                  <p14:fade out="1000"/>
                </p14:media>
              </p:ext>
            </p:extLst>
          </p:nvPr>
        </p:nvPicPr>
        <p:blipFill>
          <a:blip r:embed="rId5"/>
          <a:stretch>
            <a:fillRect/>
          </a:stretch>
        </p:blipFill>
        <p:spPr/>
      </p:pic>
    </p:spTree>
    <p:extLst>
      <p:ext uri="{BB962C8B-B14F-4D97-AF65-F5344CB8AC3E}">
        <p14:creationId xmlns:p14="http://schemas.microsoft.com/office/powerpoint/2010/main" val="1466677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9E62-7A5C-4372-A6A0-B772D264EC72}"/>
              </a:ext>
            </a:extLst>
          </p:cNvPr>
          <p:cNvSpPr>
            <a:spLocks noGrp="1"/>
          </p:cNvSpPr>
          <p:nvPr>
            <p:ph type="title"/>
          </p:nvPr>
        </p:nvSpPr>
        <p:spPr>
          <a:xfrm>
            <a:off x="5953125" y="350845"/>
            <a:ext cx="6208880" cy="1477616"/>
          </a:xfrm>
        </p:spPr>
        <p:txBody>
          <a:bodyPr>
            <a:noAutofit/>
          </a:bodyPr>
          <a:lstStyle/>
          <a:p>
            <a:pPr algn="ctr"/>
            <a:r>
              <a:rPr lang="en-US" dirty="0">
                <a:latin typeface="Palatino" pitchFamily="2" charset="77"/>
                <a:ea typeface="Palatino" pitchFamily="2" charset="77"/>
                <a:cs typeface="Arial" panose="020B0604020202020204" pitchFamily="34" charset="0"/>
              </a:rPr>
              <a:t>Possible Activities: </a:t>
            </a:r>
            <a:br>
              <a:rPr lang="en-US" dirty="0">
                <a:latin typeface="Palatino" pitchFamily="2" charset="77"/>
                <a:ea typeface="Palatino" pitchFamily="2" charset="77"/>
                <a:cs typeface="Arial" panose="020B0604020202020204" pitchFamily="34" charset="0"/>
              </a:rPr>
            </a:br>
            <a:r>
              <a:rPr lang="en-US" sz="2800" b="0" dirty="0">
                <a:latin typeface="Arial" panose="020B0604020202020204" pitchFamily="34" charset="0"/>
                <a:ea typeface="Palatino" pitchFamily="2" charset="77"/>
                <a:cs typeface="Arial" panose="020B0604020202020204" pitchFamily="34" charset="0"/>
              </a:rPr>
              <a:t>Discover your family</a:t>
            </a:r>
          </a:p>
        </p:txBody>
      </p:sp>
      <p:sp>
        <p:nvSpPr>
          <p:cNvPr id="3" name="Content Placeholder 2">
            <a:extLst>
              <a:ext uri="{FF2B5EF4-FFF2-40B4-BE49-F238E27FC236}">
                <a16:creationId xmlns:a16="http://schemas.microsoft.com/office/drawing/2014/main" id="{16C31094-ED91-4D05-AF91-179D2D14DCDA}"/>
              </a:ext>
            </a:extLst>
          </p:cNvPr>
          <p:cNvSpPr>
            <a:spLocks noGrp="1"/>
          </p:cNvSpPr>
          <p:nvPr>
            <p:ph idx="1"/>
          </p:nvPr>
        </p:nvSpPr>
        <p:spPr>
          <a:xfrm>
            <a:off x="6515100" y="1696329"/>
            <a:ext cx="5240784" cy="4177209"/>
          </a:xfrm>
        </p:spPr>
        <p:txBody>
          <a:bodyPr>
            <a:noAutofit/>
          </a:bodyPr>
          <a:lstStyle/>
          <a:p>
            <a:pPr marL="609585" indent="-609585">
              <a:buFont typeface="Arial" panose="020B0604020202020204" pitchFamily="34" charset="0"/>
              <a:buChar char="•"/>
            </a:pPr>
            <a:r>
              <a:rPr lang="en-US" dirty="0"/>
              <a:t>Find and </a:t>
            </a:r>
            <a:r>
              <a:rPr lang="en-US" dirty="0">
                <a:hlinkClick r:id="rId3">
                  <a:extLst>
                    <a:ext uri="{A12FA001-AC4F-418D-AE19-62706E023703}">
                      <ahyp:hlinkClr xmlns:ahyp="http://schemas.microsoft.com/office/drawing/2018/hyperlinkcolor" val="tx"/>
                    </a:ext>
                  </a:extLst>
                </a:hlinkClick>
              </a:rPr>
              <a:t>index</a:t>
            </a:r>
            <a:r>
              <a:rPr lang="en-US" dirty="0"/>
              <a:t> a batch of record images from your ancestral country or state.</a:t>
            </a:r>
          </a:p>
          <a:p>
            <a:pPr marL="609585" indent="-609585">
              <a:buFont typeface="Arial" panose="020B0604020202020204" pitchFamily="34" charset="0"/>
              <a:buChar char="•"/>
            </a:pPr>
            <a:r>
              <a:rPr lang="en-US" dirty="0"/>
              <a:t>Find a record – Look up an ancestor on </a:t>
            </a:r>
            <a:r>
              <a:rPr lang="en-US" dirty="0">
                <a:hlinkClick r:id="rId4">
                  <a:extLst>
                    <a:ext uri="{A12FA001-AC4F-418D-AE19-62706E023703}">
                      <ahyp:hlinkClr xmlns:ahyp="http://schemas.microsoft.com/office/drawing/2018/hyperlinkcolor" val="tx"/>
                    </a:ext>
                  </a:extLst>
                </a:hlinkClick>
              </a:rPr>
              <a:t>FamilySearch.org </a:t>
            </a:r>
            <a:r>
              <a:rPr lang="en-US" dirty="0"/>
              <a:t>that you feel draw to learn about, learn as much as you can by looking at the record.</a:t>
            </a:r>
          </a:p>
        </p:txBody>
      </p:sp>
      <p:pic>
        <p:nvPicPr>
          <p:cNvPr id="11" name="Content Placeholder 7">
            <a:extLst>
              <a:ext uri="{FF2B5EF4-FFF2-40B4-BE49-F238E27FC236}">
                <a16:creationId xmlns:a16="http://schemas.microsoft.com/office/drawing/2014/main" id="{217DA647-4F2B-984D-A0B4-DCF2F00506EB}"/>
              </a:ext>
            </a:extLst>
          </p:cNvPr>
          <p:cNvPicPr>
            <a:picLocks noGrp="1" noChangeAspect="1"/>
          </p:cNvPicPr>
          <p:nvPr>
            <p:ph type="pic" sz="quarter" idx="10"/>
          </p:nvPr>
        </p:nvPicPr>
        <p:blipFill rotWithShape="1">
          <a:blip r:embed="rId5"/>
          <a:srcRect l="35993" t="15138" r="13801" b="19"/>
          <a:stretch/>
        </p:blipFill>
        <p:spPr>
          <a:xfrm>
            <a:off x="0" y="0"/>
            <a:ext cx="6096000" cy="6858000"/>
          </a:xfrm>
        </p:spPr>
      </p:pic>
    </p:spTree>
    <p:extLst>
      <p:ext uri="{BB962C8B-B14F-4D97-AF65-F5344CB8AC3E}">
        <p14:creationId xmlns:p14="http://schemas.microsoft.com/office/powerpoint/2010/main" val="25339571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AC235-98FF-7B4A-B4A3-378CA9B209B8}"/>
              </a:ext>
            </a:extLst>
          </p:cNvPr>
          <p:cNvSpPr>
            <a:spLocks noGrp="1"/>
          </p:cNvSpPr>
          <p:nvPr>
            <p:ph type="title"/>
          </p:nvPr>
        </p:nvSpPr>
        <p:spPr>
          <a:xfrm>
            <a:off x="377953" y="383997"/>
            <a:ext cx="5515952" cy="1477616"/>
          </a:xfrm>
        </p:spPr>
        <p:txBody>
          <a:bodyPr>
            <a:normAutofit fontScale="90000"/>
          </a:bodyPr>
          <a:lstStyle/>
          <a:p>
            <a:pPr algn="ctr"/>
            <a:r>
              <a:rPr lang="en-US" sz="4000" dirty="0">
                <a:latin typeface="Palatino" pitchFamily="2" charset="77"/>
                <a:ea typeface="Palatino" pitchFamily="2" charset="77"/>
                <a:cs typeface="Arial" panose="020B0604020202020204" pitchFamily="34" charset="0"/>
              </a:rPr>
              <a:t>Possible Activities: </a:t>
            </a:r>
            <a:br>
              <a:rPr lang="en-US" dirty="0">
                <a:latin typeface="Palatino" pitchFamily="2" charset="77"/>
                <a:ea typeface="Palatino" pitchFamily="2" charset="77"/>
                <a:cs typeface="Arial" panose="020B0604020202020204" pitchFamily="34" charset="0"/>
              </a:rPr>
            </a:br>
            <a:r>
              <a:rPr lang="en-US" sz="3100" b="0" dirty="0">
                <a:latin typeface="Arial" panose="020B0604020202020204" pitchFamily="34" charset="0"/>
                <a:ea typeface="Palatino" pitchFamily="2" charset="77"/>
                <a:cs typeface="Arial" panose="020B0604020202020204" pitchFamily="34" charset="0"/>
              </a:rPr>
              <a:t>Discover who you are</a:t>
            </a:r>
            <a:endParaRPr lang="en-US" sz="3100" b="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0825992-DBF8-4750-B632-829F8FA1ABDD}"/>
              </a:ext>
            </a:extLst>
          </p:cNvPr>
          <p:cNvSpPr>
            <a:spLocks noGrp="1"/>
          </p:cNvSpPr>
          <p:nvPr>
            <p:ph type="body" sz="quarter" idx="11"/>
          </p:nvPr>
        </p:nvSpPr>
        <p:spPr>
          <a:xfrm>
            <a:off x="465871" y="1825625"/>
            <a:ext cx="5334854" cy="3813175"/>
          </a:xfrm>
        </p:spPr>
        <p:txBody>
          <a:bodyPr>
            <a:noAutofit/>
          </a:bodyPr>
          <a:lstStyle/>
          <a:p>
            <a:pPr marL="609585" indent="-609585">
              <a:buFont typeface="Arial" panose="020B0604020202020204" pitchFamily="34" charset="0"/>
              <a:buChar char="•"/>
            </a:pPr>
            <a:r>
              <a:rPr lang="en-US" b="0" dirty="0"/>
              <a:t>My timeline – Draw out or make a list of significant moments from the day you were born to today.  Take a picture of your timeline and put it on </a:t>
            </a:r>
            <a:r>
              <a:rPr lang="en-US" b="0" u="sng" dirty="0">
                <a:hlinkClick r:id="rId3">
                  <a:extLst>
                    <a:ext uri="{A12FA001-AC4F-418D-AE19-62706E023703}">
                      <ahyp:hlinkClr xmlns:ahyp="http://schemas.microsoft.com/office/drawing/2018/hyperlinkcolor" val="tx"/>
                    </a:ext>
                  </a:extLst>
                </a:hlinkClick>
              </a:rPr>
              <a:t>FamilySearch.org</a:t>
            </a:r>
            <a:r>
              <a:rPr lang="en-US" b="0" dirty="0"/>
              <a:t> as a memory. </a:t>
            </a:r>
          </a:p>
        </p:txBody>
      </p:sp>
      <p:pic>
        <p:nvPicPr>
          <p:cNvPr id="10" name="Content Placeholder 13">
            <a:extLst>
              <a:ext uri="{FF2B5EF4-FFF2-40B4-BE49-F238E27FC236}">
                <a16:creationId xmlns:a16="http://schemas.microsoft.com/office/drawing/2014/main" id="{397F1E0E-93ED-0740-80B6-B7DB0F49F578}"/>
              </a:ext>
            </a:extLst>
          </p:cNvPr>
          <p:cNvPicPr>
            <a:picLocks noGrp="1" noChangeAspect="1"/>
          </p:cNvPicPr>
          <p:nvPr>
            <p:ph type="pic" sz="quarter" idx="10"/>
          </p:nvPr>
        </p:nvPicPr>
        <p:blipFill rotWithShape="1">
          <a:blip r:embed="rId4"/>
          <a:srcRect l="11290" r="31362"/>
          <a:stretch/>
        </p:blipFill>
        <p:spPr>
          <a:xfrm>
            <a:off x="6096000" y="0"/>
            <a:ext cx="6096000" cy="6858000"/>
          </a:xfrm>
        </p:spPr>
      </p:pic>
    </p:spTree>
    <p:extLst>
      <p:ext uri="{BB962C8B-B14F-4D97-AF65-F5344CB8AC3E}">
        <p14:creationId xmlns:p14="http://schemas.microsoft.com/office/powerpoint/2010/main" val="20355206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4E5DD52-B820-F04C-A7B1-315CF7B0D357}"/>
              </a:ext>
            </a:extLst>
          </p:cNvPr>
          <p:cNvSpPr>
            <a:spLocks noGrp="1"/>
          </p:cNvSpPr>
          <p:nvPr>
            <p:ph type="pic" sz="quarter" idx="10"/>
          </p:nvPr>
        </p:nvSpPr>
        <p:spPr/>
      </p:sp>
      <p:sp>
        <p:nvSpPr>
          <p:cNvPr id="3" name="Title 2">
            <a:extLst>
              <a:ext uri="{FF2B5EF4-FFF2-40B4-BE49-F238E27FC236}">
                <a16:creationId xmlns:a16="http://schemas.microsoft.com/office/drawing/2014/main" id="{8E2A0B6E-0758-E54F-82B2-4D152DA326E9}"/>
              </a:ext>
            </a:extLst>
          </p:cNvPr>
          <p:cNvSpPr>
            <a:spLocks noGrp="1"/>
          </p:cNvSpPr>
          <p:nvPr>
            <p:ph type="title"/>
          </p:nvPr>
        </p:nvSpPr>
        <p:spPr>
          <a:xfrm>
            <a:off x="367956" y="346927"/>
            <a:ext cx="5474044" cy="1477616"/>
          </a:xfrm>
        </p:spPr>
        <p:txBody>
          <a:bodyPr>
            <a:normAutofit fontScale="90000"/>
          </a:bodyPr>
          <a:lstStyle/>
          <a:p>
            <a:pPr algn="ctr"/>
            <a:r>
              <a:rPr lang="en-US" sz="4000" dirty="0">
                <a:latin typeface="Palatino" pitchFamily="2" charset="77"/>
                <a:ea typeface="Palatino" pitchFamily="2" charset="77"/>
                <a:cs typeface="Arial" panose="020B0604020202020204" pitchFamily="34" charset="0"/>
              </a:rPr>
              <a:t>Possible Activities: </a:t>
            </a:r>
            <a:br>
              <a:rPr lang="en-US" dirty="0">
                <a:latin typeface="Palatino" pitchFamily="2" charset="77"/>
                <a:ea typeface="Palatino" pitchFamily="2" charset="77"/>
                <a:cs typeface="Arial" panose="020B0604020202020204" pitchFamily="34" charset="0"/>
              </a:rPr>
            </a:br>
            <a:r>
              <a:rPr lang="en-US" dirty="0">
                <a:latin typeface="Palatino" pitchFamily="2" charset="77"/>
                <a:ea typeface="Palatino" pitchFamily="2" charset="77"/>
                <a:cs typeface="Arial" panose="020B0604020202020204" pitchFamily="34" charset="0"/>
              </a:rPr>
              <a:t>  </a:t>
            </a:r>
            <a:r>
              <a:rPr lang="en-US" sz="3100" b="0" dirty="0">
                <a:latin typeface="Arial" panose="020B0604020202020204" pitchFamily="34" charset="0"/>
                <a:ea typeface="Palatino" pitchFamily="2" charset="77"/>
                <a:cs typeface="Arial" panose="020B0604020202020204" pitchFamily="34" charset="0"/>
              </a:rPr>
              <a:t>Discover who you are</a:t>
            </a:r>
            <a:endParaRPr lang="en-US" sz="3100" dirty="0"/>
          </a:p>
        </p:txBody>
      </p:sp>
      <p:sp>
        <p:nvSpPr>
          <p:cNvPr id="4" name="Text Placeholder 3">
            <a:extLst>
              <a:ext uri="{FF2B5EF4-FFF2-40B4-BE49-F238E27FC236}">
                <a16:creationId xmlns:a16="http://schemas.microsoft.com/office/drawing/2014/main" id="{76396E5F-FFF7-C44F-99F3-3512D1BA1D3B}"/>
              </a:ext>
            </a:extLst>
          </p:cNvPr>
          <p:cNvSpPr>
            <a:spLocks noGrp="1"/>
          </p:cNvSpPr>
          <p:nvPr>
            <p:ph type="body" sz="quarter" idx="11"/>
          </p:nvPr>
        </p:nvSpPr>
        <p:spPr/>
        <p:txBody>
          <a:bodyPr/>
          <a:lstStyle/>
          <a:p>
            <a:r>
              <a:rPr lang="en-US" b="0" dirty="0"/>
              <a:t>Write an experience in your journal</a:t>
            </a:r>
          </a:p>
          <a:p>
            <a:r>
              <a:rPr lang="en-US" b="0" dirty="0"/>
              <a:t>Watch home movies </a:t>
            </a:r>
          </a:p>
          <a:p>
            <a:r>
              <a:rPr lang="en-US" b="0" dirty="0"/>
              <a:t>Look through old photo albums with family members</a:t>
            </a:r>
          </a:p>
          <a:p>
            <a:r>
              <a:rPr lang="en-US" b="0" dirty="0"/>
              <a:t>Visit family members and have them </a:t>
            </a:r>
            <a:r>
              <a:rPr lang="en-US" b="0"/>
              <a:t>share memories</a:t>
            </a:r>
            <a:r>
              <a:rPr lang="en-US"/>
              <a:t> </a:t>
            </a:r>
            <a:endParaRPr lang="en-US" dirty="0"/>
          </a:p>
        </p:txBody>
      </p:sp>
    </p:spTree>
    <p:extLst>
      <p:ext uri="{BB962C8B-B14F-4D97-AF65-F5344CB8AC3E}">
        <p14:creationId xmlns:p14="http://schemas.microsoft.com/office/powerpoint/2010/main" val="73399375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414463"/>
      </p:ext>
    </p:extLst>
  </p:cSld>
  <p:clrMapOvr>
    <a:masterClrMapping/>
  </p:clrMapOvr>
  <p:transition>
    <p:fade/>
  </p:transition>
</p:sld>
</file>

<file path=ppt/theme/theme1.xml><?xml version="1.0" encoding="utf-8"?>
<a:theme xmlns:a="http://schemas.openxmlformats.org/drawingml/2006/main" name="Informal Blue">
  <a:themeElements>
    <a:clrScheme name="LDS Informal Blue">
      <a:dk1>
        <a:srgbClr val="000000"/>
      </a:dk1>
      <a:lt1>
        <a:srgbClr val="FFFFFF"/>
      </a:lt1>
      <a:dk2>
        <a:srgbClr val="01B6D1"/>
      </a:dk2>
      <a:lt2>
        <a:srgbClr val="E7E6E6"/>
      </a:lt2>
      <a:accent1>
        <a:srgbClr val="01B6D1"/>
      </a:accent1>
      <a:accent2>
        <a:srgbClr val="BD1C56"/>
      </a:accent2>
      <a:accent3>
        <a:srgbClr val="6DB344"/>
      </a:accent3>
      <a:accent4>
        <a:srgbClr val="FFB81C"/>
      </a:accent4>
      <a:accent5>
        <a:srgbClr val="A9ADAD"/>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Template_Informal_9-25-17-JS-ALT" id="{60FB85D5-2E99-7140-9CFD-09D0C4C2465A}" vid="{D41D8C8B-AE8F-664A-BBE6-2AEBD7070B5F}"/>
    </a:ext>
  </a:extLst>
</a:theme>
</file>

<file path=ppt/theme/theme2.xml><?xml version="1.0" encoding="utf-8"?>
<a:theme xmlns:a="http://schemas.openxmlformats.org/drawingml/2006/main" name="Informal Red">
  <a:themeElements>
    <a:clrScheme name="LDS Informal Red">
      <a:dk1>
        <a:srgbClr val="000000"/>
      </a:dk1>
      <a:lt1>
        <a:srgbClr val="FFFFFF"/>
      </a:lt1>
      <a:dk2>
        <a:srgbClr val="01B6D1"/>
      </a:dk2>
      <a:lt2>
        <a:srgbClr val="E7E6E6"/>
      </a:lt2>
      <a:accent1>
        <a:srgbClr val="BD1C56"/>
      </a:accent1>
      <a:accent2>
        <a:srgbClr val="01B6D1"/>
      </a:accent2>
      <a:accent3>
        <a:srgbClr val="6DB344"/>
      </a:accent3>
      <a:accent4>
        <a:srgbClr val="FFB81C"/>
      </a:accent4>
      <a:accent5>
        <a:srgbClr val="A9ADAD"/>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Template_Informal_9-25-17-JS-ALT" id="{60FB85D5-2E99-7140-9CFD-09D0C4C2465A}" vid="{7CF041A4-975D-C64F-A023-C1FB918720AF}"/>
    </a:ext>
  </a:extLst>
</a:theme>
</file>

<file path=ppt/theme/theme3.xml><?xml version="1.0" encoding="utf-8"?>
<a:theme xmlns:a="http://schemas.openxmlformats.org/drawingml/2006/main" name="Informal Green">
  <a:themeElements>
    <a:clrScheme name="LDS Informal Green">
      <a:dk1>
        <a:srgbClr val="000000"/>
      </a:dk1>
      <a:lt1>
        <a:srgbClr val="FFFFFF"/>
      </a:lt1>
      <a:dk2>
        <a:srgbClr val="01B6D1"/>
      </a:dk2>
      <a:lt2>
        <a:srgbClr val="E7E6E6"/>
      </a:lt2>
      <a:accent1>
        <a:srgbClr val="6DB344"/>
      </a:accent1>
      <a:accent2>
        <a:srgbClr val="BD1C56"/>
      </a:accent2>
      <a:accent3>
        <a:srgbClr val="01B6D1"/>
      </a:accent3>
      <a:accent4>
        <a:srgbClr val="FFB81C"/>
      </a:accent4>
      <a:accent5>
        <a:srgbClr val="A9ADAD"/>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Template_Informal_9-25-17-JS-ALT" id="{60FB85D5-2E99-7140-9CFD-09D0C4C2465A}" vid="{6FDEF7DB-36C5-F347-A33D-754E10A799A6}"/>
    </a:ext>
  </a:extLst>
</a:theme>
</file>

<file path=ppt/theme/theme4.xml><?xml version="1.0" encoding="utf-8"?>
<a:theme xmlns:a="http://schemas.openxmlformats.org/drawingml/2006/main" name="Informal Yellow">
  <a:themeElements>
    <a:clrScheme name="LDS Informal Yellow">
      <a:dk1>
        <a:srgbClr val="000000"/>
      </a:dk1>
      <a:lt1>
        <a:srgbClr val="FFFFFF"/>
      </a:lt1>
      <a:dk2>
        <a:srgbClr val="01B6D1"/>
      </a:dk2>
      <a:lt2>
        <a:srgbClr val="E7E6E6"/>
      </a:lt2>
      <a:accent1>
        <a:srgbClr val="FFB81C"/>
      </a:accent1>
      <a:accent2>
        <a:srgbClr val="BD1C56"/>
      </a:accent2>
      <a:accent3>
        <a:srgbClr val="6DB344"/>
      </a:accent3>
      <a:accent4>
        <a:srgbClr val="01B6D1"/>
      </a:accent4>
      <a:accent5>
        <a:srgbClr val="A9ADAD"/>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Template_Informal_9-25-17-JS-ALT" id="{60FB85D5-2E99-7140-9CFD-09D0C4C2465A}" vid="{1C5CF8D8-4D09-F349-B065-1D3AED908C50}"/>
    </a:ext>
  </a:extLst>
</a:theme>
</file>

<file path=ppt/theme/theme5.xml><?xml version="1.0" encoding="utf-8"?>
<a:theme xmlns:a="http://schemas.openxmlformats.org/drawingml/2006/main" name="Informal Grey">
  <a:themeElements>
    <a:clrScheme name="LDS Informal Grey">
      <a:dk1>
        <a:srgbClr val="000000"/>
      </a:dk1>
      <a:lt1>
        <a:srgbClr val="FFFFFF"/>
      </a:lt1>
      <a:dk2>
        <a:srgbClr val="01B6D1"/>
      </a:dk2>
      <a:lt2>
        <a:srgbClr val="E7E6E6"/>
      </a:lt2>
      <a:accent1>
        <a:srgbClr val="A9ADAD"/>
      </a:accent1>
      <a:accent2>
        <a:srgbClr val="BD1C56"/>
      </a:accent2>
      <a:accent3>
        <a:srgbClr val="6DB344"/>
      </a:accent3>
      <a:accent4>
        <a:srgbClr val="FFB81C"/>
      </a:accent4>
      <a:accent5>
        <a:srgbClr val="01B6D1"/>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Template_Informal_9-25-17-JS-ALT" id="{60FB85D5-2E99-7140-9CFD-09D0C4C2465A}" vid="{B4262B70-63CC-A447-8FE7-D024D63202C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Informal Blue</Template>
  <TotalTime>2453</TotalTime>
  <Words>372</Words>
  <Application>Microsoft Macintosh PowerPoint</Application>
  <PresentationFormat>Widescreen</PresentationFormat>
  <Paragraphs>28</Paragraphs>
  <Slides>7</Slides>
  <Notes>5</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7</vt:i4>
      </vt:variant>
    </vt:vector>
  </HeadingPairs>
  <TitlesOfParts>
    <vt:vector size="19" baseType="lpstr">
      <vt:lpstr>Arial</vt:lpstr>
      <vt:lpstr>Arial Bold</vt:lpstr>
      <vt:lpstr>Arial Regular</vt:lpstr>
      <vt:lpstr>Calibri</vt:lpstr>
      <vt:lpstr>Palatino</vt:lpstr>
      <vt:lpstr>Palatino Italic</vt:lpstr>
      <vt:lpstr>Zoram ldsLat</vt:lpstr>
      <vt:lpstr>Informal Blue</vt:lpstr>
      <vt:lpstr>Informal Red</vt:lpstr>
      <vt:lpstr>Informal Green</vt:lpstr>
      <vt:lpstr>Informal Yellow</vt:lpstr>
      <vt:lpstr>Informal Grey</vt:lpstr>
      <vt:lpstr>Sabbath day observance</vt:lpstr>
      <vt:lpstr>Modern Day Teaching</vt:lpstr>
      <vt:lpstr>PowerPoint Presentation</vt:lpstr>
      <vt:lpstr>Possible Activities:  Discover your family</vt:lpstr>
      <vt:lpstr>Possible Activities:  Discover who you are</vt:lpstr>
      <vt:lpstr>Possible Activities:    Discover who you are</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Ingrid Ochoa</dc:creator>
  <cp:lastModifiedBy>Eric S. Graves</cp:lastModifiedBy>
  <cp:revision>34</cp:revision>
  <dcterms:created xsi:type="dcterms:W3CDTF">2018-09-14T17:13:08Z</dcterms:created>
  <dcterms:modified xsi:type="dcterms:W3CDTF">2018-12-18T15:56:51Z</dcterms:modified>
</cp:coreProperties>
</file>