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4"/>
    <p:sldMasterId id="2147483850" r:id="rId5"/>
    <p:sldMasterId id="2147483880" r:id="rId6"/>
    <p:sldMasterId id="2147483910" r:id="rId7"/>
    <p:sldMasterId id="2147483940" r:id="rId8"/>
  </p:sldMasterIdLst>
  <p:notesMasterIdLst>
    <p:notesMasterId r:id="rId22"/>
  </p:notesMasterIdLst>
  <p:sldIdLst>
    <p:sldId id="256" r:id="rId9"/>
    <p:sldId id="293" r:id="rId10"/>
    <p:sldId id="308" r:id="rId11"/>
    <p:sldId id="297" r:id="rId12"/>
    <p:sldId id="299" r:id="rId13"/>
    <p:sldId id="301" r:id="rId14"/>
    <p:sldId id="302" r:id="rId15"/>
    <p:sldId id="303" r:id="rId16"/>
    <p:sldId id="304" r:id="rId17"/>
    <p:sldId id="306" r:id="rId18"/>
    <p:sldId id="311" r:id="rId19"/>
    <p:sldId id="305"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C34"/>
    <a:srgbClr val="23345C"/>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173E0-711E-4CA4-9D90-62072B4287C2}" v="9" dt="2019-08-20T22:50:26.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9252" autoAdjust="0"/>
  </p:normalViewPr>
  <p:slideViewPr>
    <p:cSldViewPr snapToGrid="0" snapToObjects="1">
      <p:cViewPr varScale="1">
        <p:scale>
          <a:sx n="102" d="100"/>
          <a:sy n="102" d="100"/>
        </p:scale>
        <p:origin x="200" y="432"/>
      </p:cViewPr>
      <p:guideLst/>
    </p:cSldViewPr>
  </p:slideViewPr>
  <p:notesTextViewPr>
    <p:cViewPr>
      <p:scale>
        <a:sx n="1" d="1"/>
        <a:sy n="1" d="1"/>
      </p:scale>
      <p:origin x="0" y="0"/>
    </p:cViewPr>
  </p:notesTextViewPr>
  <p:notesViewPr>
    <p:cSldViewPr snapToGrid="0" snapToObjects="1" showGuides="1">
      <p:cViewPr varScale="1">
        <p:scale>
          <a:sx n="190" d="100"/>
          <a:sy n="190" d="100"/>
        </p:scale>
        <p:origin x="495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Melchizedek Priesthood Attendance Opportunity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220714642308119E-2"/>
          <c:y val="0.1224092409240924"/>
          <c:w val="0.90551625962008986"/>
          <c:h val="0.62322314908656218"/>
        </c:manualLayout>
      </c:layout>
      <c:lineChart>
        <c:grouping val="standard"/>
        <c:varyColors val="0"/>
        <c:ser>
          <c:idx val="0"/>
          <c:order val="0"/>
          <c:tx>
            <c:strRef>
              <c:f>Sheet1!$A$16</c:f>
              <c:strCache>
                <c:ptCount val="1"/>
                <c:pt idx="0">
                  <c:v>Melchizedek Priesthood holders attending priesthood meetings Potential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Sheet1!$B$15:$F$15</c:f>
              <c:strCache>
                <c:ptCount val="5"/>
                <c:pt idx="0">
                  <c:v>2015-2</c:v>
                </c:pt>
                <c:pt idx="1">
                  <c:v>2016-2</c:v>
                </c:pt>
                <c:pt idx="2">
                  <c:v>2017-2</c:v>
                </c:pt>
                <c:pt idx="3">
                  <c:v>2018-2</c:v>
                </c:pt>
                <c:pt idx="4">
                  <c:v>2019-2</c:v>
                </c:pt>
              </c:strCache>
            </c:strRef>
          </c:cat>
          <c:val>
            <c:numRef>
              <c:f>Sheet1!$B$16:$F$16</c:f>
              <c:numCache>
                <c:formatCode>_(* #,##0_);_(* \(#,##0\);_(* "-"??_);_(@_)</c:formatCode>
                <c:ptCount val="5"/>
                <c:pt idx="0">
                  <c:v>187792</c:v>
                </c:pt>
                <c:pt idx="1">
                  <c:v>187030</c:v>
                </c:pt>
                <c:pt idx="2">
                  <c:v>186392</c:v>
                </c:pt>
                <c:pt idx="3">
                  <c:v>184334</c:v>
                </c:pt>
                <c:pt idx="4">
                  <c:v>182406</c:v>
                </c:pt>
              </c:numCache>
            </c:numRef>
          </c:val>
          <c:smooth val="0"/>
          <c:extLst>
            <c:ext xmlns:c16="http://schemas.microsoft.com/office/drawing/2014/chart" uri="{C3380CC4-5D6E-409C-BE32-E72D297353CC}">
              <c16:uniqueId val="{00000000-354C-46FB-8D07-3EC70CB833B5}"/>
            </c:ext>
          </c:extLst>
        </c:ser>
        <c:ser>
          <c:idx val="1"/>
          <c:order val="1"/>
          <c:tx>
            <c:strRef>
              <c:f>Sheet1!$A$17</c:f>
              <c:strCache>
                <c:ptCount val="1"/>
                <c:pt idx="0">
                  <c:v>Melchizedek Priesthood holders attending priesthood meetings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Sheet1!$B$15:$F$15</c:f>
              <c:strCache>
                <c:ptCount val="5"/>
                <c:pt idx="0">
                  <c:v>2015-2</c:v>
                </c:pt>
                <c:pt idx="1">
                  <c:v>2016-2</c:v>
                </c:pt>
                <c:pt idx="2">
                  <c:v>2017-2</c:v>
                </c:pt>
                <c:pt idx="3">
                  <c:v>2018-2</c:v>
                </c:pt>
                <c:pt idx="4">
                  <c:v>2019-2</c:v>
                </c:pt>
              </c:strCache>
            </c:strRef>
          </c:cat>
          <c:val>
            <c:numRef>
              <c:f>Sheet1!$B$17:$F$17</c:f>
              <c:numCache>
                <c:formatCode>_(* #,##0_);_(* \(#,##0\);_(* "-"??_);_(@_)</c:formatCode>
                <c:ptCount val="5"/>
                <c:pt idx="0">
                  <c:v>111382</c:v>
                </c:pt>
                <c:pt idx="1">
                  <c:v>109256</c:v>
                </c:pt>
                <c:pt idx="2">
                  <c:v>105644</c:v>
                </c:pt>
                <c:pt idx="3">
                  <c:v>104427</c:v>
                </c:pt>
                <c:pt idx="4">
                  <c:v>102634</c:v>
                </c:pt>
              </c:numCache>
            </c:numRef>
          </c:val>
          <c:smooth val="0"/>
          <c:extLst>
            <c:ext xmlns:c16="http://schemas.microsoft.com/office/drawing/2014/chart" uri="{C3380CC4-5D6E-409C-BE32-E72D297353CC}">
              <c16:uniqueId val="{00000001-354C-46FB-8D07-3EC70CB833B5}"/>
            </c:ext>
          </c:extLst>
        </c:ser>
        <c:ser>
          <c:idx val="2"/>
          <c:order val="2"/>
          <c:tx>
            <c:strRef>
              <c:f>Sheet1!$A$18</c:f>
              <c:strCache>
                <c:ptCount val="1"/>
                <c:pt idx="0">
                  <c:v>Not attending</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Sheet1!$B$15:$F$15</c:f>
              <c:strCache>
                <c:ptCount val="5"/>
                <c:pt idx="0">
                  <c:v>2015-2</c:v>
                </c:pt>
                <c:pt idx="1">
                  <c:v>2016-2</c:v>
                </c:pt>
                <c:pt idx="2">
                  <c:v>2017-2</c:v>
                </c:pt>
                <c:pt idx="3">
                  <c:v>2018-2</c:v>
                </c:pt>
                <c:pt idx="4">
                  <c:v>2019-2</c:v>
                </c:pt>
              </c:strCache>
            </c:strRef>
          </c:cat>
          <c:val>
            <c:numRef>
              <c:f>Sheet1!$B$18:$F$18</c:f>
              <c:numCache>
                <c:formatCode>_(* #,##0_);_(* \(#,##0\);_(* "-"??_);_(@_)</c:formatCode>
                <c:ptCount val="5"/>
                <c:pt idx="0">
                  <c:v>76410</c:v>
                </c:pt>
                <c:pt idx="1">
                  <c:v>77774</c:v>
                </c:pt>
                <c:pt idx="2">
                  <c:v>80748</c:v>
                </c:pt>
                <c:pt idx="3">
                  <c:v>79907</c:v>
                </c:pt>
                <c:pt idx="4">
                  <c:v>79772</c:v>
                </c:pt>
              </c:numCache>
            </c:numRef>
          </c:val>
          <c:smooth val="0"/>
          <c:extLst>
            <c:ext xmlns:c16="http://schemas.microsoft.com/office/drawing/2014/chart" uri="{C3380CC4-5D6E-409C-BE32-E72D297353CC}">
              <c16:uniqueId val="{00000002-354C-46FB-8D07-3EC70CB833B5}"/>
            </c:ext>
          </c:extLst>
        </c:ser>
        <c:dLbls>
          <c:showLegendKey val="0"/>
          <c:showVal val="0"/>
          <c:showCatName val="0"/>
          <c:showSerName val="0"/>
          <c:showPercent val="0"/>
          <c:showBubbleSize val="0"/>
        </c:dLbls>
        <c:smooth val="0"/>
        <c:axId val="1587699160"/>
        <c:axId val="1587684400"/>
      </c:lineChart>
      <c:catAx>
        <c:axId val="158769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684400"/>
        <c:crosses val="autoZero"/>
        <c:auto val="1"/>
        <c:lblAlgn val="ctr"/>
        <c:lblOffset val="100"/>
        <c:noMultiLvlLbl val="0"/>
      </c:catAx>
      <c:valAx>
        <c:axId val="15876844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Melchizedek Priesthood Holders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crossAx val="1587699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8DAC-616D-AC4C-BD68-304992C052EF}" type="datetimeFigureOut">
              <a:rPr lang="en-US" smtClean="0"/>
              <a:t>8/22/19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3D855-7AB7-AC46-905D-9613FF3E6A59}" type="slidenum">
              <a:rPr lang="en-US" smtClean="0"/>
              <a:t>‹#›</a:t>
            </a:fld>
            <a:endParaRPr lang="en-US"/>
          </a:p>
        </p:txBody>
      </p:sp>
    </p:spTree>
    <p:extLst>
      <p:ext uri="{BB962C8B-B14F-4D97-AF65-F5344CB8AC3E}">
        <p14:creationId xmlns:p14="http://schemas.microsoft.com/office/powerpoint/2010/main" val="146112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2743200"/>
            <a:ext cx="12192000" cy="3155950"/>
          </a:xfrm>
          <a:prstGeom prst="rect">
            <a:avLst/>
          </a:prstGeom>
        </p:spPr>
      </p:pic>
      <p:sp>
        <p:nvSpPr>
          <p:cNvPr id="12" name="Rectangle 11"/>
          <p:cNvSpPr/>
          <p:nvPr userDrawn="1"/>
        </p:nvSpPr>
        <p:spPr>
          <a:xfrm>
            <a:off x="0" y="5884752"/>
            <a:ext cx="12192000" cy="973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6404" y="1130103"/>
            <a:ext cx="11039192" cy="1518897"/>
          </a:xfrm>
        </p:spPr>
        <p:txBody>
          <a:bodyPr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800" cap="all" spc="0" baseline="0">
                <a:solidFill>
                  <a:schemeClr val="tx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18" name="Text Placeholder 2"/>
          <p:cNvSpPr>
            <a:spLocks noGrp="1"/>
          </p:cNvSpPr>
          <p:nvPr>
            <p:ph type="body" idx="1"/>
          </p:nvPr>
        </p:nvSpPr>
        <p:spPr>
          <a:xfrm>
            <a:off x="831850" y="2743200"/>
            <a:ext cx="10515600" cy="464239"/>
          </a:xfrm>
        </p:spPr>
        <p:txBody>
          <a:bodyPr>
            <a:noAutofit/>
          </a:bodyPr>
          <a:lstStyle>
            <a:lvl1pPr marL="0" indent="0" algn="ctr">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1" i="1">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rot="16200000" flipV="1">
            <a:off x="6544865" y="1210866"/>
            <a:ext cx="6858000" cy="4436269"/>
          </a:xfrm>
          <a:prstGeom prst="rect">
            <a:avLst/>
          </a:prstGeom>
        </p:spPr>
      </p:pic>
      <p:sp>
        <p:nvSpPr>
          <p:cNvPr id="9" name="Text Placeholder 7"/>
          <p:cNvSpPr>
            <a:spLocks noGrp="1"/>
          </p:cNvSpPr>
          <p:nvPr>
            <p:ph type="body" sz="quarter" idx="12" hasCustomPrompt="1"/>
          </p:nvPr>
        </p:nvSpPr>
        <p:spPr>
          <a:xfrm>
            <a:off x="3992153" y="1484933"/>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0"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0187609" cy="1424610"/>
          </a:xfrm>
        </p:spPr>
        <p:txBody>
          <a:bodyPr anchor="t"/>
          <a:lstStyle>
            <a:lvl1pPr>
              <a:lnSpc>
                <a:spcPct val="100000"/>
              </a:lnSpc>
              <a:defRPr/>
            </a:lvl1pPr>
          </a:lstStyle>
          <a:p>
            <a:r>
              <a:rPr lang="en-US" dirty="0"/>
              <a:t>Click to edit Master title style longer title goes here</a:t>
            </a:r>
          </a:p>
        </p:txBody>
      </p:sp>
      <p:sp>
        <p:nvSpPr>
          <p:cNvPr id="3" name="Content Placeholder 2"/>
          <p:cNvSpPr>
            <a:spLocks noGrp="1"/>
          </p:cNvSpPr>
          <p:nvPr>
            <p:ph idx="1"/>
          </p:nvPr>
        </p:nvSpPr>
        <p:spPr>
          <a:xfrm>
            <a:off x="496217" y="1895762"/>
            <a:ext cx="10187610" cy="3672301"/>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94186" y="377253"/>
            <a:ext cx="9826488" cy="769662"/>
          </a:xfrm>
        </p:spPr>
        <p:txBody>
          <a:bodyPr/>
          <a:lstStyle>
            <a:lvl1pPr>
              <a:lnSpc>
                <a:spcPct val="100000"/>
              </a:lnSpc>
              <a:defRPr/>
            </a:lvl1pPr>
          </a:lstStyle>
          <a:p>
            <a:r>
              <a:rPr lang="en-US" dirty="0"/>
              <a:t>Click to edit Master title style</a:t>
            </a:r>
          </a:p>
        </p:txBody>
      </p:sp>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Content Placeholder 2"/>
          <p:cNvSpPr>
            <a:spLocks noGrp="1"/>
          </p:cNvSpPr>
          <p:nvPr>
            <p:ph sz="half" idx="1"/>
          </p:nvPr>
        </p:nvSpPr>
        <p:spPr>
          <a:xfrm>
            <a:off x="598546" y="1281852"/>
            <a:ext cx="5045897"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547556" y="1281852"/>
            <a:ext cx="4996744"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a:lvl1pPr>
          </a:lstStyle>
          <a:p>
            <a:r>
              <a:rPr lang="en-US" dirty="0"/>
              <a:t>Click to edit Master title style</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criptur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a:lvl1pPr>
          </a:lstStyle>
          <a:p>
            <a:endParaRPr lang="en-US" dirty="0"/>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latin typeface="Zoram ldsLat Light" charset="0"/>
                <a:ea typeface="Zoram ldsLat Light" charset="0"/>
                <a:cs typeface="Zoram ldsLat Light"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683828" y="2027582"/>
            <a:ext cx="4860471" cy="4103947"/>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769662"/>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494467" y="1295877"/>
            <a:ext cx="10187610" cy="4351338"/>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b="1" i="0">
                <a:latin typeface="Palatino Bold" charset="0"/>
                <a:ea typeface="Palatino Bold" charset="0"/>
                <a:cs typeface="Palatino Bold" charset="0"/>
              </a:defRPr>
            </a:lvl1pPr>
            <a:lvl2pPr marL="685800" marR="0" indent="-228600" algn="l" defTabSz="914400" rtl="0" eaLnBrk="1" fontAlgn="auto" latinLnBrk="0" hangingPunct="1">
              <a:lnSpc>
                <a:spcPct val="100000"/>
              </a:lnSpc>
              <a:spcBef>
                <a:spcPts val="500"/>
              </a:spcBef>
              <a:spcAft>
                <a:spcPts val="0"/>
              </a:spcAft>
              <a:buClrTx/>
              <a:buSzTx/>
              <a:buFont typeface="Arial"/>
              <a:buChar char="•"/>
              <a:tabLst/>
              <a:defRPr/>
            </a:lvl2pPr>
            <a:lvl3pPr marL="1143000" marR="0" indent="-228600" algn="l" defTabSz="914400" rtl="0" eaLnBrk="1" fontAlgn="auto" latinLnBrk="0" hangingPunct="1">
              <a:lnSpc>
                <a:spcPct val="100000"/>
              </a:lnSpc>
              <a:spcBef>
                <a:spcPts val="500"/>
              </a:spcBef>
              <a:spcAft>
                <a:spcPts val="0"/>
              </a:spcAft>
              <a:buClrTx/>
              <a:buSzTx/>
              <a:buFont typeface="Arial"/>
              <a:buChar char="•"/>
              <a:tabLst/>
              <a:defRPr/>
            </a:lvl3pPr>
            <a:lvl4pPr marL="1600200" marR="0" indent="-228600" algn="l" defTabSz="914400" rtl="0" eaLnBrk="1" fontAlgn="auto" latinLnBrk="0" hangingPunct="1">
              <a:lnSpc>
                <a:spcPct val="100000"/>
              </a:lnSpc>
              <a:spcBef>
                <a:spcPts val="500"/>
              </a:spcBef>
              <a:spcAft>
                <a:spcPts val="0"/>
              </a:spcAft>
              <a:buClrTx/>
              <a:buSzTx/>
              <a:buFont typeface="Arial"/>
              <a:buChar char="•"/>
              <a:tabLst/>
              <a:defRPr/>
            </a:lvl4pPr>
            <a:lvl5pPr marL="2057400" marR="0" indent="-228600" algn="l" defTabSz="914400" rtl="0" eaLnBrk="1" fontAlgn="auto" latinLnBrk="0" hangingPunct="1">
              <a:lnSpc>
                <a:spcPct val="100000"/>
              </a:lnSpc>
              <a:spcBef>
                <a:spcPts val="500"/>
              </a:spcBef>
              <a:spcAft>
                <a:spcPts val="0"/>
              </a:spcAft>
              <a:buClrTx/>
              <a:buSzTx/>
              <a:buFont typeface="Arial"/>
              <a:buChar char="•"/>
              <a:tabLst/>
              <a:defRPr/>
            </a:lvl5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rgbClr val="003057"/>
                </a:solidFill>
                <a:effectLst/>
                <a:uLnTx/>
                <a:uFillTx/>
                <a:latin typeface="Palatino Bold" charset="0"/>
              </a:rPr>
              <a:t>Click to edit Master text styles</a:t>
            </a:r>
          </a:p>
          <a:p>
            <a:pPr marL="228600" marR="0" lvl="1"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rgbClr val="003057"/>
                </a:solidFill>
                <a:effectLst/>
                <a:uLnTx/>
                <a:uFillTx/>
                <a:latin typeface="Palatino Bold" charset="0"/>
              </a:rPr>
              <a:t>Second level</a:t>
            </a:r>
          </a:p>
          <a:p>
            <a:pPr marL="228600" marR="0" lvl="2"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rgbClr val="003057"/>
                </a:solidFill>
                <a:effectLst/>
                <a:uLnTx/>
                <a:uFillTx/>
                <a:latin typeface="Palatino Bold" charset="0"/>
              </a:rPr>
              <a:t>Third level</a:t>
            </a:r>
          </a:p>
          <a:p>
            <a:pPr marL="228600" marR="0" lvl="3"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rgbClr val="003057"/>
                </a:solidFill>
                <a:effectLst/>
                <a:uLnTx/>
                <a:uFillTx/>
                <a:latin typeface="Palatino Bold" charset="0"/>
              </a:rPr>
              <a:t>Fourth level</a:t>
            </a:r>
          </a:p>
          <a:p>
            <a:pPr marL="228600" marR="0" lvl="4"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rgbClr val="003057"/>
                </a:solidFill>
                <a:effectLst/>
                <a:uLnTx/>
                <a:uFillTx/>
                <a:latin typeface="Palatino Bold" charset="0"/>
              </a:rPr>
              <a:t>Fifth level</a:t>
            </a:r>
            <a:endPar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a:lvl1pPr>
          </a:lstStyle>
          <a:p>
            <a:endParaRPr lang="en-US" dirty="0"/>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a:lvl1pPr>
          </a:lstStyle>
          <a:p>
            <a:endParaRPr lang="en-US" dirty="0"/>
          </a:p>
        </p:txBody>
      </p:sp>
      <p:sp>
        <p:nvSpPr>
          <p:cNvPr id="4"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Image Coll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a:lvl1pPr>
          </a:lstStyle>
          <a:p>
            <a:endParaRPr lang="en-US" dirty="0"/>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3"/>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p>
            <a:endParaRPr lang="en-US"/>
          </a:p>
        </p:txBody>
      </p:sp>
      <p:sp>
        <p:nvSpPr>
          <p:cNvPr id="3"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8304" y="2554159"/>
            <a:ext cx="5842692" cy="1749682"/>
          </a:xfrm>
          <a:prstGeom prst="rect">
            <a:avLst/>
          </a:prstGeom>
        </p:spPr>
      </p:pic>
      <p:sp>
        <p:nvSpPr>
          <p:cNvPr id="4" name="Rectangle 3"/>
          <p:cNvSpPr/>
          <p:nvPr userDrawn="1"/>
        </p:nvSpPr>
        <p:spPr>
          <a:xfrm>
            <a:off x="4269216" y="6152109"/>
            <a:ext cx="3653564" cy="261610"/>
          </a:xfrm>
          <a:prstGeom prst="rect">
            <a:avLst/>
          </a:prstGeom>
        </p:spPr>
        <p:txBody>
          <a:bodyPr wrap="none">
            <a:spAutoFit/>
          </a:bodyPr>
          <a:lstStyle/>
          <a:p>
            <a:pPr algn="ctr"/>
            <a:r>
              <a:rPr lang="en-US" sz="1100" b="0" i="0" dirty="0">
                <a:solidFill>
                  <a:schemeClr val="bg1">
                    <a:alpha val="20000"/>
                  </a:schemeClr>
                </a:solidFill>
                <a:latin typeface="Arial" charset="0"/>
                <a:ea typeface="Arial" charset="0"/>
                <a:cs typeface="Arial" charset="0"/>
              </a:rPr>
              <a:t> © 2017 by Intellectual Reserve, Inc. All rights reserved.</a:t>
            </a: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617299"/>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494467" y="1943101"/>
            <a:ext cx="10187610" cy="3704114"/>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
        <p:nvSpPr>
          <p:cNvPr id="6" name="Text Placeholder 2"/>
          <p:cNvSpPr>
            <a:spLocks noGrp="1"/>
          </p:cNvSpPr>
          <p:nvPr>
            <p:ph type="body" idx="12"/>
          </p:nvPr>
        </p:nvSpPr>
        <p:spPr>
          <a:xfrm>
            <a:off x="494467" y="1171469"/>
            <a:ext cx="10515600" cy="383668"/>
          </a:xfrm>
        </p:spPr>
        <p:txBody>
          <a:bodyPr>
            <a:noAutofit/>
          </a:bodyPr>
          <a:lstStyle>
            <a:lvl1pPr marL="0" indent="0" algn="l">
              <a:lnSpc>
                <a:spcPct val="100000"/>
              </a:lnSpc>
              <a:buNone/>
              <a:defRPr sz="2800" b="0" i="0" cap="all" spc="0" baseline="0">
                <a:solidFill>
                  <a:schemeClr val="bg2">
                    <a:lumMod val="2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1" i="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accent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a:lvl1pPr>
          </a:lstStyle>
          <a:p>
            <a:endParaRPr lang="en-US" dirty="0"/>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a:lvl1pPr>
          </a:lstStyle>
          <a:p>
            <a:endParaRPr lang="en-US" dirty="0"/>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a:lvl1pPr>
          </a:lstStyle>
          <a:p>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1" name="Slide Number Placeholder 13"/>
          <p:cNvSpPr>
            <a:spLocks noGrp="1"/>
          </p:cNvSpPr>
          <p:nvPr>
            <p:ph type="sldNum" sz="quarter" idx="14"/>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1" i="1">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rot="16200000" flipV="1">
            <a:off x="6544865" y="1210866"/>
            <a:ext cx="6858000" cy="4436269"/>
          </a:xfrm>
          <a:prstGeom prst="rect">
            <a:avLst/>
          </a:prstGeom>
        </p:spPr>
      </p:pic>
      <p:sp>
        <p:nvSpPr>
          <p:cNvPr id="9" name="Text Placeholder 7"/>
          <p:cNvSpPr>
            <a:spLocks noGrp="1"/>
          </p:cNvSpPr>
          <p:nvPr>
            <p:ph type="body" sz="quarter" idx="12" hasCustomPrompt="1"/>
          </p:nvPr>
        </p:nvSpPr>
        <p:spPr>
          <a:xfrm>
            <a:off x="3992153" y="1484933"/>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0"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769662"/>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295877"/>
            <a:ext cx="10187610" cy="4351338"/>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617299"/>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943101"/>
            <a:ext cx="10187610" cy="3704114"/>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
        <p:nvSpPr>
          <p:cNvPr id="6" name="Text Placeholder 2"/>
          <p:cNvSpPr>
            <a:spLocks noGrp="1"/>
          </p:cNvSpPr>
          <p:nvPr>
            <p:ph type="body" idx="12"/>
          </p:nvPr>
        </p:nvSpPr>
        <p:spPr>
          <a:xfrm>
            <a:off x="494467" y="1171469"/>
            <a:ext cx="10515600" cy="383668"/>
          </a:xfrm>
        </p:spPr>
        <p:txBody>
          <a:bodyPr>
            <a:noAutofit/>
          </a:bodyPr>
          <a:lstStyle>
            <a:lvl1pPr marL="0" indent="0" algn="l">
              <a:lnSpc>
                <a:spcPct val="100000"/>
              </a:lnSpc>
              <a:buNone/>
              <a:defRPr sz="2800" b="0" i="0" cap="all" spc="0" baseline="0">
                <a:solidFill>
                  <a:schemeClr val="bg2">
                    <a:lumMod val="2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0187609" cy="1424610"/>
          </a:xfrm>
        </p:spPr>
        <p:txBody>
          <a:bodyPr anchor="t"/>
          <a:lstStyle>
            <a:lvl1pPr>
              <a:lnSpc>
                <a:spcPct val="100000"/>
              </a:lnSpc>
              <a:defRPr/>
            </a:lvl1pPr>
          </a:lstStyle>
          <a:p>
            <a:r>
              <a:rPr lang="en-US" dirty="0"/>
              <a:t>Click to edit Master title style longer title goes here</a:t>
            </a:r>
          </a:p>
        </p:txBody>
      </p:sp>
      <p:sp>
        <p:nvSpPr>
          <p:cNvPr id="3" name="Content Placeholder 2"/>
          <p:cNvSpPr>
            <a:spLocks noGrp="1"/>
          </p:cNvSpPr>
          <p:nvPr>
            <p:ph idx="1"/>
          </p:nvPr>
        </p:nvSpPr>
        <p:spPr>
          <a:xfrm>
            <a:off x="496217" y="1895762"/>
            <a:ext cx="10187610" cy="3672301"/>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94186" y="377253"/>
            <a:ext cx="9826488" cy="769662"/>
          </a:xfrm>
        </p:spPr>
        <p:txBody>
          <a:bodyPr/>
          <a:lstStyle>
            <a:lvl1pPr>
              <a:lnSpc>
                <a:spcPct val="100000"/>
              </a:lnSpc>
              <a:defRPr/>
            </a:lvl1pPr>
          </a:lstStyle>
          <a:p>
            <a:r>
              <a:rPr lang="en-US" dirty="0"/>
              <a:t>Click to edit Master title style</a:t>
            </a:r>
          </a:p>
        </p:txBody>
      </p:sp>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Content Placeholder 2"/>
          <p:cNvSpPr>
            <a:spLocks noGrp="1"/>
          </p:cNvSpPr>
          <p:nvPr>
            <p:ph sz="half" idx="1"/>
          </p:nvPr>
        </p:nvSpPr>
        <p:spPr>
          <a:xfrm>
            <a:off x="598546" y="1281852"/>
            <a:ext cx="5045897"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547556" y="1281852"/>
            <a:ext cx="4996744"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a:lvl1pPr>
          </a:lstStyle>
          <a:p>
            <a:r>
              <a:rPr lang="en-US" dirty="0"/>
              <a:t>Click to edit Master title style</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criptur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0187609" cy="1424610"/>
          </a:xfrm>
        </p:spPr>
        <p:txBody>
          <a:bodyPr anchor="t"/>
          <a:lstStyle>
            <a:lvl1pPr>
              <a:lnSpc>
                <a:spcPct val="100000"/>
              </a:lnSpc>
              <a:defRPr/>
            </a:lvl1pPr>
          </a:lstStyle>
          <a:p>
            <a:r>
              <a:rPr lang="en-US" dirty="0"/>
              <a:t>Click to edit Master title style longer title goes here</a:t>
            </a:r>
          </a:p>
        </p:txBody>
      </p:sp>
      <p:sp>
        <p:nvSpPr>
          <p:cNvPr id="3" name="Content Placeholder 2"/>
          <p:cNvSpPr>
            <a:spLocks noGrp="1"/>
          </p:cNvSpPr>
          <p:nvPr>
            <p:ph idx="1"/>
          </p:nvPr>
        </p:nvSpPr>
        <p:spPr>
          <a:xfrm>
            <a:off x="496217" y="1895762"/>
            <a:ext cx="10187610" cy="3672301"/>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a:lvl1pPr>
          </a:lstStyle>
          <a:p>
            <a:endParaRPr lang="en-US" dirty="0"/>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latin typeface="Zoram ldsLat Light" charset="0"/>
                <a:ea typeface="Zoram ldsLat Light" charset="0"/>
                <a:cs typeface="Zoram ldsLat Light"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683828" y="2027582"/>
            <a:ext cx="4860471" cy="4103947"/>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a:lvl1pPr>
          </a:lstStyle>
          <a:p>
            <a:endParaRPr lang="en-US" dirty="0"/>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a:lvl1pPr>
          </a:lstStyle>
          <a:p>
            <a:endParaRPr lang="en-US" dirty="0"/>
          </a:p>
        </p:txBody>
      </p:sp>
      <p:sp>
        <p:nvSpPr>
          <p:cNvPr id="4"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Image Coll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a:lvl1pPr>
          </a:lstStyle>
          <a:p>
            <a:endParaRPr lang="en-US" dirty="0"/>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3"/>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p>
            <a:endParaRPr lang="en-US"/>
          </a:p>
        </p:txBody>
      </p:sp>
      <p:sp>
        <p:nvSpPr>
          <p:cNvPr id="3"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94186" y="377253"/>
            <a:ext cx="9826488" cy="769662"/>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98546" y="1281852"/>
            <a:ext cx="5045897"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47556" y="1281852"/>
            <a:ext cx="4996744"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8304" y="2554159"/>
            <a:ext cx="5842692" cy="1749682"/>
          </a:xfrm>
          <a:prstGeom prst="rect">
            <a:avLst/>
          </a:prstGeom>
        </p:spPr>
      </p:pic>
      <p:sp>
        <p:nvSpPr>
          <p:cNvPr id="4" name="Rectangle 3"/>
          <p:cNvSpPr/>
          <p:nvPr userDrawn="1"/>
        </p:nvSpPr>
        <p:spPr>
          <a:xfrm>
            <a:off x="4269216" y="6152109"/>
            <a:ext cx="3653564" cy="261610"/>
          </a:xfrm>
          <a:prstGeom prst="rect">
            <a:avLst/>
          </a:prstGeom>
        </p:spPr>
        <p:txBody>
          <a:bodyPr wrap="none">
            <a:spAutoFit/>
          </a:bodyPr>
          <a:lstStyle/>
          <a:p>
            <a:pPr algn="ctr"/>
            <a:r>
              <a:rPr lang="en-US" sz="1100" b="0" i="0" dirty="0">
                <a:solidFill>
                  <a:schemeClr val="bg1">
                    <a:alpha val="20000"/>
                  </a:schemeClr>
                </a:solidFill>
                <a:latin typeface="Arial" charset="0"/>
                <a:ea typeface="Arial" charset="0"/>
                <a:cs typeface="Arial" charset="0"/>
              </a:rPr>
              <a:t> © 2017 by Intellectual Reserve, Inc. All rights reserved.</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a:lvl1pPr>
          </a:lstStyle>
          <a:p>
            <a:r>
              <a:rPr lang="en-US"/>
              <a:t>Click to edit Master title style</a:t>
            </a:r>
            <a:endParaRPr lang="en-US" dirty="0"/>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riptur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a:solidFill>
                  <a:schemeClr val="tx1"/>
                </a:solidFill>
              </a:defRPr>
            </a:lvl1pPr>
          </a:lstStyle>
          <a:p>
            <a:r>
              <a:rPr lang="en-US"/>
              <a:t>Click to edit Master title style</a:t>
            </a:r>
            <a:endParaRPr lang="en-US" dirty="0"/>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a:solidFill>
                  <a:schemeClr val="tx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a:lvl1pPr>
          </a:lstStyle>
          <a:p>
            <a:r>
              <a:rPr lang="en-US"/>
              <a:t>Click icon to add picture</a:t>
            </a:r>
            <a:endParaRPr lang="en-US" dirty="0"/>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a:solidFill>
                  <a:schemeClr val="tx1"/>
                </a:solidFill>
              </a:defRPr>
            </a:lvl1pPr>
          </a:lstStyle>
          <a:p>
            <a:r>
              <a:rPr lang="en-US"/>
              <a:t>Click to edit Master title style</a:t>
            </a:r>
            <a:endParaRPr lang="en-US" dirty="0"/>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V="1">
            <a:off x="0" y="0"/>
            <a:ext cx="12192000" cy="3155950"/>
          </a:xfrm>
          <a:prstGeom prst="rect">
            <a:avLst/>
          </a:prstGeom>
        </p:spPr>
      </p:pic>
      <p:sp>
        <p:nvSpPr>
          <p:cNvPr id="2" name="Title 1"/>
          <p:cNvSpPr>
            <a:spLocks noGrp="1"/>
          </p:cNvSpPr>
          <p:nvPr>
            <p:ph type="ctrTitle" hasCustomPrompt="1"/>
          </p:nvPr>
        </p:nvSpPr>
        <p:spPr>
          <a:xfrm>
            <a:off x="1159565" y="2669211"/>
            <a:ext cx="10456031" cy="1544983"/>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cap="all" baseline="0">
                <a:solidFill>
                  <a:schemeClr val="tx1"/>
                </a:solidFill>
              </a:defRPr>
            </a:lvl1pPr>
          </a:lstStyle>
          <a:p>
            <a:r>
              <a:rPr lang="en-US" dirty="0"/>
              <a:t>PRESENTATION </a:t>
            </a:r>
            <a:br>
              <a:rPr lang="en-US" dirty="0"/>
            </a:br>
            <a:r>
              <a:rPr lang="en-US" dirty="0"/>
              <a:t>TITLE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tx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tx1"/>
                </a:solidFill>
                <a:latin typeface="Arial Bold" charset="0"/>
                <a:ea typeface="Arial Bold" charset="0"/>
                <a:cs typeface="Arial Bold" charset="0"/>
              </a:defRPr>
            </a:lvl1pPr>
          </a:lstStyle>
          <a:p>
            <a:r>
              <a:rPr lang="en-US" dirty="0"/>
              <a:t>Department Goes Here</a:t>
            </a:r>
          </a:p>
        </p:txBody>
      </p:sp>
      <p:sp>
        <p:nvSpPr>
          <p:cNvPr id="10" name="Text Placeholder 2"/>
          <p:cNvSpPr>
            <a:spLocks noGrp="1"/>
          </p:cNvSpPr>
          <p:nvPr>
            <p:ph type="body" idx="1"/>
          </p:nvPr>
        </p:nvSpPr>
        <p:spPr>
          <a:xfrm>
            <a:off x="1159565" y="4500462"/>
            <a:ext cx="10515600" cy="383668"/>
          </a:xfrm>
        </p:spPr>
        <p:txBody>
          <a:bodyPr>
            <a:no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a:lvl1pPr>
          </a:lstStyle>
          <a:p>
            <a:r>
              <a:rPr lang="en-US"/>
              <a:t>Click icon to add picture</a:t>
            </a:r>
            <a:endParaRPr lang="en-US" dirty="0"/>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latin typeface="Zoram ldsLat Light" charset="0"/>
                <a:ea typeface="Zoram ldsLat Light" charset="0"/>
                <a:cs typeface="Zoram ldsLat Light"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r>
              <a:rPr lang="en-US"/>
              <a:t>Click to edit Master text styles</a:t>
            </a:r>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6683828" y="2027582"/>
            <a:ext cx="4860471" cy="4103947"/>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a:lvl1pPr>
          </a:lstStyle>
          <a:p>
            <a:r>
              <a:rPr lang="en-US"/>
              <a:t>Click icon to add picture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a:lvl1pPr>
          </a:lstStyle>
          <a:p>
            <a:r>
              <a:rPr lang="en-US"/>
              <a:t>Click icon to add picture</a:t>
            </a:r>
            <a:endParaRPr lang="en-US" dirty="0"/>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a:lvl1pPr>
          </a:lstStyle>
          <a:p>
            <a:r>
              <a:rPr lang="en-US"/>
              <a:t>Click icon to add picture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a:lvl1pPr>
          </a:lstStyle>
          <a:p>
            <a:r>
              <a:rPr lang="en-US"/>
              <a:t>Click icon to add picture</a:t>
            </a:r>
            <a:endParaRPr lang="en-US" dirty="0"/>
          </a:p>
        </p:txBody>
      </p:sp>
      <p:sp>
        <p:nvSpPr>
          <p:cNvPr id="4"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oll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r>
              <a:rPr lang="en-US"/>
              <a:t>Click icon to add picture</a:t>
            </a:r>
            <a:endParaRPr lang="en-US" dirty="0"/>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a:lvl1pPr>
          </a:lstStyle>
          <a:p>
            <a:r>
              <a:rPr lang="en-US"/>
              <a:t>Click icon to add picture</a:t>
            </a:r>
            <a:endParaRPr lang="en-US" dirty="0"/>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a:lvl1pPr>
          </a:lstStyle>
          <a:p>
            <a:r>
              <a:rPr lang="en-US"/>
              <a:t>Click icon to add picture</a:t>
            </a:r>
            <a:endParaRPr lang="en-US" dirty="0"/>
          </a:p>
        </p:txBody>
      </p:sp>
      <p:sp>
        <p:nvSpPr>
          <p:cNvPr id="5" name="Footer Placeholder 9"/>
          <p:cNvSpPr>
            <a:spLocks noGrp="1"/>
          </p:cNvSpPr>
          <p:nvPr>
            <p:ph type="ftr" sz="quarter" idx="13"/>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p>
            <a:r>
              <a:rPr lang="en-US"/>
              <a:t>Click icon to add media</a:t>
            </a:r>
          </a:p>
        </p:txBody>
      </p:sp>
      <p:sp>
        <p:nvSpPr>
          <p:cNvPr id="3"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8304" y="2554159"/>
            <a:ext cx="5842692" cy="1749682"/>
          </a:xfrm>
          <a:prstGeom prst="rect">
            <a:avLst/>
          </a:prstGeom>
        </p:spPr>
      </p:pic>
      <p:sp>
        <p:nvSpPr>
          <p:cNvPr id="4" name="Rectangle 3"/>
          <p:cNvSpPr/>
          <p:nvPr userDrawn="1"/>
        </p:nvSpPr>
        <p:spPr>
          <a:xfrm>
            <a:off x="4269216" y="6152109"/>
            <a:ext cx="3653564" cy="261610"/>
          </a:xfrm>
          <a:prstGeom prst="rect">
            <a:avLst/>
          </a:prstGeom>
        </p:spPr>
        <p:txBody>
          <a:bodyPr wrap="none">
            <a:spAutoFit/>
          </a:bodyPr>
          <a:lstStyle/>
          <a:p>
            <a:pPr algn="ctr"/>
            <a:r>
              <a:rPr lang="en-US" sz="1100" b="0" i="0" dirty="0">
                <a:solidFill>
                  <a:schemeClr val="bg1">
                    <a:alpha val="20000"/>
                  </a:schemeClr>
                </a:solidFill>
                <a:latin typeface="Arial" charset="0"/>
                <a:ea typeface="Arial" charset="0"/>
                <a:cs typeface="Arial" charset="0"/>
              </a:rPr>
              <a:t> © 2017 by Intellectual Reserve, Inc. All rights reserved.</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spTree>
      <p:nvGrpSpPr>
        <p:cNvPr id="1" name=""/>
        <p:cNvGrpSpPr/>
        <p:nvPr/>
      </p:nvGrpSpPr>
      <p:grpSpPr>
        <a:xfrm>
          <a:off x="0" y="0"/>
          <a:ext cx="0" cy="0"/>
          <a:chOff x="0" y="0"/>
          <a:chExt cx="0" cy="0"/>
        </a:xfrm>
      </p:grpSpPr>
      <p:sp>
        <p:nvSpPr>
          <p:cNvPr id="12" name="Rectangle 11"/>
          <p:cNvSpPr/>
          <p:nvPr userDrawn="1"/>
        </p:nvSpPr>
        <p:spPr>
          <a:xfrm>
            <a:off x="0" y="3722914"/>
            <a:ext cx="12192000" cy="3135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996950"/>
            <a:ext cx="12192000" cy="3155950"/>
          </a:xfrm>
          <a:prstGeom prst="rect">
            <a:avLst/>
          </a:prstGeom>
        </p:spPr>
      </p:pic>
      <p:sp>
        <p:nvSpPr>
          <p:cNvPr id="2" name="Title 1"/>
          <p:cNvSpPr>
            <a:spLocks noGrp="1"/>
          </p:cNvSpPr>
          <p:nvPr>
            <p:ph type="ctrTitle" hasCustomPrompt="1"/>
          </p:nvPr>
        </p:nvSpPr>
        <p:spPr>
          <a:xfrm>
            <a:off x="576404" y="3894639"/>
            <a:ext cx="11039192" cy="1873940"/>
          </a:xfrm>
        </p:spPr>
        <p:txBody>
          <a:bodyPr anchor="t">
            <a:noAutofit/>
          </a:bodyPr>
          <a:lstStyle>
            <a:lvl1pPr marL="0" marR="0" indent="0" algn="ctr" defTabSz="914400" rtl="0" eaLnBrk="1" fontAlgn="auto" latinLnBrk="0" hangingPunct="1">
              <a:lnSpc>
                <a:spcPct val="100000"/>
              </a:lnSpc>
              <a:spcBef>
                <a:spcPct val="0"/>
              </a:spcBef>
              <a:spcAft>
                <a:spcPts val="0"/>
              </a:spcAft>
              <a:buClrTx/>
              <a:buSzTx/>
              <a:buFontTx/>
              <a:buNone/>
              <a:tabLst/>
              <a:defRPr sz="5400" baseline="0">
                <a:solidFill>
                  <a:schemeClr val="bg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1597058" y="6299426"/>
            <a:ext cx="9011135" cy="275744"/>
          </a:xfrm>
          <a:prstGeom prst="rect">
            <a:avLst/>
          </a:prstGeom>
        </p:spPr>
        <p:txBody>
          <a:bodyPr anchor="t"/>
          <a:lstStyle>
            <a:lvl1pPr algn="ctr">
              <a:defRPr sz="900" b="0" i="0">
                <a:solidFill>
                  <a:schemeClr val="bg1"/>
                </a:solidFill>
                <a:latin typeface="Arial" charset="0"/>
                <a:ea typeface="Arial" charset="0"/>
                <a:cs typeface="Arial" charset="0"/>
              </a:defRPr>
            </a:lvl1pPr>
          </a:lstStyle>
          <a:p>
            <a:r>
              <a:rPr lang="en-US" dirty="0"/>
              <a:t>Confidential—for headquarters use only   |  © 2017 by Intellectual Reserve, Inc. All Rights Reserved. PD#88888888</a:t>
            </a:r>
          </a:p>
        </p:txBody>
      </p:sp>
      <p:sp>
        <p:nvSpPr>
          <p:cNvPr id="10" name="Text Placeholder 2"/>
          <p:cNvSpPr>
            <a:spLocks noGrp="1"/>
          </p:cNvSpPr>
          <p:nvPr>
            <p:ph type="body" idx="1"/>
          </p:nvPr>
        </p:nvSpPr>
        <p:spPr>
          <a:xfrm>
            <a:off x="841512" y="5702008"/>
            <a:ext cx="10515600" cy="383668"/>
          </a:xfrm>
        </p:spPr>
        <p:txBody>
          <a:bodyPr>
            <a:no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7"/>
          <p:cNvSpPr>
            <a:spLocks noGrp="1"/>
          </p:cNvSpPr>
          <p:nvPr>
            <p:ph type="body" sz="quarter" idx="12" hasCustomPrompt="1"/>
          </p:nvPr>
        </p:nvSpPr>
        <p:spPr>
          <a:xfrm>
            <a:off x="3067879" y="935936"/>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V="1">
            <a:off x="-4491" y="2743200"/>
            <a:ext cx="12185202" cy="3155950"/>
          </a:xfrm>
          <a:prstGeom prst="rect">
            <a:avLst/>
          </a:prstGeom>
        </p:spPr>
      </p:pic>
      <p:sp>
        <p:nvSpPr>
          <p:cNvPr id="12" name="Rectangle 11"/>
          <p:cNvSpPr/>
          <p:nvPr userDrawn="1"/>
        </p:nvSpPr>
        <p:spPr>
          <a:xfrm>
            <a:off x="0" y="5884752"/>
            <a:ext cx="12192000" cy="973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6404" y="1130103"/>
            <a:ext cx="11039192" cy="1518897"/>
          </a:xfrm>
        </p:spPr>
        <p:txBody>
          <a:bodyPr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800" cap="all" spc="0" baseline="0">
                <a:solidFill>
                  <a:schemeClr val="tx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18" name="Text Placeholder 2"/>
          <p:cNvSpPr>
            <a:spLocks noGrp="1"/>
          </p:cNvSpPr>
          <p:nvPr>
            <p:ph type="body" idx="1"/>
          </p:nvPr>
        </p:nvSpPr>
        <p:spPr>
          <a:xfrm>
            <a:off x="831850" y="2743200"/>
            <a:ext cx="10515600" cy="464239"/>
          </a:xfrm>
        </p:spPr>
        <p:txBody>
          <a:bodyPr>
            <a:noAutofit/>
          </a:bodyPr>
          <a:lstStyle>
            <a:lvl1pPr marL="0" indent="0" algn="ctr">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6798" y="0"/>
            <a:ext cx="12178403" cy="3155950"/>
          </a:xfrm>
          <a:prstGeom prst="rect">
            <a:avLst/>
          </a:prstGeom>
        </p:spPr>
      </p:pic>
      <p:sp>
        <p:nvSpPr>
          <p:cNvPr id="2" name="Title 1"/>
          <p:cNvSpPr>
            <a:spLocks noGrp="1"/>
          </p:cNvSpPr>
          <p:nvPr>
            <p:ph type="ctrTitle" hasCustomPrompt="1"/>
          </p:nvPr>
        </p:nvSpPr>
        <p:spPr>
          <a:xfrm>
            <a:off x="1159565" y="2669211"/>
            <a:ext cx="10456031" cy="1544983"/>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cap="all" baseline="0">
                <a:solidFill>
                  <a:schemeClr val="tx1"/>
                </a:solidFill>
              </a:defRPr>
            </a:lvl1pPr>
          </a:lstStyle>
          <a:p>
            <a:r>
              <a:rPr lang="en-US" dirty="0"/>
              <a:t>PRESENTATION </a:t>
            </a:r>
            <a:br>
              <a:rPr lang="en-US" dirty="0"/>
            </a:br>
            <a:r>
              <a:rPr lang="en-US" dirty="0"/>
              <a:t>TITLE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tx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tx1"/>
                </a:solidFill>
                <a:latin typeface="Arial Bold" charset="0"/>
                <a:ea typeface="Arial Bold" charset="0"/>
                <a:cs typeface="Arial Bold" charset="0"/>
              </a:defRPr>
            </a:lvl1pPr>
          </a:lstStyle>
          <a:p>
            <a:r>
              <a:rPr lang="en-US" dirty="0"/>
              <a:t>Department Goes Here</a:t>
            </a:r>
          </a:p>
        </p:txBody>
      </p:sp>
      <p:sp>
        <p:nvSpPr>
          <p:cNvPr id="10" name="Text Placeholder 2"/>
          <p:cNvSpPr>
            <a:spLocks noGrp="1"/>
          </p:cNvSpPr>
          <p:nvPr>
            <p:ph type="body" idx="1"/>
          </p:nvPr>
        </p:nvSpPr>
        <p:spPr>
          <a:xfrm>
            <a:off x="1159565" y="4500462"/>
            <a:ext cx="10515600" cy="383668"/>
          </a:xfrm>
        </p:spPr>
        <p:txBody>
          <a:bodyPr>
            <a:no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spTree>
      <p:nvGrpSpPr>
        <p:cNvPr id="1" name=""/>
        <p:cNvGrpSpPr/>
        <p:nvPr/>
      </p:nvGrpSpPr>
      <p:grpSpPr>
        <a:xfrm>
          <a:off x="0" y="0"/>
          <a:ext cx="0" cy="0"/>
          <a:chOff x="0" y="0"/>
          <a:chExt cx="0" cy="0"/>
        </a:xfrm>
      </p:grpSpPr>
      <p:sp>
        <p:nvSpPr>
          <p:cNvPr id="12" name="Rectangle 11"/>
          <p:cNvSpPr/>
          <p:nvPr userDrawn="1"/>
        </p:nvSpPr>
        <p:spPr>
          <a:xfrm>
            <a:off x="0" y="3722914"/>
            <a:ext cx="12192000" cy="3135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flipV="1">
            <a:off x="6798" y="996950"/>
            <a:ext cx="12178403" cy="3155950"/>
          </a:xfrm>
          <a:prstGeom prst="rect">
            <a:avLst/>
          </a:prstGeom>
        </p:spPr>
      </p:pic>
      <p:sp>
        <p:nvSpPr>
          <p:cNvPr id="2" name="Title 1"/>
          <p:cNvSpPr>
            <a:spLocks noGrp="1"/>
          </p:cNvSpPr>
          <p:nvPr>
            <p:ph type="ctrTitle" hasCustomPrompt="1"/>
          </p:nvPr>
        </p:nvSpPr>
        <p:spPr>
          <a:xfrm>
            <a:off x="576404" y="3894639"/>
            <a:ext cx="11039192" cy="1873940"/>
          </a:xfrm>
        </p:spPr>
        <p:txBody>
          <a:bodyPr anchor="t">
            <a:noAutofit/>
          </a:bodyPr>
          <a:lstStyle>
            <a:lvl1pPr marL="0" marR="0" indent="0" algn="ctr" defTabSz="914400" rtl="0" eaLnBrk="1" fontAlgn="auto" latinLnBrk="0" hangingPunct="1">
              <a:lnSpc>
                <a:spcPct val="100000"/>
              </a:lnSpc>
              <a:spcBef>
                <a:spcPct val="0"/>
              </a:spcBef>
              <a:spcAft>
                <a:spcPts val="0"/>
              </a:spcAft>
              <a:buClrTx/>
              <a:buSzTx/>
              <a:buFontTx/>
              <a:buNone/>
              <a:tabLst/>
              <a:defRPr sz="5400" baseline="0">
                <a:solidFill>
                  <a:schemeClr val="bg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1597058" y="6299426"/>
            <a:ext cx="9011135" cy="275744"/>
          </a:xfrm>
          <a:prstGeom prst="rect">
            <a:avLst/>
          </a:prstGeom>
        </p:spPr>
        <p:txBody>
          <a:bodyPr anchor="t"/>
          <a:lstStyle>
            <a:lvl1pPr algn="ctr">
              <a:defRPr sz="900" b="0" i="0">
                <a:solidFill>
                  <a:schemeClr val="bg1"/>
                </a:solidFill>
                <a:latin typeface="Arial" charset="0"/>
                <a:ea typeface="Arial" charset="0"/>
                <a:cs typeface="Arial" charset="0"/>
              </a:defRPr>
            </a:lvl1pPr>
          </a:lstStyle>
          <a:p>
            <a:r>
              <a:rPr lang="en-US" dirty="0"/>
              <a:t>Confidential—for headquarters use only   |  © 2017 by Intellectual Reserve, Inc. All Rights Reserved. PD#88888888</a:t>
            </a:r>
          </a:p>
        </p:txBody>
      </p:sp>
      <p:sp>
        <p:nvSpPr>
          <p:cNvPr id="10" name="Text Placeholder 2"/>
          <p:cNvSpPr>
            <a:spLocks noGrp="1"/>
          </p:cNvSpPr>
          <p:nvPr>
            <p:ph type="body" idx="1"/>
          </p:nvPr>
        </p:nvSpPr>
        <p:spPr>
          <a:xfrm>
            <a:off x="841512" y="5702008"/>
            <a:ext cx="10515600" cy="383668"/>
          </a:xfrm>
        </p:spPr>
        <p:txBody>
          <a:bodyPr>
            <a:no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Text Placeholder 7"/>
          <p:cNvSpPr>
            <a:spLocks noGrp="1"/>
          </p:cNvSpPr>
          <p:nvPr>
            <p:ph type="body" sz="quarter" idx="12" hasCustomPrompt="1"/>
          </p:nvPr>
        </p:nvSpPr>
        <p:spPr>
          <a:xfrm>
            <a:off x="3067879" y="935936"/>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rot="5400000" flipH="1" flipV="1">
            <a:off x="-1210865" y="1210867"/>
            <a:ext cx="6857998" cy="4436268"/>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894082"/>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Title 1"/>
          <p:cNvSpPr>
            <a:spLocks noGrp="1"/>
          </p:cNvSpPr>
          <p:nvPr>
            <p:ph type="ctrTitle" hasCustomPrompt="1"/>
          </p:nvPr>
        </p:nvSpPr>
        <p:spPr>
          <a:xfrm>
            <a:off x="1146182" y="1330750"/>
            <a:ext cx="9826618" cy="133625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2" name="Text Placeholder 2"/>
          <p:cNvSpPr>
            <a:spLocks noGrp="1"/>
          </p:cNvSpPr>
          <p:nvPr>
            <p:ph type="body" idx="1" hasCustomPrompt="1"/>
          </p:nvPr>
        </p:nvSpPr>
        <p:spPr>
          <a:xfrm>
            <a:off x="1152808" y="2805120"/>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1" i="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accent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a:lvl1pPr>
          </a:lstStyle>
          <a:p>
            <a:endParaRPr lang="en-US" dirty="0"/>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a:lvl1pPr>
          </a:lstStyle>
          <a:p>
            <a:endParaRPr lang="en-US" dirty="0"/>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a:lvl1pPr>
          </a:lstStyle>
          <a:p>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1" name="Slide Number Placeholder 13"/>
          <p:cNvSpPr>
            <a:spLocks noGrp="1"/>
          </p:cNvSpPr>
          <p:nvPr>
            <p:ph type="sldNum" sz="quarter" idx="14"/>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1" i="1">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rot="16200000" flipV="1">
            <a:off x="6544865" y="1210866"/>
            <a:ext cx="6858000" cy="4436269"/>
          </a:xfrm>
          <a:prstGeom prst="rect">
            <a:avLst/>
          </a:prstGeom>
        </p:spPr>
      </p:pic>
      <p:sp>
        <p:nvSpPr>
          <p:cNvPr id="9" name="Text Placeholder 7"/>
          <p:cNvSpPr>
            <a:spLocks noGrp="1"/>
          </p:cNvSpPr>
          <p:nvPr>
            <p:ph type="body" sz="quarter" idx="12" hasCustomPrompt="1"/>
          </p:nvPr>
        </p:nvSpPr>
        <p:spPr>
          <a:xfrm>
            <a:off x="3992153" y="1484933"/>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0"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769662"/>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295877"/>
            <a:ext cx="10187610" cy="4351338"/>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b="1" i="0">
                <a:latin typeface="Palatino Bold" charset="0"/>
                <a:ea typeface="Palatino Bold" charset="0"/>
                <a:cs typeface="Palatino Bold" charset="0"/>
              </a:defRPr>
            </a:lvl1pPr>
            <a:lvl2pPr marL="685800" marR="0" indent="-228600" algn="l" defTabSz="914400" rtl="0" eaLnBrk="1" fontAlgn="auto" latinLnBrk="0" hangingPunct="1">
              <a:lnSpc>
                <a:spcPct val="100000"/>
              </a:lnSpc>
              <a:spcBef>
                <a:spcPts val="500"/>
              </a:spcBef>
              <a:spcAft>
                <a:spcPts val="0"/>
              </a:spcAft>
              <a:buClrTx/>
              <a:buSzTx/>
              <a:buFont typeface="Arial"/>
              <a:buChar char="•"/>
              <a:tabLst/>
              <a:defRPr/>
            </a:lvl2pPr>
            <a:lvl3pPr marL="1143000" marR="0" indent="-228600" algn="l" defTabSz="914400" rtl="0" eaLnBrk="1" fontAlgn="auto" latinLnBrk="0" hangingPunct="1">
              <a:lnSpc>
                <a:spcPct val="100000"/>
              </a:lnSpc>
              <a:spcBef>
                <a:spcPts val="500"/>
              </a:spcBef>
              <a:spcAft>
                <a:spcPts val="0"/>
              </a:spcAft>
              <a:buClrTx/>
              <a:buSzTx/>
              <a:buFont typeface="Arial"/>
              <a:buChar char="•"/>
              <a:tabLst/>
              <a:defRPr/>
            </a:lvl3pPr>
            <a:lvl4pPr marL="1600200" marR="0" indent="-228600" algn="l" defTabSz="914400" rtl="0" eaLnBrk="1" fontAlgn="auto" latinLnBrk="0" hangingPunct="1">
              <a:lnSpc>
                <a:spcPct val="100000"/>
              </a:lnSpc>
              <a:spcBef>
                <a:spcPts val="500"/>
              </a:spcBef>
              <a:spcAft>
                <a:spcPts val="0"/>
              </a:spcAft>
              <a:buClrTx/>
              <a:buSzTx/>
              <a:buFont typeface="Arial"/>
              <a:buChar char="•"/>
              <a:tabLst/>
              <a:defRPr/>
            </a:lvl4pPr>
            <a:lvl5pPr marL="2057400" marR="0" indent="-228600" algn="l" defTabSz="914400" rtl="0" eaLnBrk="1" fontAlgn="auto" latinLnBrk="0" hangingPunct="1">
              <a:lnSpc>
                <a:spcPct val="100000"/>
              </a:lnSpc>
              <a:spcBef>
                <a:spcPts val="500"/>
              </a:spcBef>
              <a:spcAft>
                <a:spcPts val="0"/>
              </a:spcAft>
              <a:buClrTx/>
              <a:buSzTx/>
              <a:buFont typeface="Arial"/>
              <a:buChar char="•"/>
              <a:tabLst/>
              <a:defRPr/>
            </a:lvl5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dirty="0">
                <a:ln>
                  <a:noFill/>
                </a:ln>
                <a:solidFill>
                  <a:srgbClr val="6E0D33"/>
                </a:solidFill>
                <a:effectLst/>
                <a:uLnTx/>
                <a:uFillTx/>
                <a:latin typeface="Palatino Bold" charset="0"/>
                <a:ea typeface="Palatino Bold" charset="0"/>
                <a:cs typeface="Palatino Bold" charset="0"/>
              </a:rPr>
              <a:t>Click to edit Master text styles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Second level</a:t>
            </a:r>
          </a:p>
          <a:p>
            <a:pPr marL="1143000" marR="0" lvl="2"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Third level</a:t>
            </a:r>
          </a:p>
          <a:p>
            <a:pPr marL="1600200" marR="0" lvl="3"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617299"/>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943101"/>
            <a:ext cx="10187610" cy="3704114"/>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
        <p:nvSpPr>
          <p:cNvPr id="6" name="Text Placeholder 2"/>
          <p:cNvSpPr>
            <a:spLocks noGrp="1"/>
          </p:cNvSpPr>
          <p:nvPr>
            <p:ph type="body" idx="12"/>
          </p:nvPr>
        </p:nvSpPr>
        <p:spPr>
          <a:xfrm>
            <a:off x="494467" y="1171469"/>
            <a:ext cx="10515600" cy="383668"/>
          </a:xfrm>
        </p:spPr>
        <p:txBody>
          <a:bodyPr>
            <a:noAutofit/>
          </a:bodyPr>
          <a:lstStyle>
            <a:lvl1pPr marL="0" indent="0" algn="l">
              <a:lnSpc>
                <a:spcPct val="100000"/>
              </a:lnSpc>
              <a:buNone/>
              <a:defRPr sz="2800" b="0" i="0" cap="all" spc="0" baseline="0">
                <a:solidFill>
                  <a:schemeClr val="bg2">
                    <a:lumMod val="2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0187609" cy="1424610"/>
          </a:xfrm>
        </p:spPr>
        <p:txBody>
          <a:bodyPr anchor="t"/>
          <a:lstStyle>
            <a:lvl1pPr>
              <a:lnSpc>
                <a:spcPct val="100000"/>
              </a:lnSpc>
              <a:defRPr/>
            </a:lvl1pPr>
          </a:lstStyle>
          <a:p>
            <a:r>
              <a:rPr lang="en-US" dirty="0"/>
              <a:t>Click to edit Master title style longer title goes here</a:t>
            </a:r>
          </a:p>
        </p:txBody>
      </p:sp>
      <p:sp>
        <p:nvSpPr>
          <p:cNvPr id="3" name="Content Placeholder 2"/>
          <p:cNvSpPr>
            <a:spLocks noGrp="1"/>
          </p:cNvSpPr>
          <p:nvPr>
            <p:ph idx="1"/>
          </p:nvPr>
        </p:nvSpPr>
        <p:spPr>
          <a:xfrm>
            <a:off x="496217" y="1895762"/>
            <a:ext cx="10187610" cy="3672301"/>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94186" y="377253"/>
            <a:ext cx="9826488" cy="769662"/>
          </a:xfrm>
        </p:spPr>
        <p:txBody>
          <a:bodyPr/>
          <a:lstStyle>
            <a:lvl1pPr>
              <a:lnSpc>
                <a:spcPct val="100000"/>
              </a:lnSpc>
              <a:defRPr/>
            </a:lvl1pPr>
          </a:lstStyle>
          <a:p>
            <a:r>
              <a:rPr lang="en-US" dirty="0"/>
              <a:t>Click to edit Master title style</a:t>
            </a:r>
          </a:p>
        </p:txBody>
      </p:sp>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Content Placeholder 2"/>
          <p:cNvSpPr>
            <a:spLocks noGrp="1"/>
          </p:cNvSpPr>
          <p:nvPr>
            <p:ph sz="half" idx="1"/>
          </p:nvPr>
        </p:nvSpPr>
        <p:spPr>
          <a:xfrm>
            <a:off x="598546" y="1281852"/>
            <a:ext cx="5045897"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547556" y="1281852"/>
            <a:ext cx="4996744"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a:lvl1pPr>
          </a:lstStyle>
          <a:p>
            <a:r>
              <a:rPr lang="en-US" dirty="0"/>
              <a:t>Click to edit Master title style</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criptur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a:lvl1pPr>
          </a:lstStyle>
          <a:p>
            <a:endParaRPr lang="en-US" dirty="0"/>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latin typeface="Zoram ldsLat Light" charset="0"/>
                <a:ea typeface="Zoram ldsLat Light" charset="0"/>
                <a:cs typeface="Zoram ldsLat Light"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rot="5400000" flipH="1" flipV="1">
            <a:off x="-1210865" y="1210865"/>
            <a:ext cx="6858000" cy="4436268"/>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894082"/>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Title 1"/>
          <p:cNvSpPr>
            <a:spLocks noGrp="1"/>
          </p:cNvSpPr>
          <p:nvPr>
            <p:ph type="ctrTitle" hasCustomPrompt="1"/>
          </p:nvPr>
        </p:nvSpPr>
        <p:spPr>
          <a:xfrm>
            <a:off x="1146182" y="1330750"/>
            <a:ext cx="9826618" cy="133625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2" name="Text Placeholder 2"/>
          <p:cNvSpPr>
            <a:spLocks noGrp="1"/>
          </p:cNvSpPr>
          <p:nvPr>
            <p:ph type="body" idx="1" hasCustomPrompt="1"/>
          </p:nvPr>
        </p:nvSpPr>
        <p:spPr>
          <a:xfrm>
            <a:off x="1152808" y="2805120"/>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683828" y="2027582"/>
            <a:ext cx="4860471" cy="4103947"/>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a:lvl1pPr>
          </a:lstStyle>
          <a:p>
            <a:endParaRPr lang="en-US" dirty="0"/>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a:lvl1pPr>
          </a:lstStyle>
          <a:p>
            <a:endParaRPr lang="en-US" dirty="0"/>
          </a:p>
        </p:txBody>
      </p:sp>
      <p:sp>
        <p:nvSpPr>
          <p:cNvPr id="4"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mage Coll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a:lvl1pPr>
          </a:lstStyle>
          <a:p>
            <a:endParaRPr lang="en-US" dirty="0"/>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3"/>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p>
            <a:endParaRPr lang="en-US"/>
          </a:p>
        </p:txBody>
      </p:sp>
      <p:sp>
        <p:nvSpPr>
          <p:cNvPr id="3"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8304" y="2554159"/>
            <a:ext cx="5842692" cy="1749682"/>
          </a:xfrm>
          <a:prstGeom prst="rect">
            <a:avLst/>
          </a:prstGeom>
        </p:spPr>
      </p:pic>
      <p:sp>
        <p:nvSpPr>
          <p:cNvPr id="4" name="Rectangle 3"/>
          <p:cNvSpPr/>
          <p:nvPr userDrawn="1"/>
        </p:nvSpPr>
        <p:spPr>
          <a:xfrm>
            <a:off x="4269216" y="6152109"/>
            <a:ext cx="3653564" cy="261610"/>
          </a:xfrm>
          <a:prstGeom prst="rect">
            <a:avLst/>
          </a:prstGeom>
        </p:spPr>
        <p:txBody>
          <a:bodyPr wrap="none">
            <a:spAutoFit/>
          </a:bodyPr>
          <a:lstStyle/>
          <a:p>
            <a:pPr algn="ctr"/>
            <a:r>
              <a:rPr lang="en-US" sz="1100" b="0" i="0" dirty="0">
                <a:solidFill>
                  <a:schemeClr val="bg1">
                    <a:alpha val="20000"/>
                  </a:schemeClr>
                </a:solidFill>
                <a:latin typeface="Arial" charset="0"/>
                <a:ea typeface="Arial" charset="0"/>
                <a:cs typeface="Arial" charset="0"/>
              </a:rPr>
              <a:t> © 2017 by Intellectual Reserve, Inc. All rights reserved.</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V="1">
            <a:off x="13597" y="2743200"/>
            <a:ext cx="12178403" cy="3155950"/>
          </a:xfrm>
          <a:prstGeom prst="rect">
            <a:avLst/>
          </a:prstGeom>
        </p:spPr>
      </p:pic>
      <p:sp>
        <p:nvSpPr>
          <p:cNvPr id="12" name="Rectangle 11"/>
          <p:cNvSpPr/>
          <p:nvPr userDrawn="1"/>
        </p:nvSpPr>
        <p:spPr>
          <a:xfrm>
            <a:off x="0" y="5884752"/>
            <a:ext cx="12192000" cy="973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6404" y="1130103"/>
            <a:ext cx="11039192" cy="1518897"/>
          </a:xfrm>
        </p:spPr>
        <p:txBody>
          <a:bodyPr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800" cap="all" spc="0" baseline="0">
                <a:solidFill>
                  <a:schemeClr val="tx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18" name="Text Placeholder 2"/>
          <p:cNvSpPr>
            <a:spLocks noGrp="1"/>
          </p:cNvSpPr>
          <p:nvPr>
            <p:ph type="body" idx="1"/>
          </p:nvPr>
        </p:nvSpPr>
        <p:spPr>
          <a:xfrm>
            <a:off x="831850" y="2743200"/>
            <a:ext cx="10515600" cy="464239"/>
          </a:xfrm>
        </p:spPr>
        <p:txBody>
          <a:bodyPr>
            <a:noAutofit/>
          </a:bodyPr>
          <a:lstStyle>
            <a:lvl1pPr marL="0" indent="0" algn="ctr">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3597" y="0"/>
            <a:ext cx="12178403" cy="3155949"/>
          </a:xfrm>
          <a:prstGeom prst="rect">
            <a:avLst/>
          </a:prstGeom>
        </p:spPr>
      </p:pic>
      <p:sp>
        <p:nvSpPr>
          <p:cNvPr id="2" name="Title 1"/>
          <p:cNvSpPr>
            <a:spLocks noGrp="1"/>
          </p:cNvSpPr>
          <p:nvPr>
            <p:ph type="ctrTitle" hasCustomPrompt="1"/>
          </p:nvPr>
        </p:nvSpPr>
        <p:spPr>
          <a:xfrm>
            <a:off x="1159565" y="2669211"/>
            <a:ext cx="10456031" cy="1544983"/>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cap="all" baseline="0">
                <a:solidFill>
                  <a:schemeClr val="tx1"/>
                </a:solidFill>
              </a:defRPr>
            </a:lvl1pPr>
          </a:lstStyle>
          <a:p>
            <a:r>
              <a:rPr lang="en-US" dirty="0"/>
              <a:t>PRESENTATION </a:t>
            </a:r>
            <a:br>
              <a:rPr lang="en-US" dirty="0"/>
            </a:br>
            <a:r>
              <a:rPr lang="en-US" dirty="0"/>
              <a:t>TITLE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tx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tx1"/>
                </a:solidFill>
                <a:latin typeface="Arial Bold" charset="0"/>
                <a:ea typeface="Arial Bold" charset="0"/>
                <a:cs typeface="Arial Bold" charset="0"/>
              </a:defRPr>
            </a:lvl1pPr>
          </a:lstStyle>
          <a:p>
            <a:r>
              <a:rPr lang="en-US" dirty="0"/>
              <a:t>Department Goes Here</a:t>
            </a:r>
          </a:p>
        </p:txBody>
      </p:sp>
      <p:sp>
        <p:nvSpPr>
          <p:cNvPr id="10" name="Text Placeholder 2"/>
          <p:cNvSpPr>
            <a:spLocks noGrp="1"/>
          </p:cNvSpPr>
          <p:nvPr>
            <p:ph type="body" idx="1"/>
          </p:nvPr>
        </p:nvSpPr>
        <p:spPr>
          <a:xfrm>
            <a:off x="1159565" y="4500462"/>
            <a:ext cx="10515600" cy="383668"/>
          </a:xfrm>
        </p:spPr>
        <p:txBody>
          <a:bodyPr>
            <a:no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spTree>
      <p:nvGrpSpPr>
        <p:cNvPr id="1" name=""/>
        <p:cNvGrpSpPr/>
        <p:nvPr/>
      </p:nvGrpSpPr>
      <p:grpSpPr>
        <a:xfrm>
          <a:off x="0" y="0"/>
          <a:ext cx="0" cy="0"/>
          <a:chOff x="0" y="0"/>
          <a:chExt cx="0" cy="0"/>
        </a:xfrm>
      </p:grpSpPr>
      <p:sp>
        <p:nvSpPr>
          <p:cNvPr id="12" name="Rectangle 11"/>
          <p:cNvSpPr/>
          <p:nvPr userDrawn="1"/>
        </p:nvSpPr>
        <p:spPr>
          <a:xfrm>
            <a:off x="0" y="3722914"/>
            <a:ext cx="12192000" cy="3135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flipV="1">
            <a:off x="6798" y="996950"/>
            <a:ext cx="12178403" cy="3155949"/>
          </a:xfrm>
          <a:prstGeom prst="rect">
            <a:avLst/>
          </a:prstGeom>
        </p:spPr>
      </p:pic>
      <p:sp>
        <p:nvSpPr>
          <p:cNvPr id="2" name="Title 1"/>
          <p:cNvSpPr>
            <a:spLocks noGrp="1"/>
          </p:cNvSpPr>
          <p:nvPr>
            <p:ph type="ctrTitle" hasCustomPrompt="1"/>
          </p:nvPr>
        </p:nvSpPr>
        <p:spPr>
          <a:xfrm>
            <a:off x="576404" y="3894639"/>
            <a:ext cx="11039192" cy="1873940"/>
          </a:xfrm>
        </p:spPr>
        <p:txBody>
          <a:bodyPr anchor="t">
            <a:noAutofit/>
          </a:bodyPr>
          <a:lstStyle>
            <a:lvl1pPr marL="0" marR="0" indent="0" algn="ctr" defTabSz="914400" rtl="0" eaLnBrk="1" fontAlgn="auto" latinLnBrk="0" hangingPunct="1">
              <a:lnSpc>
                <a:spcPct val="100000"/>
              </a:lnSpc>
              <a:spcBef>
                <a:spcPct val="0"/>
              </a:spcBef>
              <a:spcAft>
                <a:spcPts val="0"/>
              </a:spcAft>
              <a:buClrTx/>
              <a:buSzTx/>
              <a:buFontTx/>
              <a:buNone/>
              <a:tabLst/>
              <a:defRPr sz="5400" baseline="0">
                <a:solidFill>
                  <a:schemeClr val="bg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1597058" y="6299426"/>
            <a:ext cx="9011135" cy="275744"/>
          </a:xfrm>
          <a:prstGeom prst="rect">
            <a:avLst/>
          </a:prstGeom>
        </p:spPr>
        <p:txBody>
          <a:bodyPr anchor="t"/>
          <a:lstStyle>
            <a:lvl1pPr algn="ctr">
              <a:defRPr sz="900" b="0" i="0">
                <a:solidFill>
                  <a:schemeClr val="bg1"/>
                </a:solidFill>
                <a:latin typeface="Arial" charset="0"/>
                <a:ea typeface="Arial" charset="0"/>
                <a:cs typeface="Arial" charset="0"/>
              </a:defRPr>
            </a:lvl1pPr>
          </a:lstStyle>
          <a:p>
            <a:r>
              <a:rPr lang="en-US" dirty="0"/>
              <a:t>Confidential—for headquarters use only   |  © 2017 by Intellectual Reserve, Inc. All Rights Reserved. PD#88888888</a:t>
            </a:r>
          </a:p>
        </p:txBody>
      </p:sp>
      <p:sp>
        <p:nvSpPr>
          <p:cNvPr id="10" name="Text Placeholder 2"/>
          <p:cNvSpPr>
            <a:spLocks noGrp="1"/>
          </p:cNvSpPr>
          <p:nvPr>
            <p:ph type="body" idx="1"/>
          </p:nvPr>
        </p:nvSpPr>
        <p:spPr>
          <a:xfrm>
            <a:off x="841512" y="5702008"/>
            <a:ext cx="10515600" cy="383668"/>
          </a:xfrm>
        </p:spPr>
        <p:txBody>
          <a:bodyPr>
            <a:no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Text Placeholder 7"/>
          <p:cNvSpPr>
            <a:spLocks noGrp="1"/>
          </p:cNvSpPr>
          <p:nvPr>
            <p:ph type="body" sz="quarter" idx="12" hasCustomPrompt="1"/>
          </p:nvPr>
        </p:nvSpPr>
        <p:spPr>
          <a:xfrm>
            <a:off x="3067879" y="935936"/>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rot="5400000" flipH="1" flipV="1">
            <a:off x="-1210864" y="1210868"/>
            <a:ext cx="6857998" cy="4436267"/>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894082"/>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Title 1"/>
          <p:cNvSpPr>
            <a:spLocks noGrp="1"/>
          </p:cNvSpPr>
          <p:nvPr>
            <p:ph type="ctrTitle" hasCustomPrompt="1"/>
          </p:nvPr>
        </p:nvSpPr>
        <p:spPr>
          <a:xfrm>
            <a:off x="1146182" y="1330750"/>
            <a:ext cx="9826618" cy="133625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2" name="Text Placeholder 2"/>
          <p:cNvSpPr>
            <a:spLocks noGrp="1"/>
          </p:cNvSpPr>
          <p:nvPr>
            <p:ph type="body" idx="1" hasCustomPrompt="1"/>
          </p:nvPr>
        </p:nvSpPr>
        <p:spPr>
          <a:xfrm>
            <a:off x="1152808" y="2805120"/>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1" i="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accent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a:lvl1pPr>
          </a:lstStyle>
          <a:p>
            <a:endParaRPr lang="en-US" dirty="0"/>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a:lvl1pPr>
          </a:lstStyle>
          <a:p>
            <a:endParaRPr lang="en-US" dirty="0"/>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a:lvl1pPr>
          </a:lstStyle>
          <a:p>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1"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1" i="1">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rot="16200000" flipV="1">
            <a:off x="6544865" y="1210866"/>
            <a:ext cx="6858000" cy="4436269"/>
          </a:xfrm>
          <a:prstGeom prst="rect">
            <a:avLst/>
          </a:prstGeom>
        </p:spPr>
      </p:pic>
      <p:sp>
        <p:nvSpPr>
          <p:cNvPr id="9" name="Text Placeholder 7"/>
          <p:cNvSpPr>
            <a:spLocks noGrp="1"/>
          </p:cNvSpPr>
          <p:nvPr>
            <p:ph type="body" sz="quarter" idx="12" hasCustomPrompt="1"/>
          </p:nvPr>
        </p:nvSpPr>
        <p:spPr>
          <a:xfrm>
            <a:off x="3992153" y="1484933"/>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0"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769662"/>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295877"/>
            <a:ext cx="10187610" cy="4351338"/>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b="1" i="0">
                <a:latin typeface="Palatino Bold" charset="0"/>
                <a:ea typeface="Palatino Bold" charset="0"/>
                <a:cs typeface="Palatino Bold" charset="0"/>
              </a:defRPr>
            </a:lvl1pPr>
            <a:lvl2pPr marL="685800" marR="0" indent="-228600" algn="l" defTabSz="914400" rtl="0" eaLnBrk="1" fontAlgn="auto" latinLnBrk="0" hangingPunct="1">
              <a:lnSpc>
                <a:spcPct val="100000"/>
              </a:lnSpc>
              <a:spcBef>
                <a:spcPts val="500"/>
              </a:spcBef>
              <a:spcAft>
                <a:spcPts val="0"/>
              </a:spcAft>
              <a:buClrTx/>
              <a:buSzTx/>
              <a:buFont typeface="Arial"/>
              <a:buChar char="•"/>
              <a:tabLst/>
              <a:defRPr/>
            </a:lvl2pPr>
            <a:lvl3pPr marL="1143000" marR="0" indent="-228600" algn="l" defTabSz="914400" rtl="0" eaLnBrk="1" fontAlgn="auto" latinLnBrk="0" hangingPunct="1">
              <a:lnSpc>
                <a:spcPct val="100000"/>
              </a:lnSpc>
              <a:spcBef>
                <a:spcPts val="500"/>
              </a:spcBef>
              <a:spcAft>
                <a:spcPts val="0"/>
              </a:spcAft>
              <a:buClrTx/>
              <a:buSzTx/>
              <a:buFont typeface="Arial"/>
              <a:buChar char="•"/>
              <a:tabLst/>
              <a:defRPr/>
            </a:lvl3pPr>
            <a:lvl4pPr marL="1600200" marR="0" indent="-228600" algn="l" defTabSz="914400" rtl="0" eaLnBrk="1" fontAlgn="auto" latinLnBrk="0" hangingPunct="1">
              <a:lnSpc>
                <a:spcPct val="100000"/>
              </a:lnSpc>
              <a:spcBef>
                <a:spcPts val="500"/>
              </a:spcBef>
              <a:spcAft>
                <a:spcPts val="0"/>
              </a:spcAft>
              <a:buClrTx/>
              <a:buSzTx/>
              <a:buFont typeface="Arial"/>
              <a:buChar char="•"/>
              <a:tabLst/>
              <a:defRPr/>
            </a:lvl4pPr>
            <a:lvl5pPr marL="2057400" marR="0" indent="-228600" algn="l" defTabSz="914400" rtl="0" eaLnBrk="1" fontAlgn="auto" latinLnBrk="0" hangingPunct="1">
              <a:lnSpc>
                <a:spcPct val="100000"/>
              </a:lnSpc>
              <a:spcBef>
                <a:spcPts val="500"/>
              </a:spcBef>
              <a:spcAft>
                <a:spcPts val="0"/>
              </a:spcAft>
              <a:buClrTx/>
              <a:buSzTx/>
              <a:buFont typeface="Arial"/>
              <a:buChar char="•"/>
              <a:tabLst/>
              <a:defRPr/>
            </a:lvl5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800" b="1" i="0" u="none" strike="noStrike" kern="1200" cap="none" spc="0" normalizeH="0" baseline="0" noProof="0" dirty="0">
                <a:ln>
                  <a:noFill/>
                </a:ln>
                <a:solidFill>
                  <a:srgbClr val="235C34"/>
                </a:solidFill>
                <a:effectLst/>
                <a:uLnTx/>
                <a:uFillTx/>
                <a:latin typeface="Palatino Bold" charset="0"/>
                <a:ea typeface="Palatino Bold" charset="0"/>
                <a:cs typeface="Palatino Bold" charset="0"/>
              </a:rPr>
              <a:t>Click to edit Master text styles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Arial" charset="0"/>
                <a:cs typeface="Arial" charset="0"/>
              </a:rPr>
              <a:t>Second level</a:t>
            </a:r>
          </a:p>
          <a:p>
            <a:pPr marL="1143000" marR="0" lvl="2"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Third level</a:t>
            </a:r>
          </a:p>
          <a:p>
            <a:pPr marL="1600200" marR="0" lvl="3"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t>Fourth level</a:t>
            </a:r>
          </a:p>
          <a:p>
            <a:pPr marL="2057400" marR="0" lvl="4"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bg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617299"/>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943101"/>
            <a:ext cx="10187610" cy="3704114"/>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
        <p:nvSpPr>
          <p:cNvPr id="6" name="Text Placeholder 2"/>
          <p:cNvSpPr>
            <a:spLocks noGrp="1"/>
          </p:cNvSpPr>
          <p:nvPr>
            <p:ph type="body" idx="12"/>
          </p:nvPr>
        </p:nvSpPr>
        <p:spPr>
          <a:xfrm>
            <a:off x="494467" y="1171469"/>
            <a:ext cx="10515600" cy="383668"/>
          </a:xfrm>
        </p:spPr>
        <p:txBody>
          <a:bodyPr>
            <a:noAutofit/>
          </a:bodyPr>
          <a:lstStyle>
            <a:lvl1pPr marL="0" indent="0" algn="l">
              <a:lnSpc>
                <a:spcPct val="100000"/>
              </a:lnSpc>
              <a:buNone/>
              <a:defRPr sz="2800" b="0" i="0" cap="all" spc="0" baseline="0">
                <a:solidFill>
                  <a:schemeClr val="bg2">
                    <a:lumMod val="2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78387"/>
            <a:ext cx="10187609" cy="1424610"/>
          </a:xfrm>
        </p:spPr>
        <p:txBody>
          <a:bodyPr anchor="t"/>
          <a:lstStyle>
            <a:lvl1pPr>
              <a:lnSpc>
                <a:spcPct val="100000"/>
              </a:lnSpc>
              <a:defRPr/>
            </a:lvl1pPr>
          </a:lstStyle>
          <a:p>
            <a:r>
              <a:rPr lang="en-US" dirty="0"/>
              <a:t>Click to edit Master title style longer title goes here</a:t>
            </a:r>
          </a:p>
        </p:txBody>
      </p:sp>
      <p:sp>
        <p:nvSpPr>
          <p:cNvPr id="3" name="Content Placeholder 2"/>
          <p:cNvSpPr>
            <a:spLocks noGrp="1"/>
          </p:cNvSpPr>
          <p:nvPr>
            <p:ph idx="1"/>
          </p:nvPr>
        </p:nvSpPr>
        <p:spPr>
          <a:xfrm>
            <a:off x="496217" y="1895762"/>
            <a:ext cx="10187610" cy="3672301"/>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94186" y="377253"/>
            <a:ext cx="9826488" cy="769662"/>
          </a:xfrm>
        </p:spPr>
        <p:txBody>
          <a:bodyPr/>
          <a:lstStyle>
            <a:lvl1pPr>
              <a:lnSpc>
                <a:spcPct val="100000"/>
              </a:lnSpc>
              <a:defRPr/>
            </a:lvl1pPr>
          </a:lstStyle>
          <a:p>
            <a:r>
              <a:rPr lang="en-US" dirty="0"/>
              <a:t>Click to edit Master title style</a:t>
            </a:r>
          </a:p>
        </p:txBody>
      </p:sp>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Content Placeholder 2"/>
          <p:cNvSpPr>
            <a:spLocks noGrp="1"/>
          </p:cNvSpPr>
          <p:nvPr>
            <p:ph sz="half" idx="1"/>
          </p:nvPr>
        </p:nvSpPr>
        <p:spPr>
          <a:xfrm>
            <a:off x="598546" y="1281852"/>
            <a:ext cx="5045897"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547556" y="1281852"/>
            <a:ext cx="4996744"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570" y="378388"/>
            <a:ext cx="10187609" cy="769662"/>
          </a:xfrm>
        </p:spPr>
        <p:txBody>
          <a:bodyPr anchor="t"/>
          <a:lstStyle>
            <a:lvl1pPr>
              <a:lnSpc>
                <a:spcPct val="100000"/>
              </a:lnSpc>
              <a:defRPr/>
            </a:lvl1pPr>
          </a:lstStyle>
          <a:p>
            <a:r>
              <a:rPr lang="en-US" dirty="0"/>
              <a:t>Click to edit Master title style</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criptur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fld id="{5B06C967-C119-3A46-8999-DDAAE48B2E46}" type="slidenum">
              <a:rPr lang="en-US" smtClean="0"/>
              <a:pPr/>
              <a:t>‹#›</a:t>
            </a:fld>
            <a:endParaRPr lang="en-US" dirty="0"/>
          </a:p>
        </p:txBody>
      </p:sp>
      <p:sp>
        <p:nvSpPr>
          <p:cNvPr id="11" name="Slide Number Placeholder 10"/>
          <p:cNvSpPr>
            <a:spLocks noGrp="1"/>
          </p:cNvSpPr>
          <p:nvPr>
            <p:ph type="sldNum" sz="quarter" idx="11"/>
          </p:nvPr>
        </p:nvSpPr>
        <p:spPr/>
        <p:txBody>
          <a:bodyPr/>
          <a:lstStyle/>
          <a:p>
            <a:r>
              <a:rPr lang="en-US"/>
              <a:t>DEPARTMENT NAME GOES HERE | FEBRUARY 2017</a:t>
            </a:r>
            <a:endParaRPr lang="en-US" dirty="0"/>
          </a:p>
        </p:txBody>
      </p:sp>
      <p:sp>
        <p:nvSpPr>
          <p:cNvPr id="7" name="Title 1"/>
          <p:cNvSpPr>
            <a:spLocks noGrp="1"/>
          </p:cNvSpPr>
          <p:nvPr>
            <p:ph type="title"/>
          </p:nvPr>
        </p:nvSpPr>
        <p:spPr>
          <a:xfrm>
            <a:off x="609600" y="457201"/>
            <a:ext cx="10934700" cy="5181600"/>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8" name="Text Placeholder 2"/>
          <p:cNvSpPr>
            <a:spLocks noGrp="1"/>
          </p:cNvSpPr>
          <p:nvPr>
            <p:ph type="body" idx="1"/>
          </p:nvPr>
        </p:nvSpPr>
        <p:spPr>
          <a:xfrm>
            <a:off x="1723791" y="5793638"/>
            <a:ext cx="9820509" cy="354402"/>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cripture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609601" y="457200"/>
            <a:ext cx="4902739" cy="5329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17" name="Text Placeholder 2"/>
          <p:cNvSpPr>
            <a:spLocks noGrp="1"/>
          </p:cNvSpPr>
          <p:nvPr>
            <p:ph type="body" idx="1"/>
          </p:nvPr>
        </p:nvSpPr>
        <p:spPr>
          <a:xfrm>
            <a:off x="519425" y="5793637"/>
            <a:ext cx="49929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3"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Title 1"/>
          <p:cNvSpPr>
            <a:spLocks noGrp="1"/>
          </p:cNvSpPr>
          <p:nvPr>
            <p:ph type="title"/>
          </p:nvPr>
        </p:nvSpPr>
        <p:spPr>
          <a:xfrm>
            <a:off x="6712085" y="639337"/>
            <a:ext cx="4832215" cy="5146866"/>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6" name="Text Placeholder 2"/>
          <p:cNvSpPr>
            <a:spLocks noGrp="1"/>
          </p:cNvSpPr>
          <p:nvPr>
            <p:ph type="body" idx="1"/>
          </p:nvPr>
        </p:nvSpPr>
        <p:spPr>
          <a:xfrm>
            <a:off x="6712085" y="5793637"/>
            <a:ext cx="4832215" cy="322241"/>
          </a:xfrm>
        </p:spPr>
        <p:txBody>
          <a:bodyPr>
            <a:normAutofit/>
          </a:bodyPr>
          <a:lstStyle>
            <a:lvl1pPr algn="r">
              <a:defRPr sz="1800" b="0" i="0" spc="300">
                <a:latin typeface="Zoram ldsLat Light" charset="0"/>
                <a:ea typeface="Zoram ldsLat Light" charset="0"/>
                <a:cs typeface="Zoram ldsLat Light" charset="0"/>
              </a:defRPr>
            </a:lvl1pPr>
          </a:lstStyle>
          <a:p>
            <a:pPr marL="228600" marR="0" lvl="0" indent="-228600" algn="r"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7"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 y="1219200"/>
            <a:ext cx="1886768" cy="2012054"/>
          </a:xfrm>
        </p:spPr>
        <p:txBody>
          <a:bodyPr>
            <a:normAutofit/>
          </a:bodyPr>
          <a:lstStyle>
            <a:lvl1pPr>
              <a:defRPr sz="1800"/>
            </a:lvl1pPr>
          </a:lstStyle>
          <a:p>
            <a:endParaRPr lang="en-US" dirty="0"/>
          </a:p>
        </p:txBody>
      </p:sp>
      <p:sp>
        <p:nvSpPr>
          <p:cNvPr id="5" name="Title 1"/>
          <p:cNvSpPr>
            <a:spLocks noGrp="1"/>
          </p:cNvSpPr>
          <p:nvPr>
            <p:ph type="title"/>
          </p:nvPr>
        </p:nvSpPr>
        <p:spPr>
          <a:xfrm>
            <a:off x="3057351" y="1219199"/>
            <a:ext cx="8486950" cy="4567003"/>
          </a:xfrm>
        </p:spPr>
        <p:txBody>
          <a:bodyPr anchor="ctr">
            <a:normAutofit/>
          </a:bodyPr>
          <a:lstStyle>
            <a:lvl1pPr marL="173038" indent="-173038">
              <a:lnSpc>
                <a:spcPct val="100000"/>
              </a:lnSpc>
              <a:tabLst/>
              <a:defRPr sz="2800">
                <a:solidFill>
                  <a:schemeClr val="tx1"/>
                </a:solidFill>
              </a:defRPr>
            </a:lvl1pPr>
          </a:lstStyle>
          <a:p>
            <a:endParaRPr lang="en-US" dirty="0"/>
          </a:p>
        </p:txBody>
      </p:sp>
      <p:sp>
        <p:nvSpPr>
          <p:cNvPr id="4" name="Text Placeholder 3"/>
          <p:cNvSpPr>
            <a:spLocks noGrp="1"/>
          </p:cNvSpPr>
          <p:nvPr>
            <p:ph type="body" sz="quarter" idx="12"/>
          </p:nvPr>
        </p:nvSpPr>
        <p:spPr>
          <a:xfrm>
            <a:off x="609600" y="3429000"/>
            <a:ext cx="1887538" cy="334963"/>
          </a:xfrm>
        </p:spPr>
        <p:txBody>
          <a:bodyPr>
            <a:noAutofit/>
          </a:bodyPr>
          <a:lstStyle>
            <a:lvl1pPr marL="0" indent="0">
              <a:buNone/>
              <a:defRPr sz="1800" b="0" i="0">
                <a:latin typeface="Zoram ldsLat Light" charset="0"/>
                <a:ea typeface="Zoram ldsLat Light" charset="0"/>
                <a:cs typeface="Zoram ldsLat Light" charset="0"/>
              </a:defRPr>
            </a:lvl1pPr>
            <a:lvl2pPr marL="457200" indent="0">
              <a:buNone/>
              <a:defRPr sz="1800">
                <a:latin typeface="Zoram ldsLat" charset="0"/>
                <a:ea typeface="Zoram ldsLat" charset="0"/>
                <a:cs typeface="Zoram ldsLat" charset="0"/>
              </a:defRPr>
            </a:lvl2pPr>
            <a:lvl3pPr marL="914400" indent="0">
              <a:buNone/>
              <a:defRPr sz="1800">
                <a:latin typeface="Zoram ldsLat" charset="0"/>
                <a:ea typeface="Zoram ldsLat" charset="0"/>
                <a:cs typeface="Zoram ldsLat" charset="0"/>
              </a:defRPr>
            </a:lvl3pPr>
            <a:lvl4pPr marL="1371600" indent="0">
              <a:buNone/>
              <a:defRPr sz="1800">
                <a:latin typeface="Zoram ldsLat" charset="0"/>
                <a:ea typeface="Zoram ldsLat" charset="0"/>
                <a:cs typeface="Zoram ldsLat" charset="0"/>
              </a:defRPr>
            </a:lvl4pPr>
            <a:lvl5pPr marL="1828800" indent="0">
              <a:buNone/>
              <a:defRPr sz="1800">
                <a:latin typeface="Zoram ldsLat" charset="0"/>
                <a:ea typeface="Zoram ldsLat" charset="0"/>
                <a:cs typeface="Zoram ldsLat" charset="0"/>
              </a:defRPr>
            </a:lvl5pPr>
          </a:lstStyle>
          <a:p>
            <a:pPr lvl="0"/>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829" y="457200"/>
            <a:ext cx="4860471"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683828" y="2027582"/>
            <a:ext cx="4860471" cy="4103947"/>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6662057" y="6356350"/>
            <a:ext cx="2438400" cy="365125"/>
          </a:xfrm>
        </p:spPr>
        <p:txBody>
          <a:bodyPr/>
          <a:lstStyle>
            <a:lvl1pPr algn="l">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505790" y="383997"/>
            <a:ext cx="5082209" cy="1477616"/>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05789" y="1954380"/>
            <a:ext cx="5082211" cy="4165929"/>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0"/>
          </p:nvPr>
        </p:nvSpPr>
        <p:spPr>
          <a:xfrm>
            <a:off x="6096000" y="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1"/>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
        <p:nvSpPr>
          <p:cNvPr id="6" name="Picture Placeholder 2"/>
          <p:cNvSpPr>
            <a:spLocks noGrp="1"/>
          </p:cNvSpPr>
          <p:nvPr>
            <p:ph type="pic" sz="quarter" idx="12"/>
          </p:nvPr>
        </p:nvSpPr>
        <p:spPr>
          <a:xfrm>
            <a:off x="6096000" y="3429000"/>
            <a:ext cx="3048000" cy="3429000"/>
          </a:xfrm>
        </p:spPr>
        <p:txBody>
          <a:bodyPr>
            <a:normAutofit/>
          </a:bodyPr>
          <a:lstStyle>
            <a:lvl1pPr>
              <a:defRPr sz="1800"/>
            </a:lvl1pPr>
          </a:lstStyle>
          <a:p>
            <a:endParaRPr lang="en-US" dirty="0"/>
          </a:p>
        </p:txBody>
      </p:sp>
      <p:sp>
        <p:nvSpPr>
          <p:cNvPr id="8" name="Picture Placeholder 2"/>
          <p:cNvSpPr>
            <a:spLocks noGrp="1"/>
          </p:cNvSpPr>
          <p:nvPr>
            <p:ph type="pic" sz="quarter" idx="13"/>
          </p:nvPr>
        </p:nvSpPr>
        <p:spPr>
          <a:xfrm>
            <a:off x="9144001" y="3429000"/>
            <a:ext cx="3048000" cy="3429000"/>
          </a:xfrm>
        </p:spPr>
        <p:txBody>
          <a:bodyPr>
            <a:normAutofit/>
          </a:bodyPr>
          <a:lstStyle>
            <a:lvl1pPr>
              <a:defRPr sz="1800"/>
            </a:lvl1pPr>
          </a:lstStyle>
          <a:p>
            <a:endParaRPr lang="en-US" dirty="0"/>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12192000" cy="6858000"/>
          </a:xfrm>
        </p:spPr>
        <p:txBody>
          <a:bodyPr>
            <a:normAutofit/>
          </a:bodyPr>
          <a:lstStyle>
            <a:lvl1pPr>
              <a:defRPr sz="1800"/>
            </a:lvl1pPr>
          </a:lstStyle>
          <a:p>
            <a:endParaRPr lang="en-US" dirty="0"/>
          </a:p>
        </p:txBody>
      </p:sp>
      <p:sp>
        <p:nvSpPr>
          <p:cNvPr id="4"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Coll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p:spPr>
        <p:txBody>
          <a:bodyPr>
            <a:normAutofit/>
          </a:bodyPr>
          <a:lstStyle>
            <a:lvl1pPr>
              <a:defRPr sz="1800"/>
            </a:lvl1pPr>
          </a:lstStyle>
          <a:p>
            <a:endParaRPr lang="en-US" dirty="0"/>
          </a:p>
        </p:txBody>
      </p:sp>
      <p:sp>
        <p:nvSpPr>
          <p:cNvPr id="3" name="Picture Placeholder 2"/>
          <p:cNvSpPr>
            <a:spLocks noGrp="1"/>
          </p:cNvSpPr>
          <p:nvPr>
            <p:ph type="pic" sz="quarter" idx="11"/>
          </p:nvPr>
        </p:nvSpPr>
        <p:spPr>
          <a:xfrm>
            <a:off x="6096000" y="0"/>
            <a:ext cx="6096000" cy="3429000"/>
          </a:xfrm>
        </p:spPr>
        <p:txBody>
          <a:bodyPr>
            <a:normAutofit/>
          </a:bodyPr>
          <a:lstStyle>
            <a:lvl1pPr>
              <a:defRPr sz="1800"/>
            </a:lvl1pPr>
          </a:lstStyle>
          <a:p>
            <a:endParaRPr lang="en-US" dirty="0"/>
          </a:p>
        </p:txBody>
      </p:sp>
      <p:sp>
        <p:nvSpPr>
          <p:cNvPr id="4" name="Picture Placeholder 2"/>
          <p:cNvSpPr>
            <a:spLocks noGrp="1"/>
          </p:cNvSpPr>
          <p:nvPr>
            <p:ph type="pic" sz="quarter" idx="12"/>
          </p:nvPr>
        </p:nvSpPr>
        <p:spPr>
          <a:xfrm>
            <a:off x="6096000" y="3429000"/>
            <a:ext cx="6096000" cy="3429000"/>
          </a:xfrm>
        </p:spPr>
        <p:txBody>
          <a:bodyPr>
            <a:normAutofit/>
          </a:bodyPr>
          <a:lstStyle>
            <a:lvl1pPr>
              <a:defRPr sz="1800"/>
            </a:lvl1pPr>
          </a:lstStyle>
          <a:p>
            <a:endParaRPr lang="en-US" dirty="0"/>
          </a:p>
        </p:txBody>
      </p:sp>
      <p:sp>
        <p:nvSpPr>
          <p:cNvPr id="5" name="Footer Placeholder 9"/>
          <p:cNvSpPr>
            <a:spLocks noGrp="1"/>
          </p:cNvSpPr>
          <p:nvPr>
            <p:ph type="ftr" sz="quarter" idx="13"/>
          </p:nvPr>
        </p:nvSpPr>
        <p:spPr>
          <a:xfrm>
            <a:off x="3164115" y="6356350"/>
            <a:ext cx="2438400" cy="365125"/>
          </a:xfrm>
        </p:spPr>
        <p:txBody>
          <a:bodyPr/>
          <a:lstStyle>
            <a:lvl1pPr algn="r">
              <a:defRPr/>
            </a:lvl1p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a:lstStyle/>
          <a:p>
            <a:endParaRPr lang="en-US"/>
          </a:p>
        </p:txBody>
      </p:sp>
      <p:sp>
        <p:nvSpPr>
          <p:cNvPr id="3" name="Footer Placeholder 9"/>
          <p:cNvSpPr>
            <a:spLocks noGrp="1"/>
          </p:cNvSpPr>
          <p:nvPr>
            <p:ph type="ftr" sz="quarter" idx="11"/>
          </p:nvPr>
        </p:nvSpPr>
        <p:spPr>
          <a:xfrm>
            <a:off x="4876800" y="6356350"/>
            <a:ext cx="2438400" cy="365125"/>
          </a:xfrm>
        </p:spPr>
        <p:txBody>
          <a:bodyPr/>
          <a:lstStyle/>
          <a:p>
            <a:fld id="{5B06C967-C119-3A46-8999-DDAAE48B2E46}" type="slidenum">
              <a:rPr lang="en-US" smtClean="0"/>
              <a:pPr/>
              <a:t>‹#›</a:t>
            </a:fld>
            <a:endParaRPr lang="en-US" dirty="0"/>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0" name="Slide Number Placeholder 13"/>
          <p:cNvSpPr>
            <a:spLocks noGrp="1"/>
          </p:cNvSpPr>
          <p:nvPr>
            <p:ph type="sldNum" sz="quarter" idx="11"/>
          </p:nvPr>
        </p:nvSpPr>
        <p:spPr>
          <a:xfrm>
            <a:off x="7315200" y="6356350"/>
            <a:ext cx="4038600" cy="365125"/>
          </a:xfrm>
        </p:spPr>
        <p:txBody>
          <a:bodyPr/>
          <a:lstStyle/>
          <a:p>
            <a:r>
              <a:rPr lang="en-US"/>
              <a:t>DEPARTMENT NAME GOES HERE | FEBRUARY 2017</a:t>
            </a:r>
            <a:endParaRPr lang="en-US" dirty="0"/>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70037"/>
            <a:ext cx="12192000" cy="315947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8304" y="2554159"/>
            <a:ext cx="5842692" cy="1749682"/>
          </a:xfrm>
          <a:prstGeom prst="rect">
            <a:avLst/>
          </a:prstGeom>
        </p:spPr>
      </p:pic>
      <p:sp>
        <p:nvSpPr>
          <p:cNvPr id="4" name="Rectangle 3"/>
          <p:cNvSpPr/>
          <p:nvPr userDrawn="1"/>
        </p:nvSpPr>
        <p:spPr>
          <a:xfrm>
            <a:off x="4269216" y="6152109"/>
            <a:ext cx="3653564" cy="261610"/>
          </a:xfrm>
          <a:prstGeom prst="rect">
            <a:avLst/>
          </a:prstGeom>
        </p:spPr>
        <p:txBody>
          <a:bodyPr wrap="none">
            <a:spAutoFit/>
          </a:bodyPr>
          <a:lstStyle/>
          <a:p>
            <a:pPr algn="ctr"/>
            <a:r>
              <a:rPr lang="en-US" sz="1100" b="0" i="0" dirty="0">
                <a:solidFill>
                  <a:schemeClr val="bg1">
                    <a:alpha val="20000"/>
                  </a:schemeClr>
                </a:solidFill>
                <a:latin typeface="Arial" charset="0"/>
                <a:ea typeface="Arial" charset="0"/>
                <a:cs typeface="Arial" charset="0"/>
              </a:rPr>
              <a:t> © 2017 by Intellectual Reserve, Inc. All rights reserved.</a:t>
            </a: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flipV="1">
            <a:off x="10197" y="2743200"/>
            <a:ext cx="12178403" cy="3155949"/>
          </a:xfrm>
          <a:prstGeom prst="rect">
            <a:avLst/>
          </a:prstGeom>
        </p:spPr>
      </p:pic>
      <p:sp>
        <p:nvSpPr>
          <p:cNvPr id="12" name="Rectangle 11"/>
          <p:cNvSpPr/>
          <p:nvPr userDrawn="1"/>
        </p:nvSpPr>
        <p:spPr>
          <a:xfrm>
            <a:off x="0" y="5884752"/>
            <a:ext cx="12192000" cy="973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6404" y="1130103"/>
            <a:ext cx="11039192" cy="1518897"/>
          </a:xfrm>
        </p:spPr>
        <p:txBody>
          <a:bodyPr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800" cap="all" spc="0" baseline="0">
                <a:solidFill>
                  <a:schemeClr val="tx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18" name="Text Placeholder 2"/>
          <p:cNvSpPr>
            <a:spLocks noGrp="1"/>
          </p:cNvSpPr>
          <p:nvPr>
            <p:ph type="body" idx="1"/>
          </p:nvPr>
        </p:nvSpPr>
        <p:spPr>
          <a:xfrm>
            <a:off x="831850" y="2743200"/>
            <a:ext cx="10515600" cy="464239"/>
          </a:xfrm>
        </p:spPr>
        <p:txBody>
          <a:bodyPr>
            <a:noAutofit/>
          </a:bodyPr>
          <a:lstStyle>
            <a:lvl1pPr marL="0" indent="0" algn="ctr">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6800" y="0"/>
            <a:ext cx="12178399" cy="3155949"/>
          </a:xfrm>
          <a:prstGeom prst="rect">
            <a:avLst/>
          </a:prstGeom>
        </p:spPr>
      </p:pic>
      <p:sp>
        <p:nvSpPr>
          <p:cNvPr id="2" name="Title 1"/>
          <p:cNvSpPr>
            <a:spLocks noGrp="1"/>
          </p:cNvSpPr>
          <p:nvPr>
            <p:ph type="ctrTitle" hasCustomPrompt="1"/>
          </p:nvPr>
        </p:nvSpPr>
        <p:spPr>
          <a:xfrm>
            <a:off x="1159565" y="2669211"/>
            <a:ext cx="10456031" cy="1544983"/>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cap="all" baseline="0">
                <a:solidFill>
                  <a:schemeClr val="tx1"/>
                </a:solidFill>
              </a:defRPr>
            </a:lvl1pPr>
          </a:lstStyle>
          <a:p>
            <a:r>
              <a:rPr lang="en-US" dirty="0"/>
              <a:t>PRESENTATION </a:t>
            </a:r>
            <a:br>
              <a:rPr lang="en-US" dirty="0"/>
            </a:br>
            <a:r>
              <a:rPr lang="en-US" dirty="0"/>
              <a:t>TITLE HERE</a:t>
            </a:r>
          </a:p>
        </p:txBody>
      </p:sp>
      <p:sp>
        <p:nvSpPr>
          <p:cNvPr id="4" name="Date Placeholder 3"/>
          <p:cNvSpPr>
            <a:spLocks noGrp="1"/>
          </p:cNvSpPr>
          <p:nvPr>
            <p:ph type="dt" sz="half" idx="10"/>
          </p:nvPr>
        </p:nvSpPr>
        <p:spPr>
          <a:xfrm>
            <a:off x="371404" y="6138455"/>
            <a:ext cx="3945871" cy="511175"/>
          </a:xfrm>
          <a:prstGeom prst="rect">
            <a:avLst/>
          </a:prstGeom>
        </p:spPr>
        <p:txBody>
          <a:bodyPr anchor="t"/>
          <a:lstStyle>
            <a:lvl1pPr>
              <a:defRPr sz="900" b="0" i="0">
                <a:solidFill>
                  <a:schemeClr val="tx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5" name="Footer Placeholder 4"/>
          <p:cNvSpPr>
            <a:spLocks noGrp="1"/>
          </p:cNvSpPr>
          <p:nvPr>
            <p:ph type="ftr" sz="quarter" idx="11"/>
          </p:nvPr>
        </p:nvSpPr>
        <p:spPr>
          <a:xfrm>
            <a:off x="7696200" y="6137484"/>
            <a:ext cx="4114800" cy="301756"/>
          </a:xfrm>
          <a:prstGeom prst="rect">
            <a:avLst/>
          </a:prstGeom>
        </p:spPr>
        <p:txBody>
          <a:bodyPr anchor="t"/>
          <a:lstStyle>
            <a:lvl1pPr algn="r">
              <a:defRPr sz="1400" b="1" i="0">
                <a:solidFill>
                  <a:schemeClr val="tx1"/>
                </a:solidFill>
                <a:latin typeface="Arial Bold" charset="0"/>
                <a:ea typeface="Arial Bold" charset="0"/>
                <a:cs typeface="Arial Bold" charset="0"/>
              </a:defRPr>
            </a:lvl1pPr>
          </a:lstStyle>
          <a:p>
            <a:r>
              <a:rPr lang="en-US" dirty="0"/>
              <a:t>Department Goes Here</a:t>
            </a:r>
          </a:p>
        </p:txBody>
      </p:sp>
      <p:sp>
        <p:nvSpPr>
          <p:cNvPr id="10" name="Text Placeholder 2"/>
          <p:cNvSpPr>
            <a:spLocks noGrp="1"/>
          </p:cNvSpPr>
          <p:nvPr>
            <p:ph type="body" idx="1"/>
          </p:nvPr>
        </p:nvSpPr>
        <p:spPr>
          <a:xfrm>
            <a:off x="1159565" y="4500462"/>
            <a:ext cx="10515600" cy="383668"/>
          </a:xfrm>
        </p:spPr>
        <p:txBody>
          <a:bodyPr>
            <a:no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1" i="1">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accent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a:lvl1pPr>
          </a:lstStyle>
          <a:p>
            <a:r>
              <a:rPr lang="en-US"/>
              <a:t>Click icon to add picture</a:t>
            </a:r>
            <a:endParaRPr lang="en-US" dirty="0"/>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a:lvl1pPr>
          </a:lstStyle>
          <a:p>
            <a:r>
              <a:rPr lang="en-US"/>
              <a:t>Click icon to add picture</a:t>
            </a:r>
            <a:endParaRPr lang="en-US" dirty="0"/>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a:lvl1pPr>
          </a:lstStyle>
          <a:p>
            <a:r>
              <a:rPr lang="en-US"/>
              <a:t>Click icon to add picture</a:t>
            </a:r>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1"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3 - Image Background">
    <p:spTree>
      <p:nvGrpSpPr>
        <p:cNvPr id="1" name=""/>
        <p:cNvGrpSpPr/>
        <p:nvPr/>
      </p:nvGrpSpPr>
      <p:grpSpPr>
        <a:xfrm>
          <a:off x="0" y="0"/>
          <a:ext cx="0" cy="0"/>
          <a:chOff x="0" y="0"/>
          <a:chExt cx="0" cy="0"/>
        </a:xfrm>
      </p:grpSpPr>
      <p:sp>
        <p:nvSpPr>
          <p:cNvPr id="12" name="Rectangle 11"/>
          <p:cNvSpPr/>
          <p:nvPr userDrawn="1"/>
        </p:nvSpPr>
        <p:spPr>
          <a:xfrm>
            <a:off x="0" y="3722914"/>
            <a:ext cx="12192000" cy="3135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flipV="1">
            <a:off x="6800" y="996950"/>
            <a:ext cx="12178399" cy="3155949"/>
          </a:xfrm>
          <a:prstGeom prst="rect">
            <a:avLst/>
          </a:prstGeom>
        </p:spPr>
      </p:pic>
      <p:sp>
        <p:nvSpPr>
          <p:cNvPr id="2" name="Title 1"/>
          <p:cNvSpPr>
            <a:spLocks noGrp="1"/>
          </p:cNvSpPr>
          <p:nvPr>
            <p:ph type="ctrTitle" hasCustomPrompt="1"/>
          </p:nvPr>
        </p:nvSpPr>
        <p:spPr>
          <a:xfrm>
            <a:off x="576404" y="3894639"/>
            <a:ext cx="11039192" cy="1873940"/>
          </a:xfrm>
        </p:spPr>
        <p:txBody>
          <a:bodyPr anchor="t">
            <a:noAutofit/>
          </a:bodyPr>
          <a:lstStyle>
            <a:lvl1pPr marL="0" marR="0" indent="0" algn="ctr" defTabSz="914400" rtl="0" eaLnBrk="1" fontAlgn="auto" latinLnBrk="0" hangingPunct="1">
              <a:lnSpc>
                <a:spcPct val="100000"/>
              </a:lnSpc>
              <a:spcBef>
                <a:spcPct val="0"/>
              </a:spcBef>
              <a:spcAft>
                <a:spcPts val="0"/>
              </a:spcAft>
              <a:buClrTx/>
              <a:buSzTx/>
              <a:buFontTx/>
              <a:buNone/>
              <a:tabLst/>
              <a:defRPr sz="5400" baseline="0">
                <a:solidFill>
                  <a:schemeClr val="bg1"/>
                </a:solidFill>
              </a:defRPr>
            </a:lvl1pPr>
          </a:lstStyle>
          <a:p>
            <a:r>
              <a:rPr lang="en-US" dirty="0"/>
              <a:t>Presentation title</a:t>
            </a:r>
            <a:br>
              <a:rPr lang="en-US" dirty="0"/>
            </a:br>
            <a:r>
              <a:rPr lang="en-US" dirty="0"/>
              <a:t>Goes Here</a:t>
            </a:r>
          </a:p>
        </p:txBody>
      </p:sp>
      <p:sp>
        <p:nvSpPr>
          <p:cNvPr id="4" name="Date Placeholder 3"/>
          <p:cNvSpPr>
            <a:spLocks noGrp="1"/>
          </p:cNvSpPr>
          <p:nvPr>
            <p:ph type="dt" sz="half" idx="10"/>
          </p:nvPr>
        </p:nvSpPr>
        <p:spPr>
          <a:xfrm>
            <a:off x="1597058" y="6299426"/>
            <a:ext cx="9011135" cy="275744"/>
          </a:xfrm>
          <a:prstGeom prst="rect">
            <a:avLst/>
          </a:prstGeom>
        </p:spPr>
        <p:txBody>
          <a:bodyPr anchor="t"/>
          <a:lstStyle>
            <a:lvl1pPr algn="ctr">
              <a:defRPr sz="900" b="0" i="0">
                <a:solidFill>
                  <a:schemeClr val="bg1"/>
                </a:solidFill>
                <a:latin typeface="Arial" charset="0"/>
                <a:ea typeface="Arial" charset="0"/>
                <a:cs typeface="Arial" charset="0"/>
              </a:defRPr>
            </a:lvl1pPr>
          </a:lstStyle>
          <a:p>
            <a:r>
              <a:rPr lang="en-US" dirty="0"/>
              <a:t>Confidential—for headquarters use only   |  © 2017 by Intellectual Reserve, Inc. All Rights Reserved. PD#88888888</a:t>
            </a:r>
          </a:p>
        </p:txBody>
      </p:sp>
      <p:sp>
        <p:nvSpPr>
          <p:cNvPr id="10" name="Text Placeholder 2"/>
          <p:cNvSpPr>
            <a:spLocks noGrp="1"/>
          </p:cNvSpPr>
          <p:nvPr>
            <p:ph type="body" idx="1"/>
          </p:nvPr>
        </p:nvSpPr>
        <p:spPr>
          <a:xfrm>
            <a:off x="841512" y="5702008"/>
            <a:ext cx="10515600" cy="383668"/>
          </a:xfrm>
        </p:spPr>
        <p:txBody>
          <a:bodyPr>
            <a:no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Text Placeholder 7"/>
          <p:cNvSpPr>
            <a:spLocks noGrp="1"/>
          </p:cNvSpPr>
          <p:nvPr>
            <p:ph type="body" sz="quarter" idx="12" hasCustomPrompt="1"/>
          </p:nvPr>
        </p:nvSpPr>
        <p:spPr>
          <a:xfrm>
            <a:off x="3067879" y="935936"/>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1"/>
          <p:cNvSpPr>
            <a:spLocks noGrp="1"/>
          </p:cNvSpPr>
          <p:nvPr>
            <p:ph type="ctrTitle" hasCustomPrompt="1"/>
          </p:nvPr>
        </p:nvSpPr>
        <p:spPr>
          <a:xfrm>
            <a:off x="1146182" y="1330750"/>
            <a:ext cx="9826618" cy="1267307"/>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0" name="Text Placeholder 2"/>
          <p:cNvSpPr>
            <a:spLocks noGrp="1"/>
          </p:cNvSpPr>
          <p:nvPr>
            <p:ph type="body" idx="1" hasCustomPrompt="1"/>
          </p:nvPr>
        </p:nvSpPr>
        <p:spPr>
          <a:xfrm>
            <a:off x="1152808" y="2791331"/>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rot="5400000" flipH="1" flipV="1">
            <a:off x="-1210864" y="1210865"/>
            <a:ext cx="6857997" cy="4436267"/>
          </a:xfrm>
          <a:prstGeom prst="rect">
            <a:avLst/>
          </a:prstGeom>
        </p:spPr>
      </p:pic>
      <p:sp>
        <p:nvSpPr>
          <p:cNvPr id="9" name="Date Placeholder 3"/>
          <p:cNvSpPr>
            <a:spLocks noGrp="1"/>
          </p:cNvSpPr>
          <p:nvPr>
            <p:ph type="dt" sz="half" idx="10"/>
          </p:nvPr>
        </p:nvSpPr>
        <p:spPr>
          <a:xfrm>
            <a:off x="1166060" y="6131829"/>
            <a:ext cx="3945871" cy="511175"/>
          </a:xfrm>
          <a:prstGeom prst="rect">
            <a:avLst/>
          </a:prstGeom>
        </p:spPr>
        <p:txBody>
          <a:bodyPr anchor="t"/>
          <a:lstStyle>
            <a:lvl1pPr>
              <a:defRPr sz="900" b="0" i="0">
                <a:solidFill>
                  <a:schemeClr val="bg1"/>
                </a:solidFill>
                <a:latin typeface="Zoram ldsLat" charset="0"/>
                <a:ea typeface="Zoram ldsLat" charset="0"/>
                <a:cs typeface="Zoram ldsLat" charset="0"/>
              </a:defRPr>
            </a:lvl1pPr>
          </a:lstStyle>
          <a:p>
            <a:r>
              <a:rPr lang="en-US" dirty="0">
                <a:latin typeface="Arial" charset="0"/>
                <a:ea typeface="Arial" charset="0"/>
                <a:cs typeface="Arial" charset="0"/>
              </a:rPr>
              <a:t>Confidential—for headquarters use only  </a:t>
            </a:r>
          </a:p>
          <a:p>
            <a:r>
              <a:rPr lang="en-US" dirty="0">
                <a:latin typeface="Arial" charset="0"/>
                <a:ea typeface="Arial" charset="0"/>
                <a:cs typeface="Arial" charset="0"/>
              </a:rPr>
              <a:t>© 2017 by Intellectual Reserve, Inc. All Rights Reserved. PD#88888888</a:t>
            </a:r>
          </a:p>
        </p:txBody>
      </p:sp>
      <p:sp>
        <p:nvSpPr>
          <p:cNvPr id="11" name="Footer Placeholder 4"/>
          <p:cNvSpPr>
            <a:spLocks noGrp="1"/>
          </p:cNvSpPr>
          <p:nvPr>
            <p:ph type="ftr" sz="quarter" idx="11"/>
          </p:nvPr>
        </p:nvSpPr>
        <p:spPr>
          <a:xfrm>
            <a:off x="6960705" y="6141154"/>
            <a:ext cx="4114800" cy="301756"/>
          </a:xfrm>
          <a:prstGeom prst="rect">
            <a:avLst/>
          </a:prstGeom>
        </p:spPr>
        <p:txBody>
          <a:bodyPr anchor="t"/>
          <a:lstStyle>
            <a:lvl1pPr algn="r">
              <a:defRPr sz="1400" b="1" i="0">
                <a:solidFill>
                  <a:schemeClr val="bg1"/>
                </a:solidFill>
                <a:latin typeface="Arial Bold" charset="0"/>
                <a:ea typeface="Arial Bold" charset="0"/>
                <a:cs typeface="Arial Bold" charset="0"/>
              </a:defRPr>
            </a:lvl1pPr>
          </a:lstStyle>
          <a:p>
            <a:r>
              <a:rPr lang="en-US" dirty="0"/>
              <a:t>Department Goes Here</a:t>
            </a:r>
          </a:p>
        </p:txBody>
      </p:sp>
      <p:sp>
        <p:nvSpPr>
          <p:cNvPr id="7" name="Text Placeholder 7"/>
          <p:cNvSpPr>
            <a:spLocks noGrp="1"/>
          </p:cNvSpPr>
          <p:nvPr>
            <p:ph type="body" sz="quarter" idx="12" hasCustomPrompt="1"/>
          </p:nvPr>
        </p:nvSpPr>
        <p:spPr>
          <a:xfrm>
            <a:off x="3660848" y="3894082"/>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Title 1"/>
          <p:cNvSpPr>
            <a:spLocks noGrp="1"/>
          </p:cNvSpPr>
          <p:nvPr>
            <p:ph type="ctrTitle" hasCustomPrompt="1"/>
          </p:nvPr>
        </p:nvSpPr>
        <p:spPr>
          <a:xfrm>
            <a:off x="1146182" y="1330750"/>
            <a:ext cx="9826618" cy="133625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800" baseline="0">
                <a:solidFill>
                  <a:schemeClr val="bg1"/>
                </a:solidFill>
              </a:defRPr>
            </a:lvl1pPr>
          </a:lstStyle>
          <a:p>
            <a:r>
              <a:rPr lang="en-US" dirty="0"/>
              <a:t>Presentation title</a:t>
            </a:r>
            <a:br>
              <a:rPr lang="en-US" dirty="0"/>
            </a:br>
            <a:r>
              <a:rPr lang="en-US" dirty="0"/>
              <a:t>Goes Here</a:t>
            </a:r>
          </a:p>
        </p:txBody>
      </p:sp>
      <p:sp>
        <p:nvSpPr>
          <p:cNvPr id="12" name="Text Placeholder 2"/>
          <p:cNvSpPr>
            <a:spLocks noGrp="1"/>
          </p:cNvSpPr>
          <p:nvPr>
            <p:ph type="body" idx="1" hasCustomPrompt="1"/>
          </p:nvPr>
        </p:nvSpPr>
        <p:spPr>
          <a:xfrm>
            <a:off x="1152808" y="2805120"/>
            <a:ext cx="9819992" cy="383668"/>
          </a:xfrm>
        </p:spPr>
        <p:txBody>
          <a:bodyPr>
            <a:noAutofit/>
          </a:bodyPr>
          <a:lstStyle>
            <a:lvl1pPr marL="0" indent="0" algn="l">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accent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p:nvPr>
        </p:nvSpPr>
        <p:spPr>
          <a:xfrm>
            <a:off x="609600" y="723900"/>
            <a:ext cx="10934700" cy="2019300"/>
          </a:xfrm>
        </p:spPr>
        <p:txBody>
          <a:bodyPr anchor="b">
            <a:normAutofit/>
          </a:bodyPr>
          <a:lstStyle>
            <a:lvl1pPr algn="l">
              <a:lnSpc>
                <a:spcPct val="100000"/>
              </a:lnSpc>
              <a:defRPr sz="400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609600" y="2889285"/>
            <a:ext cx="10934700" cy="1500187"/>
          </a:xfrm>
        </p:spPr>
        <p:txBody>
          <a:bodyPr>
            <a:normAutofit/>
          </a:bodyPr>
          <a:lstStyle>
            <a:lvl1pPr marL="0" indent="0" algn="l">
              <a:lnSpc>
                <a:spcPct val="100000"/>
              </a:lnSpc>
              <a:buNone/>
              <a:defRPr sz="2800" b="0" i="0">
                <a:solidFill>
                  <a:schemeClr val="bg1"/>
                </a:solidFill>
                <a:latin typeface="Palatino Regular" charset="0"/>
                <a:ea typeface="Palatino Regular" charset="0"/>
                <a:cs typeface="Palatino Regular"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3 - Image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4"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
        <p:nvSpPr>
          <p:cNvPr id="6" name="Title 1"/>
          <p:cNvSpPr>
            <a:spLocks noGrp="1"/>
          </p:cNvSpPr>
          <p:nvPr>
            <p:ph type="title" hasCustomPrompt="1"/>
          </p:nvPr>
        </p:nvSpPr>
        <p:spPr>
          <a:xfrm>
            <a:off x="1257300" y="2564295"/>
            <a:ext cx="9715500" cy="689112"/>
          </a:xfrm>
        </p:spPr>
        <p:txBody>
          <a:bodyPr anchor="b">
            <a:normAutofit/>
          </a:bodyPr>
          <a:lstStyle>
            <a:lvl1pPr algn="ctr">
              <a:lnSpc>
                <a:spcPct val="100000"/>
              </a:lnSpc>
              <a:defRPr sz="3600" cap="all" baseline="0">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1257300" y="3364706"/>
            <a:ext cx="9715500" cy="1500187"/>
          </a:xfrm>
        </p:spPr>
        <p:txBody>
          <a:bodyPr>
            <a:normAutofit/>
          </a:bodyPr>
          <a:lstStyle>
            <a:lvl1pPr marL="0" indent="0" algn="ctr">
              <a:lnSpc>
                <a:spcPct val="100000"/>
              </a:lnSpc>
              <a:buNone/>
              <a:defRPr sz="2800" b="0" i="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7"/>
          <p:cNvSpPr>
            <a:spLocks noGrp="1"/>
          </p:cNvSpPr>
          <p:nvPr>
            <p:ph type="body" sz="quarter" idx="12" hasCustomPrompt="1"/>
          </p:nvPr>
        </p:nvSpPr>
        <p:spPr>
          <a:xfrm>
            <a:off x="3786744" y="620229"/>
            <a:ext cx="4797286" cy="1944066"/>
          </a:xfrm>
        </p:spPr>
        <p:txBody>
          <a:bodyPr>
            <a:noAutofit/>
          </a:bodyPr>
          <a:lstStyle>
            <a:lvl1pPr marL="0" indent="0">
              <a:buFontTx/>
              <a:buNone/>
              <a:defRPr sz="1400" u="none" baseline="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609600" y="2054087"/>
            <a:ext cx="5188225" cy="1374913"/>
          </a:xfrm>
        </p:spPr>
        <p:txBody>
          <a:bodyPr anchor="t">
            <a:normAutofit/>
          </a:bodyPr>
          <a:lstStyle>
            <a:lvl1pPr algn="l">
              <a:lnSpc>
                <a:spcPct val="100000"/>
              </a:lnSpc>
              <a:defRPr sz="4000" b="1" i="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2974" y="3364707"/>
            <a:ext cx="5188225" cy="1477052"/>
          </a:xfrm>
        </p:spPr>
        <p:txBody>
          <a:bodyPr>
            <a:normAutofit/>
          </a:bodyPr>
          <a:lstStyle>
            <a:lvl1pPr marL="0" indent="0" algn="l">
              <a:lnSpc>
                <a:spcPct val="100000"/>
              </a:lnSpc>
              <a:buNone/>
              <a:defRPr sz="2800" b="0" i="0">
                <a:solidFill>
                  <a:schemeClr val="accent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Picture Placeholder 5"/>
          <p:cNvSpPr>
            <a:spLocks noGrp="1"/>
          </p:cNvSpPr>
          <p:nvPr>
            <p:ph type="pic" sz="quarter" idx="10"/>
          </p:nvPr>
        </p:nvSpPr>
        <p:spPr>
          <a:xfrm>
            <a:off x="6096000" y="1219200"/>
            <a:ext cx="3114675" cy="4419600"/>
          </a:xfrm>
        </p:spPr>
        <p:txBody>
          <a:bodyPr>
            <a:normAutofit/>
          </a:bodyPr>
          <a:lstStyle>
            <a:lvl1pPr>
              <a:defRPr sz="1600"/>
            </a:lvl1pPr>
          </a:lstStyle>
          <a:p>
            <a:endParaRPr lang="en-US" dirty="0"/>
          </a:p>
        </p:txBody>
      </p:sp>
      <p:sp>
        <p:nvSpPr>
          <p:cNvPr id="8" name="Picture Placeholder 7"/>
          <p:cNvSpPr>
            <a:spLocks noGrp="1"/>
          </p:cNvSpPr>
          <p:nvPr>
            <p:ph type="pic" sz="quarter" idx="11"/>
          </p:nvPr>
        </p:nvSpPr>
        <p:spPr>
          <a:xfrm>
            <a:off x="9356725" y="1219200"/>
            <a:ext cx="2828925" cy="2020888"/>
          </a:xfrm>
        </p:spPr>
        <p:txBody>
          <a:bodyPr>
            <a:normAutofit/>
          </a:bodyPr>
          <a:lstStyle>
            <a:lvl1pPr>
              <a:defRPr sz="1600"/>
            </a:lvl1pPr>
          </a:lstStyle>
          <a:p>
            <a:endParaRPr lang="en-US" dirty="0"/>
          </a:p>
        </p:txBody>
      </p:sp>
      <p:sp>
        <p:nvSpPr>
          <p:cNvPr id="10" name="Picture Placeholder 9"/>
          <p:cNvSpPr>
            <a:spLocks noGrp="1"/>
          </p:cNvSpPr>
          <p:nvPr>
            <p:ph type="pic" sz="quarter" idx="12"/>
          </p:nvPr>
        </p:nvSpPr>
        <p:spPr>
          <a:xfrm>
            <a:off x="9342438" y="3429000"/>
            <a:ext cx="2843212" cy="2209800"/>
          </a:xfrm>
        </p:spPr>
        <p:txBody>
          <a:bodyPr>
            <a:normAutofit/>
          </a:bodyPr>
          <a:lstStyle>
            <a:lvl1pPr>
              <a:defRPr sz="1600"/>
            </a:lvl1pPr>
          </a:lstStyle>
          <a:p>
            <a:endParaRPr lang="en-US" dirty="0"/>
          </a:p>
        </p:txBody>
      </p:sp>
      <p:sp>
        <p:nvSpPr>
          <p:cNvPr id="9" name="Footer Placeholder 12"/>
          <p:cNvSpPr>
            <a:spLocks noGrp="1"/>
          </p:cNvSpPr>
          <p:nvPr>
            <p:ph type="ftr" sz="quarter" idx="13"/>
          </p:nvPr>
        </p:nvSpPr>
        <p:spPr>
          <a:xfrm>
            <a:off x="4876800" y="6356350"/>
            <a:ext cx="2438400" cy="365125"/>
          </a:xfrm>
        </p:spPr>
        <p:txBody>
          <a:body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5 - Image Backgroun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048540"/>
            <a:ext cx="9801640" cy="689113"/>
          </a:xfrm>
        </p:spPr>
        <p:txBody>
          <a:bodyPr anchor="t">
            <a:noAutofit/>
          </a:bodyPr>
          <a:lstStyle>
            <a:lvl1pPr algn="l">
              <a:lnSpc>
                <a:spcPct val="100000"/>
              </a:lnSpc>
              <a:defRPr sz="4400" b="1" i="1">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09600" y="4782690"/>
            <a:ext cx="9808266" cy="1500187"/>
          </a:xfrm>
        </p:spPr>
        <p:txBody>
          <a:bodyPr>
            <a:normAutofit/>
          </a:bodyPr>
          <a:lstStyle>
            <a:lvl1pPr marL="0" indent="0" algn="l">
              <a:lnSpc>
                <a:spcPct val="100000"/>
              </a:lnSpc>
              <a:buNone/>
              <a:defRPr sz="2800" b="0" i="0">
                <a:solidFill>
                  <a:schemeClr val="bg1"/>
                </a:solidFill>
                <a:latin typeface="Zoram ldsLat Light" charset="0"/>
                <a:ea typeface="Zoram ldsLat Light" charset="0"/>
                <a:cs typeface="Zoram ldsLat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rot="16200000" flipV="1">
            <a:off x="6544865" y="1210866"/>
            <a:ext cx="6858000" cy="4436269"/>
          </a:xfrm>
          <a:prstGeom prst="rect">
            <a:avLst/>
          </a:prstGeom>
        </p:spPr>
      </p:pic>
      <p:sp>
        <p:nvSpPr>
          <p:cNvPr id="9" name="Text Placeholder 7"/>
          <p:cNvSpPr>
            <a:spLocks noGrp="1"/>
          </p:cNvSpPr>
          <p:nvPr>
            <p:ph type="body" sz="quarter" idx="12" hasCustomPrompt="1"/>
          </p:nvPr>
        </p:nvSpPr>
        <p:spPr>
          <a:xfrm>
            <a:off x="3992153" y="1484933"/>
            <a:ext cx="4797286" cy="1944066"/>
          </a:xfrm>
        </p:spPr>
        <p:txBody>
          <a:bodyPr>
            <a:noAutofit/>
          </a:bodyPr>
          <a:lstStyle>
            <a:lvl1pPr marL="0" indent="0">
              <a:buFontTx/>
              <a:buNone/>
              <a:defRPr sz="1400" u="none" baseline="0"/>
            </a:lvl1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lang="en-US" baseline="0" dirty="0"/>
              <a:t>TO ADD IMAGE BACKGROUND:                                                    1. RIGHT CLICK ON SLIDE                                                       2. SELECT FORMAT BACKGROUND                                       3. SELECT “PICTURE OR TEXTURE FILL”                               4. CLICK “FILE</a:t>
            </a:r>
            <a:r>
              <a:rPr lang="mr-IN" baseline="0" dirty="0"/>
              <a:t>…</a:t>
            </a:r>
            <a:r>
              <a:rPr lang="en-US" baseline="0" dirty="0"/>
              <a:t>” UNDERNEATH “INSERT PICTURE FROM”  5. DELETE THIS TEXT LAYER</a:t>
            </a:r>
            <a:endParaRPr lang="en-US" dirty="0"/>
          </a:p>
        </p:txBody>
      </p:sp>
      <p:sp>
        <p:nvSpPr>
          <p:cNvPr id="8"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bg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1"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bg1"/>
                </a:solidFill>
                <a:latin typeface="Arial" charset="0"/>
                <a:ea typeface="Arial" charset="0"/>
                <a:cs typeface="Arial" charset="0"/>
              </a:defRPr>
            </a:lvl1pPr>
          </a:lstStyle>
          <a:p>
            <a:r>
              <a:rPr lang="en-US" dirty="0"/>
              <a:t>DEPARTMENT NAME GOES HERE | FEBRUARY 2017</a:t>
            </a: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769662"/>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295877"/>
            <a:ext cx="10187610" cy="4351338"/>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94468" y="379380"/>
            <a:ext cx="10187609" cy="617299"/>
          </a:xfrm>
        </p:spPr>
        <p:txBody>
          <a:bodyPr anchor="t"/>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94467" y="1943101"/>
            <a:ext cx="10187610" cy="3704114"/>
          </a:xfrm>
        </p:spPr>
        <p:txBody>
          <a:bodyPr/>
          <a:lstStyle>
            <a:lvl1pPr>
              <a:lnSpc>
                <a:spcPct val="100000"/>
              </a:lnSpc>
              <a:defRPr b="1" i="0">
                <a:latin typeface="Palatino Bold" charset="0"/>
                <a:ea typeface="Palatino Bold" charset="0"/>
                <a:cs typeface="Palatino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dirty="0"/>
          </a:p>
        </p:txBody>
      </p:sp>
      <p:sp>
        <p:nvSpPr>
          <p:cNvPr id="14" name="Slide Number Placeholder 13"/>
          <p:cNvSpPr>
            <a:spLocks noGrp="1"/>
          </p:cNvSpPr>
          <p:nvPr>
            <p:ph type="sldNum" sz="quarter" idx="11"/>
          </p:nvPr>
        </p:nvSpPr>
        <p:spPr/>
        <p:txBody>
          <a:bodyPr/>
          <a:lstStyle/>
          <a:p>
            <a:r>
              <a:rPr lang="en-US"/>
              <a:t>DEPARTMENT NAME GOES HERE | FEBRUARY 2017</a:t>
            </a:r>
            <a:endParaRPr lang="en-US" dirty="0"/>
          </a:p>
        </p:txBody>
      </p:sp>
      <p:sp>
        <p:nvSpPr>
          <p:cNvPr id="6" name="Text Placeholder 2"/>
          <p:cNvSpPr>
            <a:spLocks noGrp="1"/>
          </p:cNvSpPr>
          <p:nvPr>
            <p:ph type="body" idx="12"/>
          </p:nvPr>
        </p:nvSpPr>
        <p:spPr>
          <a:xfrm>
            <a:off x="494467" y="1171469"/>
            <a:ext cx="10515600" cy="383668"/>
          </a:xfrm>
        </p:spPr>
        <p:txBody>
          <a:bodyPr>
            <a:noAutofit/>
          </a:bodyPr>
          <a:lstStyle>
            <a:lvl1pPr marL="0" indent="0" algn="l">
              <a:lnSpc>
                <a:spcPct val="100000"/>
              </a:lnSpc>
              <a:buNone/>
              <a:defRPr sz="2800" b="0" i="0" cap="all" spc="0" baseline="0">
                <a:solidFill>
                  <a:schemeClr val="bg2">
                    <a:lumMod val="2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theme" Target="../theme/theme5.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1">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extLst>
      <p:ext uri="{BB962C8B-B14F-4D97-AF65-F5344CB8AC3E}">
        <p14:creationId xmlns:p14="http://schemas.microsoft.com/office/powerpoint/2010/main" val="125734068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844" r:id="rId12"/>
    <p:sldLayoutId id="2147483782" r:id="rId13"/>
    <p:sldLayoutId id="2147483783" r:id="rId14"/>
    <p:sldLayoutId id="2147483784" r:id="rId15"/>
    <p:sldLayoutId id="2147483785" r:id="rId16"/>
    <p:sldLayoutId id="2147483848" r:id="rId17"/>
    <p:sldLayoutId id="2147483786" r:id="rId18"/>
    <p:sldLayoutId id="2147483787" r:id="rId19"/>
    <p:sldLayoutId id="2147483847" r:id="rId20"/>
    <p:sldLayoutId id="2147483788" r:id="rId21"/>
    <p:sldLayoutId id="2147483789" r:id="rId22"/>
    <p:sldLayoutId id="2147483845" r:id="rId23"/>
    <p:sldLayoutId id="2147483846" r:id="rId24"/>
    <p:sldLayoutId id="2147483790" r:id="rId25"/>
    <p:sldLayoutId id="2147483791" r:id="rId26"/>
    <p:sldLayoutId id="2147483792" r:id="rId27"/>
    <p:sldLayoutId id="2147483849" r:id="rId28"/>
    <p:sldLayoutId id="2147483839" r:id="rId29"/>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accent1"/>
          </a:solidFill>
          <a:latin typeface="Palatino Regular" charset="0"/>
          <a:ea typeface="Palatino Regular" charset="0"/>
          <a:cs typeface="Palatino Regular" charset="0"/>
        </a:defRPr>
      </a:lvl1pPr>
    </p:titleStyle>
    <p:bodyStyle>
      <a:lvl1pPr marL="228600" indent="-228600" algn="l" defTabSz="914400" rtl="0" eaLnBrk="1" latinLnBrk="0" hangingPunct="1">
        <a:lnSpc>
          <a:spcPct val="100000"/>
        </a:lnSpc>
        <a:spcBef>
          <a:spcPts val="1000"/>
        </a:spcBef>
        <a:buFont typeface="Arial"/>
        <a:buChar char="•"/>
        <a:defRPr sz="2800" b="1" i="0" kern="1200">
          <a:solidFill>
            <a:schemeClr val="accent1"/>
          </a:solidFill>
          <a:latin typeface="Palatino Bold" charset="0"/>
          <a:ea typeface="Palatino Bold" charset="0"/>
          <a:cs typeface="Palatino Bold"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userDrawn="1">
          <p15:clr>
            <a:srgbClr val="F26B43"/>
          </p15:clr>
        </p15:guide>
        <p15:guide id="3" pos="384" userDrawn="1">
          <p15:clr>
            <a:srgbClr val="F26B43"/>
          </p15:clr>
        </p15:guide>
        <p15:guide id="4" pos="1248" userDrawn="1">
          <p15:clr>
            <a:srgbClr val="F26B43"/>
          </p15:clr>
        </p15:guide>
        <p15:guide id="5" pos="2112" userDrawn="1">
          <p15:clr>
            <a:srgbClr val="F26B43"/>
          </p15:clr>
        </p15:guide>
        <p15:guide id="6" pos="2976" userDrawn="1">
          <p15:clr>
            <a:srgbClr val="F26B43"/>
          </p15:clr>
        </p15:guide>
        <p15:guide id="7" pos="4704" userDrawn="1">
          <p15:clr>
            <a:srgbClr val="F26B43"/>
          </p15:clr>
        </p15:guide>
        <p15:guide id="8" pos="5568" userDrawn="1">
          <p15:clr>
            <a:srgbClr val="F26B43"/>
          </p15:clr>
        </p15:guide>
        <p15:guide id="9" pos="6432" userDrawn="1">
          <p15:clr>
            <a:srgbClr val="F26B43"/>
          </p15:clr>
        </p15:guide>
        <p15:guide id="10" pos="7272" userDrawn="1">
          <p15:clr>
            <a:srgbClr val="F26B43"/>
          </p15:clr>
        </p15:guide>
        <p15:guide id="11" orient="horz" pos="1680" userDrawn="1">
          <p15:clr>
            <a:srgbClr val="F26B43"/>
          </p15:clr>
        </p15:guide>
        <p15:guide id="12" orient="horz" pos="1224" userDrawn="1">
          <p15:clr>
            <a:srgbClr val="F26B43"/>
          </p15:clr>
        </p15:guide>
        <p15:guide id="13" orient="horz" pos="768" userDrawn="1">
          <p15:clr>
            <a:srgbClr val="F26B43"/>
          </p15:clr>
        </p15:guide>
        <p15:guide id="14" orient="horz" pos="288" userDrawn="1">
          <p15:clr>
            <a:srgbClr val="F26B43"/>
          </p15:clr>
        </p15:guide>
        <p15:guide id="15" orient="horz" pos="2616" userDrawn="1">
          <p15:clr>
            <a:srgbClr val="F26B43"/>
          </p15:clr>
        </p15:guide>
        <p15:guide id="16" orient="horz" pos="3096" userDrawn="1">
          <p15:clr>
            <a:srgbClr val="F26B43"/>
          </p15:clr>
        </p15:guide>
        <p15:guide id="17" orient="horz" pos="3552" userDrawn="1">
          <p15:clr>
            <a:srgbClr val="F26B43"/>
          </p15:clr>
        </p15:guide>
        <p15:guide id="18"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1">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extLst>
      <p:ext uri="{BB962C8B-B14F-4D97-AF65-F5344CB8AC3E}">
        <p14:creationId xmlns:p14="http://schemas.microsoft.com/office/powerpoint/2010/main" val="194136148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accent1"/>
          </a:solidFill>
          <a:latin typeface="Palatino Regular" charset="0"/>
          <a:ea typeface="Palatino Regular" charset="0"/>
          <a:cs typeface="Palatino Regular" charset="0"/>
        </a:defRPr>
      </a:lvl1pPr>
    </p:titleStyle>
    <p:bodyStyle>
      <a:lvl1pPr marL="228600" indent="-228600" algn="l" defTabSz="914400" rtl="0" eaLnBrk="1" latinLnBrk="0" hangingPunct="1">
        <a:lnSpc>
          <a:spcPct val="100000"/>
        </a:lnSpc>
        <a:spcBef>
          <a:spcPts val="1000"/>
        </a:spcBef>
        <a:buFont typeface="Arial"/>
        <a:buChar char="•"/>
        <a:defRPr sz="2800" b="1" i="0" kern="1200">
          <a:solidFill>
            <a:schemeClr val="accent1"/>
          </a:solidFill>
          <a:latin typeface="Palatino Bold" charset="0"/>
          <a:ea typeface="Palatino Bold" charset="0"/>
          <a:cs typeface="Palatino Bold"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32">
          <p15:clr>
            <a:srgbClr val="F26B43"/>
          </p15:clr>
        </p15:guide>
        <p15:guide id="10" pos="7272">
          <p15:clr>
            <a:srgbClr val="F26B43"/>
          </p15:clr>
        </p15:guide>
        <p15:guide id="11" orient="horz" pos="1680">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1">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extLst>
      <p:ext uri="{BB962C8B-B14F-4D97-AF65-F5344CB8AC3E}">
        <p14:creationId xmlns:p14="http://schemas.microsoft.com/office/powerpoint/2010/main" val="6713549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accent1"/>
          </a:solidFill>
          <a:latin typeface="Palatino Regular" charset="0"/>
          <a:ea typeface="Palatino Regular" charset="0"/>
          <a:cs typeface="Palatino Regular" charset="0"/>
        </a:defRPr>
      </a:lvl1pPr>
    </p:titleStyle>
    <p:bodyStyle>
      <a:lvl1pPr marL="228600" indent="-228600" algn="l" defTabSz="914400" rtl="0" eaLnBrk="1" latinLnBrk="0" hangingPunct="1">
        <a:lnSpc>
          <a:spcPct val="100000"/>
        </a:lnSpc>
        <a:spcBef>
          <a:spcPts val="1000"/>
        </a:spcBef>
        <a:buFont typeface="Arial"/>
        <a:buChar char="•"/>
        <a:defRPr sz="2800" b="1" i="0" kern="1200">
          <a:solidFill>
            <a:schemeClr val="accent1"/>
          </a:solidFill>
          <a:latin typeface="Palatino Bold" charset="0"/>
          <a:ea typeface="Palatino Bold" charset="0"/>
          <a:cs typeface="Palatino Bold"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32">
          <p15:clr>
            <a:srgbClr val="F26B43"/>
          </p15:clr>
        </p15:guide>
        <p15:guide id="10" pos="7272">
          <p15:clr>
            <a:srgbClr val="F26B43"/>
          </p15:clr>
        </p15:guide>
        <p15:guide id="11" orient="horz" pos="1680">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1">
            <a:alphaModFix amt="40000"/>
            <a:extLst>
              <a:ext uri="{28A0092B-C50C-407E-A947-70E740481C1C}">
                <a14:useLocalDpi xmlns:a14="http://schemas.microsoft.com/office/drawing/2010/main" val="0"/>
              </a:ext>
            </a:extLst>
          </a:blip>
          <a:stretch>
            <a:fillRect/>
          </a:stretch>
        </p:blipFill>
        <p:spPr>
          <a:xfrm rot="16200000" flipH="1">
            <a:off x="-1210865" y="1210865"/>
            <a:ext cx="6858000" cy="4436269"/>
          </a:xfrm>
          <a:prstGeom prst="rect">
            <a:avLst/>
          </a:prstGeom>
        </p:spPr>
      </p:pic>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extLst>
      <p:ext uri="{BB962C8B-B14F-4D97-AF65-F5344CB8AC3E}">
        <p14:creationId xmlns:p14="http://schemas.microsoft.com/office/powerpoint/2010/main" val="184079706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accent1"/>
          </a:solidFill>
          <a:latin typeface="Palatino Regular" charset="0"/>
          <a:ea typeface="Palatino Regular" charset="0"/>
          <a:cs typeface="Palatino Regular" charset="0"/>
        </a:defRPr>
      </a:lvl1pPr>
    </p:titleStyle>
    <p:bodyStyle>
      <a:lvl1pPr marL="228600" indent="-228600" algn="l" defTabSz="914400" rtl="0" eaLnBrk="1" latinLnBrk="0" hangingPunct="1">
        <a:lnSpc>
          <a:spcPct val="100000"/>
        </a:lnSpc>
        <a:spcBef>
          <a:spcPts val="1000"/>
        </a:spcBef>
        <a:buFont typeface="Arial"/>
        <a:buChar char="•"/>
        <a:defRPr sz="2800" b="1" i="0" kern="1200">
          <a:solidFill>
            <a:schemeClr val="accent1"/>
          </a:solidFill>
          <a:latin typeface="Palatino Bold" charset="0"/>
          <a:ea typeface="Palatino Bold" charset="0"/>
          <a:cs typeface="Palatino Bold"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32">
          <p15:clr>
            <a:srgbClr val="F26B43"/>
          </p15:clr>
        </p15:guide>
        <p15:guide id="10" pos="7272">
          <p15:clr>
            <a:srgbClr val="F26B43"/>
          </p15:clr>
        </p15:guide>
        <p15:guide id="11" orient="horz" pos="1680">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7">
            <a:alphaModFix amt="40000"/>
            <a:extLst>
              <a:ext uri="{28A0092B-C50C-407E-A947-70E740481C1C}">
                <a14:useLocalDpi xmlns:a14="http://schemas.microsoft.com/office/drawing/2010/main" val="0"/>
              </a:ext>
            </a:extLst>
          </a:blip>
          <a:stretch>
            <a:fillRect/>
          </a:stretch>
        </p:blipFill>
        <p:spPr>
          <a:xfrm rot="16200000" flipH="1">
            <a:off x="-1210865" y="1210866"/>
            <a:ext cx="6858000" cy="4436269"/>
          </a:xfrm>
          <a:prstGeom prst="rect">
            <a:avLst/>
          </a:prstGeom>
        </p:spPr>
      </p:pic>
      <p:sp>
        <p:nvSpPr>
          <p:cNvPr id="2" name="Title Placeholder 1"/>
          <p:cNvSpPr>
            <a:spLocks noGrp="1"/>
          </p:cNvSpPr>
          <p:nvPr>
            <p:ph type="title"/>
          </p:nvPr>
        </p:nvSpPr>
        <p:spPr>
          <a:xfrm>
            <a:off x="543338" y="442498"/>
            <a:ext cx="10200861" cy="7696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43338" y="1287462"/>
            <a:ext cx="10200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4876800" y="6356350"/>
            <a:ext cx="2438400" cy="365125"/>
          </a:xfrm>
          <a:prstGeom prst="rect">
            <a:avLst/>
          </a:prstGeom>
        </p:spPr>
        <p:txBody>
          <a:bodyPr vert="horz" lIns="91440" tIns="45720" rIns="91440" bIns="45720" rtlCol="0" anchor="ctr"/>
          <a:lstStyle>
            <a:lvl1pPr algn="ct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dirty="0"/>
          </a:p>
        </p:txBody>
      </p:sp>
      <p:sp>
        <p:nvSpPr>
          <p:cNvPr id="12" name="Slide Number Placeholder 5"/>
          <p:cNvSpPr>
            <a:spLocks noGrp="1"/>
          </p:cNvSpPr>
          <p:nvPr>
            <p:ph type="sldNum" sz="quarter" idx="4"/>
          </p:nvPr>
        </p:nvSpPr>
        <p:spPr>
          <a:xfrm>
            <a:off x="7315200" y="6356350"/>
            <a:ext cx="4038600" cy="365125"/>
          </a:xfrm>
          <a:prstGeom prst="rect">
            <a:avLst/>
          </a:prstGeom>
        </p:spPr>
        <p:txBody>
          <a:bodyPr vert="horz" lIns="91440" tIns="45720" rIns="91440" bIns="45720" rtlCol="0" anchor="ctr"/>
          <a:lstStyle>
            <a:lvl1pPr algn="r">
              <a:defRPr sz="900" b="0" i="0">
                <a:solidFill>
                  <a:schemeClr val="accent5"/>
                </a:solidFill>
                <a:latin typeface="Arial" charset="0"/>
                <a:ea typeface="Arial" charset="0"/>
                <a:cs typeface="Arial" charset="0"/>
              </a:defRPr>
            </a:lvl1pPr>
          </a:lstStyle>
          <a:p>
            <a:r>
              <a:rPr lang="en-US" dirty="0"/>
              <a:t>DEPARTMENT NAME GOES HERE | FEBRUARY 2017</a:t>
            </a:r>
          </a:p>
        </p:txBody>
      </p:sp>
    </p:spTree>
    <p:extLst>
      <p:ext uri="{BB962C8B-B14F-4D97-AF65-F5344CB8AC3E}">
        <p14:creationId xmlns:p14="http://schemas.microsoft.com/office/powerpoint/2010/main" val="488797742"/>
      </p:ext>
    </p:extLst>
  </p:cSld>
  <p:clrMap bg1="lt1" tx1="dk1" bg2="lt2" tx2="dk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Lst>
  <p:transition>
    <p:fade/>
  </p:transition>
  <p:hf sldNum="0" hdr="0"/>
  <p:txStyles>
    <p:titleStyle>
      <a:lvl1pPr algn="l" defTabSz="914400" rtl="0" eaLnBrk="1" latinLnBrk="0" hangingPunct="1">
        <a:lnSpc>
          <a:spcPct val="100000"/>
        </a:lnSpc>
        <a:spcBef>
          <a:spcPct val="0"/>
        </a:spcBef>
        <a:buNone/>
        <a:defRPr sz="4400" b="0" i="0" kern="1200">
          <a:solidFill>
            <a:schemeClr val="accent1"/>
          </a:solidFill>
          <a:latin typeface="Palatino Regular" charset="0"/>
          <a:ea typeface="Palatino Regular" charset="0"/>
          <a:cs typeface="Palatino Regular" charset="0"/>
        </a:defRPr>
      </a:lvl1pPr>
    </p:titleStyle>
    <p:bodyStyle>
      <a:lvl1pPr marL="228600" indent="-228600" algn="l" defTabSz="914400" rtl="0" eaLnBrk="1" latinLnBrk="0" hangingPunct="1">
        <a:lnSpc>
          <a:spcPct val="100000"/>
        </a:lnSpc>
        <a:spcBef>
          <a:spcPts val="1000"/>
        </a:spcBef>
        <a:buFont typeface="Arial"/>
        <a:buChar char="•"/>
        <a:defRPr sz="2800" b="1" i="0" kern="1200">
          <a:solidFill>
            <a:schemeClr val="accent1"/>
          </a:solidFill>
          <a:latin typeface="Palatino Bold" charset="0"/>
          <a:ea typeface="Palatino Bold" charset="0"/>
          <a:cs typeface="Palatino Bold"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32">
          <p15:clr>
            <a:srgbClr val="F26B43"/>
          </p15:clr>
        </p15:guide>
        <p15:guide id="10" pos="7272">
          <p15:clr>
            <a:srgbClr val="F26B43"/>
          </p15:clr>
        </p15:guide>
        <p15:guide id="11" orient="horz" pos="1680">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hemeOverride" Target="../theme/themeOverride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E1C6-3F84-4089-89EC-77FBA745C779}"/>
              </a:ext>
            </a:extLst>
          </p:cNvPr>
          <p:cNvSpPr>
            <a:spLocks noGrp="1"/>
          </p:cNvSpPr>
          <p:nvPr>
            <p:ph type="ctrTitle"/>
          </p:nvPr>
        </p:nvSpPr>
        <p:spPr/>
        <p:txBody>
          <a:bodyPr>
            <a:normAutofit/>
          </a:bodyPr>
          <a:lstStyle/>
          <a:p>
            <a:r>
              <a:rPr lang="en-US" dirty="0"/>
              <a:t>Reaching Out</a:t>
            </a:r>
          </a:p>
        </p:txBody>
      </p:sp>
      <p:sp>
        <p:nvSpPr>
          <p:cNvPr id="4" name="Footer Placeholder 3">
            <a:extLst>
              <a:ext uri="{FF2B5EF4-FFF2-40B4-BE49-F238E27FC236}">
                <a16:creationId xmlns:a16="http://schemas.microsoft.com/office/drawing/2014/main" id="{8EF30FD8-610A-44F0-86B9-D242C256E2F3}"/>
              </a:ext>
            </a:extLst>
          </p:cNvPr>
          <p:cNvSpPr>
            <a:spLocks noGrp="1"/>
          </p:cNvSpPr>
          <p:nvPr>
            <p:ph type="ftr" sz="quarter" idx="11"/>
          </p:nvPr>
        </p:nvSpPr>
        <p:spPr/>
        <p:txBody>
          <a:bodyPr/>
          <a:lstStyle/>
          <a:p>
            <a:r>
              <a:rPr lang="en-US" dirty="0"/>
              <a:t>North America West Area</a:t>
            </a:r>
          </a:p>
        </p:txBody>
      </p:sp>
      <p:sp>
        <p:nvSpPr>
          <p:cNvPr id="5" name="Text Placeholder 4">
            <a:extLst>
              <a:ext uri="{FF2B5EF4-FFF2-40B4-BE49-F238E27FC236}">
                <a16:creationId xmlns:a16="http://schemas.microsoft.com/office/drawing/2014/main" id="{EFDC6D68-C0C7-4739-A69C-88A10DC1148E}"/>
              </a:ext>
            </a:extLst>
          </p:cNvPr>
          <p:cNvSpPr>
            <a:spLocks noGrp="1"/>
          </p:cNvSpPr>
          <p:nvPr>
            <p:ph type="body" idx="1"/>
          </p:nvPr>
        </p:nvSpPr>
        <p:spPr/>
        <p:txBody>
          <a:bodyPr/>
          <a:lstStyle/>
          <a:p>
            <a:r>
              <a:rPr lang="en-US" dirty="0"/>
              <a:t>to Melchizedek Priesthood Holders and Their Families</a:t>
            </a:r>
          </a:p>
        </p:txBody>
      </p:sp>
      <p:sp>
        <p:nvSpPr>
          <p:cNvPr id="6" name="Date Placeholder 2">
            <a:extLst>
              <a:ext uri="{FF2B5EF4-FFF2-40B4-BE49-F238E27FC236}">
                <a16:creationId xmlns:a16="http://schemas.microsoft.com/office/drawing/2014/main" id="{66874DB3-97D2-4BCA-B4B4-74DD76775E54}"/>
              </a:ext>
            </a:extLst>
          </p:cNvPr>
          <p:cNvSpPr>
            <a:spLocks noGrp="1"/>
          </p:cNvSpPr>
          <p:nvPr>
            <p:ph type="dt" sz="half" idx="10"/>
          </p:nvPr>
        </p:nvSpPr>
        <p:spPr>
          <a:xfrm>
            <a:off x="371404" y="6138455"/>
            <a:ext cx="3945871" cy="511175"/>
          </a:xfrm>
        </p:spPr>
        <p:txBody>
          <a:bodyPr/>
          <a:lstStyle/>
          <a:p>
            <a:endParaRPr lang="en-US" dirty="0">
              <a:latin typeface="Arial" charset="0"/>
              <a:ea typeface="Arial" charset="0"/>
              <a:cs typeface="Arial" charset="0"/>
            </a:endParaRPr>
          </a:p>
          <a:p>
            <a:r>
              <a:rPr lang="en-US" dirty="0">
                <a:latin typeface="Arial" charset="0"/>
                <a:ea typeface="Arial" charset="0"/>
                <a:cs typeface="Arial" charset="0"/>
              </a:rPr>
              <a:t>© 2019 by Intellectual Reserve, Inc. All Rights Reserved. PD#60009606</a:t>
            </a:r>
          </a:p>
        </p:txBody>
      </p:sp>
    </p:spTree>
    <p:extLst>
      <p:ext uri="{BB962C8B-B14F-4D97-AF65-F5344CB8AC3E}">
        <p14:creationId xmlns:p14="http://schemas.microsoft.com/office/powerpoint/2010/main" val="36715297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56412"/>
            <a:ext cx="11752083" cy="756501"/>
          </a:xfrm>
        </p:spPr>
        <p:txBody>
          <a:bodyPr>
            <a:normAutofit fontScale="90000"/>
          </a:bodyPr>
          <a:lstStyle/>
          <a:p>
            <a:pPr algn="ctr"/>
            <a:r>
              <a:rPr lang="en-US" dirty="0"/>
              <a:t>Opportunity with Melchizedek Priesthood Holders</a:t>
            </a:r>
          </a:p>
        </p:txBody>
      </p:sp>
      <p:graphicFrame>
        <p:nvGraphicFramePr>
          <p:cNvPr id="4" name="Chart 3">
            <a:extLst>
              <a:ext uri="{FF2B5EF4-FFF2-40B4-BE49-F238E27FC236}">
                <a16:creationId xmlns:a16="http://schemas.microsoft.com/office/drawing/2014/main" id="{501291F0-240E-4D41-9AE9-A06D8816B155}"/>
              </a:ext>
            </a:extLst>
          </p:cNvPr>
          <p:cNvGraphicFramePr>
            <a:graphicFrameLocks/>
          </p:cNvGraphicFramePr>
          <p:nvPr>
            <p:extLst>
              <p:ext uri="{D42A27DB-BD31-4B8C-83A1-F6EECF244321}">
                <p14:modId xmlns:p14="http://schemas.microsoft.com/office/powerpoint/2010/main" val="2928457953"/>
              </p:ext>
            </p:extLst>
          </p:nvPr>
        </p:nvGraphicFramePr>
        <p:xfrm>
          <a:off x="1345326" y="1599543"/>
          <a:ext cx="9501352" cy="4696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156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56412"/>
            <a:ext cx="11752083" cy="756501"/>
          </a:xfrm>
        </p:spPr>
        <p:txBody>
          <a:bodyPr>
            <a:normAutofit fontScale="90000"/>
          </a:bodyPr>
          <a:lstStyle/>
          <a:p>
            <a:pPr algn="ctr"/>
            <a:r>
              <a:rPr lang="en-US" dirty="0"/>
              <a:t>Ministering Action Plan</a:t>
            </a:r>
          </a:p>
        </p:txBody>
      </p:sp>
      <p:pic>
        <p:nvPicPr>
          <p:cNvPr id="2" name="Picture 1">
            <a:extLst>
              <a:ext uri="{FF2B5EF4-FFF2-40B4-BE49-F238E27FC236}">
                <a16:creationId xmlns:a16="http://schemas.microsoft.com/office/drawing/2014/main" id="{CDD159D6-3E26-4463-B284-39522317CA08}"/>
              </a:ext>
            </a:extLst>
          </p:cNvPr>
          <p:cNvPicPr>
            <a:picLocks noChangeAspect="1"/>
          </p:cNvPicPr>
          <p:nvPr/>
        </p:nvPicPr>
        <p:blipFill>
          <a:blip r:embed="rId3"/>
          <a:stretch>
            <a:fillRect/>
          </a:stretch>
        </p:blipFill>
        <p:spPr>
          <a:xfrm>
            <a:off x="1528801" y="1132840"/>
            <a:ext cx="3886537" cy="5029636"/>
          </a:xfrm>
          <a:prstGeom prst="rect">
            <a:avLst/>
          </a:prstGeom>
        </p:spPr>
      </p:pic>
      <p:pic>
        <p:nvPicPr>
          <p:cNvPr id="3" name="Picture 2">
            <a:extLst>
              <a:ext uri="{FF2B5EF4-FFF2-40B4-BE49-F238E27FC236}">
                <a16:creationId xmlns:a16="http://schemas.microsoft.com/office/drawing/2014/main" id="{E26814D4-929B-4C0D-86F8-0079D52462FA}"/>
              </a:ext>
            </a:extLst>
          </p:cNvPr>
          <p:cNvPicPr>
            <a:picLocks noChangeAspect="1"/>
          </p:cNvPicPr>
          <p:nvPr/>
        </p:nvPicPr>
        <p:blipFill>
          <a:blip r:embed="rId4"/>
          <a:stretch>
            <a:fillRect/>
          </a:stretch>
        </p:blipFill>
        <p:spPr>
          <a:xfrm>
            <a:off x="6776654" y="1142783"/>
            <a:ext cx="3886537" cy="5029636"/>
          </a:xfrm>
          <a:prstGeom prst="rect">
            <a:avLst/>
          </a:prstGeom>
        </p:spPr>
      </p:pic>
    </p:spTree>
    <p:extLst>
      <p:ext uri="{BB962C8B-B14F-4D97-AF65-F5344CB8AC3E}">
        <p14:creationId xmlns:p14="http://schemas.microsoft.com/office/powerpoint/2010/main" val="3612601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C421EA-37BF-4707-988D-0D8A135A2FE4}"/>
              </a:ext>
            </a:extLst>
          </p:cNvPr>
          <p:cNvPicPr>
            <a:picLocks noChangeAspect="1"/>
          </p:cNvPicPr>
          <p:nvPr/>
        </p:nvPicPr>
        <p:blipFill>
          <a:blip r:embed="rId3"/>
          <a:stretch>
            <a:fillRect/>
          </a:stretch>
        </p:blipFill>
        <p:spPr>
          <a:xfrm>
            <a:off x="5737503" y="168167"/>
            <a:ext cx="5309315" cy="6650246"/>
          </a:xfrm>
          <a:prstGeom prst="rect">
            <a:avLst/>
          </a:prstGeom>
        </p:spPr>
      </p:pic>
      <p:sp>
        <p:nvSpPr>
          <p:cNvPr id="3" name="TextBox 2">
            <a:extLst>
              <a:ext uri="{FF2B5EF4-FFF2-40B4-BE49-F238E27FC236}">
                <a16:creationId xmlns:a16="http://schemas.microsoft.com/office/drawing/2014/main" id="{ACA9E52A-2609-40B0-9657-19049F82994C}"/>
              </a:ext>
            </a:extLst>
          </p:cNvPr>
          <p:cNvSpPr txBox="1"/>
          <p:nvPr/>
        </p:nvSpPr>
        <p:spPr>
          <a:xfrm>
            <a:off x="1145182" y="2865120"/>
            <a:ext cx="4735084" cy="2246769"/>
          </a:xfrm>
          <a:prstGeom prst="rect">
            <a:avLst/>
          </a:prstGeom>
          <a:noFill/>
        </p:spPr>
        <p:txBody>
          <a:bodyPr wrap="square" rtlCol="0">
            <a:spAutoFit/>
          </a:bodyPr>
          <a:lstStyle/>
          <a:p>
            <a:r>
              <a:rPr lang="en-US" sz="2800" dirty="0"/>
              <a:t>“Please can you continue to keep us updated with how many stakes you have introduced and how many have engaged.”</a:t>
            </a:r>
          </a:p>
        </p:txBody>
      </p:sp>
    </p:spTree>
    <p:extLst>
      <p:ext uri="{BB962C8B-B14F-4D97-AF65-F5344CB8AC3E}">
        <p14:creationId xmlns:p14="http://schemas.microsoft.com/office/powerpoint/2010/main" val="3550697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89543257-00D8-B14D-8415-B9C0C67AAE60}"/>
              </a:ext>
            </a:extLst>
          </p:cNvPr>
          <p:cNvPicPr>
            <a:picLocks noGrp="1" noChangeAspect="1"/>
          </p:cNvPicPr>
          <p:nvPr>
            <p:ph type="pic" sz="quarter" idx="10"/>
          </p:nvPr>
        </p:nvPicPr>
        <p:blipFill rotWithShape="1">
          <a:blip r:embed="rId2"/>
          <a:stretch/>
        </p:blipFill>
        <p:spPr>
          <a:xfrm>
            <a:off x="0" y="0"/>
            <a:ext cx="12192000" cy="6858000"/>
          </a:xfrm>
          <a:prstGeom prst="rect">
            <a:avLst/>
          </a:prstGeom>
          <a:noFill/>
        </p:spPr>
      </p:pic>
      <p:sp>
        <p:nvSpPr>
          <p:cNvPr id="4" name="Footer Placeholder 3">
            <a:extLst>
              <a:ext uri="{FF2B5EF4-FFF2-40B4-BE49-F238E27FC236}">
                <a16:creationId xmlns:a16="http://schemas.microsoft.com/office/drawing/2014/main" id="{A0479F75-345C-8940-9B43-124E2D27E754}"/>
              </a:ext>
            </a:extLst>
          </p:cNvPr>
          <p:cNvSpPr>
            <a:spLocks noGrp="1"/>
          </p:cNvSpPr>
          <p:nvPr>
            <p:ph type="ftr" sz="quarter" idx="11"/>
          </p:nvPr>
        </p:nvSpPr>
        <p:spPr>
          <a:xfrm>
            <a:off x="4876800" y="6356350"/>
            <a:ext cx="2438400" cy="365125"/>
          </a:xfrm>
          <a:prstGeom prst="rect">
            <a:avLst/>
          </a:prstGeom>
        </p:spPr>
        <p:txBody>
          <a:bodyPr anchor="ctr">
            <a:normAutofit/>
          </a:bodyPr>
          <a:lstStyle/>
          <a:p>
            <a:pPr>
              <a:spcAft>
                <a:spcPts val="600"/>
              </a:spcAft>
            </a:pPr>
            <a:fld id="{5B06C967-C119-3A46-8999-DDAAE48B2E46}" type="slidenum">
              <a:rPr lang="en-US" smtClean="0"/>
              <a:pPr>
                <a:spcAft>
                  <a:spcPts val="600"/>
                </a:spcAft>
              </a:pPr>
              <a:t>13</a:t>
            </a:fld>
            <a:endParaRPr lang="en-US"/>
          </a:p>
        </p:txBody>
      </p:sp>
    </p:spTree>
    <p:extLst>
      <p:ext uri="{BB962C8B-B14F-4D97-AF65-F5344CB8AC3E}">
        <p14:creationId xmlns:p14="http://schemas.microsoft.com/office/powerpoint/2010/main" val="15576918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B9337C-A080-48F6-8FF7-4837D26B9C0A}"/>
              </a:ext>
            </a:extLst>
          </p:cNvPr>
          <p:cNvPicPr>
            <a:picLocks noChangeAspect="1"/>
          </p:cNvPicPr>
          <p:nvPr/>
        </p:nvPicPr>
        <p:blipFill>
          <a:blip r:embed="rId3"/>
          <a:stretch>
            <a:fillRect/>
          </a:stretch>
        </p:blipFill>
        <p:spPr>
          <a:xfrm>
            <a:off x="5611343" y="199697"/>
            <a:ext cx="5472693" cy="6516413"/>
          </a:xfrm>
          <a:prstGeom prst="rect">
            <a:avLst/>
          </a:prstGeom>
        </p:spPr>
      </p:pic>
      <p:sp>
        <p:nvSpPr>
          <p:cNvPr id="3" name="TextBox 2">
            <a:extLst>
              <a:ext uri="{FF2B5EF4-FFF2-40B4-BE49-F238E27FC236}">
                <a16:creationId xmlns:a16="http://schemas.microsoft.com/office/drawing/2014/main" id="{8A497190-90C0-45F2-9AE5-A3E924B48636}"/>
              </a:ext>
            </a:extLst>
          </p:cNvPr>
          <p:cNvSpPr txBox="1"/>
          <p:nvPr/>
        </p:nvSpPr>
        <p:spPr>
          <a:xfrm>
            <a:off x="843280" y="2194560"/>
            <a:ext cx="4735084" cy="3539430"/>
          </a:xfrm>
          <a:prstGeom prst="rect">
            <a:avLst/>
          </a:prstGeom>
          <a:noFill/>
        </p:spPr>
        <p:txBody>
          <a:bodyPr wrap="square" rtlCol="0">
            <a:spAutoFit/>
          </a:bodyPr>
          <a:lstStyle/>
          <a:p>
            <a:r>
              <a:rPr lang="en-US" sz="2800" dirty="0"/>
              <a:t>“We ask that you prayerfully select one or more stake(s) within one or more of your Coordinating Councils and take the corresponding mission and stake presidents to meet with the bishops or the selected stakes.”</a:t>
            </a:r>
          </a:p>
        </p:txBody>
      </p:sp>
    </p:spTree>
    <p:extLst>
      <p:ext uri="{BB962C8B-B14F-4D97-AF65-F5344CB8AC3E}">
        <p14:creationId xmlns:p14="http://schemas.microsoft.com/office/powerpoint/2010/main" val="991030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ADD-0F07-4872-BF74-C27ADA64B116}"/>
              </a:ext>
            </a:extLst>
          </p:cNvPr>
          <p:cNvSpPr>
            <a:spLocks noGrp="1"/>
          </p:cNvSpPr>
          <p:nvPr>
            <p:ph type="title"/>
          </p:nvPr>
        </p:nvSpPr>
        <p:spPr>
          <a:xfrm>
            <a:off x="494186" y="146022"/>
            <a:ext cx="9826488" cy="769662"/>
          </a:xfrm>
        </p:spPr>
        <p:txBody>
          <a:bodyPr>
            <a:normAutofit/>
          </a:bodyPr>
          <a:lstStyle/>
          <a:p>
            <a:pPr algn="ctr"/>
            <a:r>
              <a:rPr lang="en-US" sz="4000" dirty="0"/>
              <a:t>1.  Mobilize the Ward Council</a:t>
            </a:r>
          </a:p>
        </p:txBody>
      </p:sp>
      <p:sp>
        <p:nvSpPr>
          <p:cNvPr id="3" name="Content Placeholder 2">
            <a:extLst>
              <a:ext uri="{FF2B5EF4-FFF2-40B4-BE49-F238E27FC236}">
                <a16:creationId xmlns:a16="http://schemas.microsoft.com/office/drawing/2014/main" id="{08E825FC-C90C-4559-B389-7181D3EAEE62}"/>
              </a:ext>
            </a:extLst>
          </p:cNvPr>
          <p:cNvSpPr>
            <a:spLocks noGrp="1"/>
          </p:cNvSpPr>
          <p:nvPr>
            <p:ph sz="half" idx="1"/>
          </p:nvPr>
        </p:nvSpPr>
        <p:spPr>
          <a:xfrm>
            <a:off x="598546" y="1281852"/>
            <a:ext cx="5045897" cy="5074498"/>
          </a:xfrm>
        </p:spPr>
        <p:txBody>
          <a:bodyPr>
            <a:normAutofit/>
          </a:bodyPr>
          <a:lstStyle/>
          <a:p>
            <a:pPr marL="457200" indent="-457200">
              <a:buFont typeface="+mj-lt"/>
              <a:buAutoNum type="alphaLcParenR"/>
            </a:pPr>
            <a:r>
              <a:rPr lang="en-US" sz="2000" dirty="0"/>
              <a:t>The </a:t>
            </a:r>
            <a:r>
              <a:rPr lang="en-US" sz="2000"/>
              <a:t>ward council </a:t>
            </a:r>
            <a:r>
              <a:rPr lang="en-US" sz="2000" dirty="0"/>
              <a:t>identifies and learns about less-active Melchizedek Priesthood holders</a:t>
            </a:r>
          </a:p>
          <a:p>
            <a:pPr marL="457200" indent="-457200">
              <a:buFont typeface="+mj-lt"/>
              <a:buAutoNum type="alphaLcParenR"/>
            </a:pPr>
            <a:r>
              <a:rPr lang="en-US" sz="2000" dirty="0"/>
              <a:t>The ward council prayerfully selects two or three less-active MP holders and gathers as much information as possible about them.</a:t>
            </a:r>
          </a:p>
          <a:p>
            <a:pPr marL="457200" indent="-457200">
              <a:buFont typeface="+mj-lt"/>
              <a:buAutoNum type="alphaLcParenR"/>
            </a:pPr>
            <a:r>
              <a:rPr lang="en-US" sz="2000" dirty="0"/>
              <a:t>The Ward Council identifies a </a:t>
            </a:r>
            <a:r>
              <a:rPr lang="en-US" sz="2000" dirty="0" err="1"/>
              <a:t>fellowshipper</a:t>
            </a:r>
            <a:r>
              <a:rPr lang="en-US" sz="2000" dirty="0"/>
              <a:t>(s) brother or couple that could best connect with the less-active MP holder.</a:t>
            </a:r>
          </a:p>
          <a:p>
            <a:pPr marL="457200" indent="-457200">
              <a:buFont typeface="+mj-lt"/>
              <a:buAutoNum type="alphaLcParenR"/>
            </a:pPr>
            <a:r>
              <a:rPr lang="en-US" sz="2000" dirty="0"/>
              <a:t>The missionaries and </a:t>
            </a:r>
            <a:r>
              <a:rPr lang="en-US" sz="2000" dirty="0" err="1"/>
              <a:t>fellowshipper</a:t>
            </a:r>
            <a:r>
              <a:rPr lang="en-US" sz="2000" dirty="0"/>
              <a:t>(s) visit the less-active MP holder and his family.  </a:t>
            </a:r>
          </a:p>
          <a:p>
            <a:pPr marL="457200" indent="-457200">
              <a:buFont typeface="+mj-lt"/>
              <a:buAutoNum type="alphaLcParenR"/>
            </a:pPr>
            <a:endParaRPr lang="en-US" sz="2000" dirty="0"/>
          </a:p>
          <a:p>
            <a:pPr marL="457200" indent="-457200">
              <a:buFont typeface="+mj-lt"/>
              <a:buAutoNum type="alphaLcParenR"/>
            </a:pPr>
            <a:endParaRPr lang="en-US" sz="2000" dirty="0"/>
          </a:p>
        </p:txBody>
      </p:sp>
      <p:sp>
        <p:nvSpPr>
          <p:cNvPr id="5" name="Footer Placeholder 4">
            <a:extLst>
              <a:ext uri="{FF2B5EF4-FFF2-40B4-BE49-F238E27FC236}">
                <a16:creationId xmlns:a16="http://schemas.microsoft.com/office/drawing/2014/main" id="{8141B840-9DFA-4F9A-A4B0-CF1F7F9CB078}"/>
              </a:ext>
            </a:extLst>
          </p:cNvPr>
          <p:cNvSpPr>
            <a:spLocks noGrp="1"/>
          </p:cNvSpPr>
          <p:nvPr>
            <p:ph type="ftr" sz="quarter" idx="10"/>
          </p:nvPr>
        </p:nvSpPr>
        <p:spPr/>
        <p:txBody>
          <a:bodyPr/>
          <a:lstStyle/>
          <a:p>
            <a:fld id="{5B06C967-C119-3A46-8999-DDAAE48B2E46}" type="slidenum">
              <a:rPr lang="en-US" smtClean="0"/>
              <a:pPr/>
              <a:t>3</a:t>
            </a:fld>
            <a:endParaRPr lang="en-US" dirty="0"/>
          </a:p>
        </p:txBody>
      </p:sp>
      <p:pic>
        <p:nvPicPr>
          <p:cNvPr id="1026" name="Picture 2">
            <a:extLst>
              <a:ext uri="{FF2B5EF4-FFF2-40B4-BE49-F238E27FC236}">
                <a16:creationId xmlns:a16="http://schemas.microsoft.com/office/drawing/2014/main" id="{52376528-7F77-4729-96E6-C421E44126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46850" y="1320006"/>
            <a:ext cx="4997450" cy="49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6951"/>
      </p:ext>
    </p:extLst>
  </p:cSld>
  <p:clrMapOvr>
    <a:overrideClrMapping bg1="lt1" tx1="dk1" bg2="lt2" tx2="dk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56409"/>
            <a:ext cx="11752083" cy="756501"/>
          </a:xfrm>
        </p:spPr>
        <p:txBody>
          <a:bodyPr>
            <a:normAutofit fontScale="90000"/>
          </a:bodyPr>
          <a:lstStyle/>
          <a:p>
            <a:pPr algn="ctr"/>
            <a:r>
              <a:rPr lang="en-US" dirty="0"/>
              <a:t>2. Preparing for the Visit</a:t>
            </a:r>
          </a:p>
        </p:txBody>
      </p:sp>
      <p:sp>
        <p:nvSpPr>
          <p:cNvPr id="2" name="TextBox 1">
            <a:extLst>
              <a:ext uri="{FF2B5EF4-FFF2-40B4-BE49-F238E27FC236}">
                <a16:creationId xmlns:a16="http://schemas.microsoft.com/office/drawing/2014/main" id="{35EBA668-96A3-4211-977B-C5903D33B3DA}"/>
              </a:ext>
            </a:extLst>
          </p:cNvPr>
          <p:cNvSpPr txBox="1"/>
          <p:nvPr/>
        </p:nvSpPr>
        <p:spPr>
          <a:xfrm>
            <a:off x="599088" y="1611511"/>
            <a:ext cx="10993821" cy="5216813"/>
          </a:xfrm>
          <a:prstGeom prst="rect">
            <a:avLst/>
          </a:prstGeom>
          <a:noFill/>
        </p:spPr>
        <p:txBody>
          <a:bodyPr wrap="square" rtlCol="0">
            <a:spAutoFit/>
          </a:bodyPr>
          <a:lstStyle/>
          <a:p>
            <a:pPr marL="514350" indent="-514350">
              <a:buFont typeface="+mj-lt"/>
              <a:buAutoNum type="alphaLcPeriod"/>
            </a:pPr>
            <a:r>
              <a:rPr lang="en-US" sz="2800" dirty="0"/>
              <a:t>The Ward Council member or Bishop meets with the selected </a:t>
            </a:r>
            <a:r>
              <a:rPr lang="en-US" sz="2800" dirty="0" err="1"/>
              <a:t>fellowshiper</a:t>
            </a:r>
            <a:r>
              <a:rPr lang="en-US" sz="2800" dirty="0"/>
              <a:t>(s) and missionaries to instruct and give direction on the purpose of the visit, including information about the less-active MP holder and his family.</a:t>
            </a:r>
          </a:p>
          <a:p>
            <a:pPr marL="514350" indent="-514350">
              <a:buFont typeface="+mj-lt"/>
              <a:buAutoNum type="alphaLcPeriod"/>
            </a:pPr>
            <a:endParaRPr lang="en-US" sz="2800" dirty="0"/>
          </a:p>
          <a:p>
            <a:pPr marL="457200" indent="-457200">
              <a:buAutoNum type="alphaLcPeriod" startAt="2"/>
            </a:pPr>
            <a:r>
              <a:rPr lang="en-US" sz="2800" dirty="0"/>
              <a:t>The missionaries and the </a:t>
            </a:r>
            <a:r>
              <a:rPr lang="en-US" sz="2800" dirty="0" err="1"/>
              <a:t>fellowshipper</a:t>
            </a:r>
            <a:r>
              <a:rPr lang="en-US" sz="2800" dirty="0"/>
              <a:t>(s) </a:t>
            </a:r>
            <a:r>
              <a:rPr lang="en-US" sz="2800" b="1" dirty="0"/>
              <a:t>set an appointment approximately a week in advance </a:t>
            </a:r>
            <a:r>
              <a:rPr lang="en-US" sz="2800" dirty="0"/>
              <a:t>of the visit with the less-active MP holder.</a:t>
            </a:r>
          </a:p>
          <a:p>
            <a:pPr marL="914400" lvl="1" indent="-457200">
              <a:buFont typeface="Arial" panose="020B0604020202020204" pitchFamily="34" charset="0"/>
              <a:buChar char="•"/>
            </a:pPr>
            <a:r>
              <a:rPr lang="en-US" sz="2800" dirty="0"/>
              <a:t>Appointments provide </a:t>
            </a:r>
            <a:r>
              <a:rPr lang="en-US" sz="2800" b="1" dirty="0"/>
              <a:t>opportunity for spiritual preparation.</a:t>
            </a:r>
            <a:endParaRPr lang="en-US" sz="2800" dirty="0"/>
          </a:p>
          <a:p>
            <a:pPr marL="914400" lvl="1" indent="-457200">
              <a:buFont typeface="Arial" panose="020B0604020202020204" pitchFamily="34" charset="0"/>
              <a:buChar char="•"/>
            </a:pPr>
            <a:r>
              <a:rPr lang="en-US" sz="2800" dirty="0"/>
              <a:t>The </a:t>
            </a:r>
            <a:r>
              <a:rPr lang="en-US" sz="2800" b="1" dirty="0"/>
              <a:t>appointment must be made with the less-active priesthood </a:t>
            </a:r>
            <a:r>
              <a:rPr lang="en-US" sz="2800" dirty="0"/>
              <a:t>holder – not his wife.  </a:t>
            </a:r>
          </a:p>
          <a:p>
            <a:pPr marL="514350" indent="-514350">
              <a:buFont typeface="+mj-lt"/>
              <a:buAutoNum type="alphaLcPeriod"/>
            </a:pPr>
            <a:endParaRPr lang="en-US" sz="2500" dirty="0"/>
          </a:p>
        </p:txBody>
      </p:sp>
    </p:spTree>
    <p:extLst>
      <p:ext uri="{BB962C8B-B14F-4D97-AF65-F5344CB8AC3E}">
        <p14:creationId xmlns:p14="http://schemas.microsoft.com/office/powerpoint/2010/main" val="3242447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56412"/>
            <a:ext cx="11752083" cy="756501"/>
          </a:xfrm>
        </p:spPr>
        <p:txBody>
          <a:bodyPr>
            <a:normAutofit fontScale="90000"/>
          </a:bodyPr>
          <a:lstStyle/>
          <a:p>
            <a:pPr algn="ctr"/>
            <a:r>
              <a:rPr lang="en-US" dirty="0"/>
              <a:t>3.  Visit the Individual or Family</a:t>
            </a:r>
          </a:p>
        </p:txBody>
      </p:sp>
      <p:sp>
        <p:nvSpPr>
          <p:cNvPr id="2" name="TextBox 1">
            <a:extLst>
              <a:ext uri="{FF2B5EF4-FFF2-40B4-BE49-F238E27FC236}">
                <a16:creationId xmlns:a16="http://schemas.microsoft.com/office/drawing/2014/main" id="{35EBA668-96A3-4211-977B-C5903D33B3DA}"/>
              </a:ext>
            </a:extLst>
          </p:cNvPr>
          <p:cNvSpPr txBox="1"/>
          <p:nvPr/>
        </p:nvSpPr>
        <p:spPr>
          <a:xfrm>
            <a:off x="609599" y="1605544"/>
            <a:ext cx="10983311" cy="4832092"/>
          </a:xfrm>
          <a:prstGeom prst="rect">
            <a:avLst/>
          </a:prstGeom>
          <a:noFill/>
        </p:spPr>
        <p:txBody>
          <a:bodyPr wrap="square" rtlCol="0">
            <a:spAutoFit/>
          </a:bodyPr>
          <a:lstStyle/>
          <a:p>
            <a:pPr marL="514350" indent="-514350">
              <a:buFont typeface="+mj-lt"/>
              <a:buAutoNum type="alphaLcPeriod"/>
            </a:pPr>
            <a:r>
              <a:rPr lang="en-US" sz="2800" dirty="0"/>
              <a:t>Express love and appreciation for the opportunity to meet with him.</a:t>
            </a:r>
          </a:p>
          <a:p>
            <a:pPr marL="514350" indent="-514350">
              <a:buFont typeface="+mj-lt"/>
              <a:buAutoNum type="alphaLcPeriod"/>
            </a:pPr>
            <a:endParaRPr lang="en-US" sz="2800" dirty="0"/>
          </a:p>
          <a:p>
            <a:pPr marL="514350" indent="-514350">
              <a:buFont typeface="+mj-lt"/>
              <a:buAutoNum type="alphaLcPeriod"/>
            </a:pPr>
            <a:r>
              <a:rPr lang="en-US" sz="2800" dirty="0"/>
              <a:t>“We are here to visit you at the request of Bishop _____, and two apostles of Jesus Christ, Elder M. Russell Ballard and Elder Ronald A. </a:t>
            </a:r>
            <a:r>
              <a:rPr lang="en-US" sz="2800" dirty="0" err="1"/>
              <a:t>Rasband</a:t>
            </a:r>
            <a:r>
              <a:rPr lang="en-US" sz="2800" dirty="0"/>
              <a:t>.”</a:t>
            </a:r>
          </a:p>
          <a:p>
            <a:pPr marL="514350" indent="-514350">
              <a:buFont typeface="+mj-lt"/>
              <a:buAutoNum type="alphaLcPeriod"/>
            </a:pPr>
            <a:endParaRPr lang="en-US" sz="2800" dirty="0"/>
          </a:p>
          <a:p>
            <a:pPr marL="514350" indent="-514350">
              <a:buAutoNum type="alphaLcPeriod" startAt="3"/>
            </a:pPr>
            <a:r>
              <a:rPr lang="en-US" sz="2800" dirty="0"/>
              <a:t>Connect and help them remember a time when they felt the spirit in their lives. </a:t>
            </a:r>
          </a:p>
          <a:p>
            <a:pPr marL="514350" indent="-514350">
              <a:buAutoNum type="alphaLcPeriod" startAt="3"/>
            </a:pPr>
            <a:endParaRPr lang="en-US" sz="2800" dirty="0"/>
          </a:p>
          <a:p>
            <a:pPr marL="457200" indent="-457200">
              <a:buFontTx/>
              <a:buAutoNum type="alphaLcPeriod" startAt="4"/>
            </a:pPr>
            <a:r>
              <a:rPr lang="en-US" sz="2800" dirty="0"/>
              <a:t>Listen intently.  “People change by what they feel and not so much by what they know.” (Elder M. Russell Ballard)</a:t>
            </a:r>
          </a:p>
        </p:txBody>
      </p:sp>
    </p:spTree>
    <p:extLst>
      <p:ext uri="{BB962C8B-B14F-4D97-AF65-F5344CB8AC3E}">
        <p14:creationId xmlns:p14="http://schemas.microsoft.com/office/powerpoint/2010/main" val="3525119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45899"/>
            <a:ext cx="11752083" cy="756501"/>
          </a:xfrm>
        </p:spPr>
        <p:txBody>
          <a:bodyPr>
            <a:normAutofit fontScale="90000"/>
          </a:bodyPr>
          <a:lstStyle/>
          <a:p>
            <a:pPr algn="ctr"/>
            <a:r>
              <a:rPr lang="en-US" dirty="0"/>
              <a:t>3.  Visit the Individual Family</a:t>
            </a:r>
          </a:p>
        </p:txBody>
      </p:sp>
      <p:sp>
        <p:nvSpPr>
          <p:cNvPr id="2" name="TextBox 1">
            <a:extLst>
              <a:ext uri="{FF2B5EF4-FFF2-40B4-BE49-F238E27FC236}">
                <a16:creationId xmlns:a16="http://schemas.microsoft.com/office/drawing/2014/main" id="{35EBA668-96A3-4211-977B-C5903D33B3DA}"/>
              </a:ext>
            </a:extLst>
          </p:cNvPr>
          <p:cNvSpPr txBox="1"/>
          <p:nvPr/>
        </p:nvSpPr>
        <p:spPr>
          <a:xfrm>
            <a:off x="620111" y="1609297"/>
            <a:ext cx="10972800" cy="4401205"/>
          </a:xfrm>
          <a:prstGeom prst="rect">
            <a:avLst/>
          </a:prstGeom>
          <a:noFill/>
        </p:spPr>
        <p:txBody>
          <a:bodyPr wrap="square" rtlCol="0">
            <a:spAutoFit/>
          </a:bodyPr>
          <a:lstStyle/>
          <a:p>
            <a:pPr marL="514350" indent="-514350">
              <a:buAutoNum type="alphaLcPeriod" startAt="5"/>
            </a:pPr>
            <a:r>
              <a:rPr lang="en-US" sz="2800" dirty="0"/>
              <a:t>Ask searching questions: “Why do you think the Lord inspired the Bishop and two Apostles to  have us come to your home today?”  Listen.  They have been pondering this since the appointment was made and the Spirit has labored with them.  The Spirit has spoken and they know.</a:t>
            </a:r>
          </a:p>
          <a:p>
            <a:endParaRPr lang="en-US" sz="2800" dirty="0"/>
          </a:p>
          <a:p>
            <a:pPr marL="514350" indent="-514350">
              <a:buAutoNum type="alphaLcPeriod" startAt="6"/>
            </a:pPr>
            <a:r>
              <a:rPr lang="en-US" sz="2800" dirty="0"/>
              <a:t>Missionaries teach doctrine: Missionaries will teach a 15-minute lesson that engages the less-active MP holder with thought-provoking questions that teach in the Savior’s way.  “True doctrine understood changes behavior.” (President Boyd K. Packer)</a:t>
            </a:r>
          </a:p>
        </p:txBody>
      </p:sp>
    </p:spTree>
    <p:extLst>
      <p:ext uri="{BB962C8B-B14F-4D97-AF65-F5344CB8AC3E}">
        <p14:creationId xmlns:p14="http://schemas.microsoft.com/office/powerpoint/2010/main" val="3071718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45897"/>
            <a:ext cx="11752083" cy="756501"/>
          </a:xfrm>
        </p:spPr>
        <p:txBody>
          <a:bodyPr>
            <a:normAutofit fontScale="90000"/>
          </a:bodyPr>
          <a:lstStyle/>
          <a:p>
            <a:pPr algn="ctr"/>
            <a:r>
              <a:rPr lang="en-US" dirty="0"/>
              <a:t>4.  Visit the Individual Family</a:t>
            </a:r>
          </a:p>
        </p:txBody>
      </p:sp>
      <p:sp>
        <p:nvSpPr>
          <p:cNvPr id="2" name="TextBox 1">
            <a:extLst>
              <a:ext uri="{FF2B5EF4-FFF2-40B4-BE49-F238E27FC236}">
                <a16:creationId xmlns:a16="http://schemas.microsoft.com/office/drawing/2014/main" id="{35EBA668-96A3-4211-977B-C5903D33B3DA}"/>
              </a:ext>
            </a:extLst>
          </p:cNvPr>
          <p:cNvSpPr txBox="1"/>
          <p:nvPr/>
        </p:nvSpPr>
        <p:spPr>
          <a:xfrm>
            <a:off x="609601" y="1610695"/>
            <a:ext cx="10972800" cy="3108543"/>
          </a:xfrm>
          <a:prstGeom prst="rect">
            <a:avLst/>
          </a:prstGeom>
          <a:noFill/>
        </p:spPr>
        <p:txBody>
          <a:bodyPr wrap="square" rtlCol="0">
            <a:spAutoFit/>
          </a:bodyPr>
          <a:lstStyle/>
          <a:p>
            <a:pPr marL="457200" indent="-457200">
              <a:buAutoNum type="alphaLcPeriod" startAt="7"/>
            </a:pPr>
            <a:r>
              <a:rPr lang="en-US" sz="2800" dirty="0"/>
              <a:t>Promise blessings: Bear testimony of the blessings received when following God’s plan.</a:t>
            </a:r>
          </a:p>
          <a:p>
            <a:endParaRPr lang="en-US" sz="2800" dirty="0"/>
          </a:p>
          <a:p>
            <a:pPr marL="457200" indent="-457200">
              <a:buAutoNum type="alphaLcPeriod" startAt="8"/>
            </a:pPr>
            <a:r>
              <a:rPr lang="en-US" sz="2800" dirty="0"/>
              <a:t>Exercise the Priesthood: …in the ordinances thereof, the power of godliness is manifest.”  (D&amp;C 84:20).  If a blessing by the laying on of hands is not appropriate, leave a priesthood blessing through prayer.  Use the Priesthood to help wake them up and feel again.</a:t>
            </a:r>
            <a:endParaRPr lang="en-US" sz="2400" dirty="0"/>
          </a:p>
        </p:txBody>
      </p:sp>
    </p:spTree>
    <p:extLst>
      <p:ext uri="{BB962C8B-B14F-4D97-AF65-F5344CB8AC3E}">
        <p14:creationId xmlns:p14="http://schemas.microsoft.com/office/powerpoint/2010/main" val="2583539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56412"/>
            <a:ext cx="11752083" cy="756501"/>
          </a:xfrm>
        </p:spPr>
        <p:txBody>
          <a:bodyPr>
            <a:normAutofit fontScale="90000"/>
          </a:bodyPr>
          <a:lstStyle/>
          <a:p>
            <a:pPr algn="ctr"/>
            <a:r>
              <a:rPr lang="en-US" dirty="0"/>
              <a:t>5.  Follow Up as Needed</a:t>
            </a:r>
          </a:p>
        </p:txBody>
      </p:sp>
      <p:sp>
        <p:nvSpPr>
          <p:cNvPr id="2" name="TextBox 1">
            <a:extLst>
              <a:ext uri="{FF2B5EF4-FFF2-40B4-BE49-F238E27FC236}">
                <a16:creationId xmlns:a16="http://schemas.microsoft.com/office/drawing/2014/main" id="{35EBA668-96A3-4211-977B-C5903D33B3DA}"/>
              </a:ext>
            </a:extLst>
          </p:cNvPr>
          <p:cNvSpPr txBox="1"/>
          <p:nvPr/>
        </p:nvSpPr>
        <p:spPr>
          <a:xfrm>
            <a:off x="599091" y="2518154"/>
            <a:ext cx="10983310" cy="1477328"/>
          </a:xfrm>
          <a:prstGeom prst="rect">
            <a:avLst/>
          </a:prstGeom>
          <a:noFill/>
        </p:spPr>
        <p:txBody>
          <a:bodyPr wrap="square" rtlCol="0">
            <a:spAutoFit/>
          </a:bodyPr>
          <a:lstStyle/>
          <a:p>
            <a:pPr marL="514350" indent="-514350">
              <a:buFont typeface="+mj-lt"/>
              <a:buAutoNum type="alphaLcPeriod"/>
            </a:pPr>
            <a:r>
              <a:rPr lang="en-US" sz="3000" dirty="0"/>
              <a:t>Help the returning Melchizedek brother and his family focus on the temple and priesthood ordinances.  Help them accept callings or other responsibilities.</a:t>
            </a:r>
          </a:p>
        </p:txBody>
      </p:sp>
    </p:spTree>
    <p:extLst>
      <p:ext uri="{BB962C8B-B14F-4D97-AF65-F5344CB8AC3E}">
        <p14:creationId xmlns:p14="http://schemas.microsoft.com/office/powerpoint/2010/main" val="3541217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271D3-D1BB-4BF9-8E7B-F13DB49A430B}"/>
              </a:ext>
            </a:extLst>
          </p:cNvPr>
          <p:cNvSpPr>
            <a:spLocks noGrp="1"/>
          </p:cNvSpPr>
          <p:nvPr>
            <p:ph type="title"/>
          </p:nvPr>
        </p:nvSpPr>
        <p:spPr>
          <a:xfrm>
            <a:off x="219958" y="145903"/>
            <a:ext cx="11752083" cy="756501"/>
          </a:xfrm>
        </p:spPr>
        <p:txBody>
          <a:bodyPr>
            <a:normAutofit fontScale="90000"/>
          </a:bodyPr>
          <a:lstStyle/>
          <a:p>
            <a:pPr algn="ctr"/>
            <a:r>
              <a:rPr lang="en-US" dirty="0"/>
              <a:t>6.  Continue in Prayer</a:t>
            </a:r>
          </a:p>
        </p:txBody>
      </p:sp>
      <p:sp>
        <p:nvSpPr>
          <p:cNvPr id="2" name="TextBox 1">
            <a:extLst>
              <a:ext uri="{FF2B5EF4-FFF2-40B4-BE49-F238E27FC236}">
                <a16:creationId xmlns:a16="http://schemas.microsoft.com/office/drawing/2014/main" id="{35EBA668-96A3-4211-977B-C5903D33B3DA}"/>
              </a:ext>
            </a:extLst>
          </p:cNvPr>
          <p:cNvSpPr txBox="1"/>
          <p:nvPr/>
        </p:nvSpPr>
        <p:spPr>
          <a:xfrm>
            <a:off x="604344" y="2518152"/>
            <a:ext cx="10983310" cy="1477328"/>
          </a:xfrm>
          <a:prstGeom prst="rect">
            <a:avLst/>
          </a:prstGeom>
          <a:noFill/>
        </p:spPr>
        <p:txBody>
          <a:bodyPr wrap="square" rtlCol="0">
            <a:spAutoFit/>
          </a:bodyPr>
          <a:lstStyle/>
          <a:p>
            <a:pPr marL="514350" indent="-514350">
              <a:buFont typeface="+mj-lt"/>
              <a:buAutoNum type="alphaLcPeriod"/>
            </a:pPr>
            <a:r>
              <a:rPr lang="en-US" sz="3000" dirty="0"/>
              <a:t>Faithfully pray for those visited.</a:t>
            </a:r>
          </a:p>
          <a:p>
            <a:pPr marL="514350" indent="-514350">
              <a:buFont typeface="+mj-lt"/>
              <a:buAutoNum type="alphaLcPeriod"/>
            </a:pPr>
            <a:endParaRPr lang="en-US" sz="3000" dirty="0"/>
          </a:p>
          <a:p>
            <a:pPr marL="514350" indent="-514350">
              <a:buFont typeface="+mj-lt"/>
              <a:buAutoNum type="alphaLcPeriod"/>
            </a:pPr>
            <a:r>
              <a:rPr lang="en-US" sz="3000" dirty="0"/>
              <a:t>Trust that the Lord will provide.</a:t>
            </a:r>
          </a:p>
        </p:txBody>
      </p:sp>
    </p:spTree>
    <p:extLst>
      <p:ext uri="{BB962C8B-B14F-4D97-AF65-F5344CB8AC3E}">
        <p14:creationId xmlns:p14="http://schemas.microsoft.com/office/powerpoint/2010/main" val="294034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mal Blue">
  <a:themeElements>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S_GlobalTemplate_Formal_9-25-17-JS-ALT" id="{F83C99DF-F27F-5645-8A05-55E4F1EF88E4}" vid="{E5DE87A7-8053-0140-A90F-EA18D9C2EA3D}"/>
    </a:ext>
  </a:extLst>
</a:theme>
</file>

<file path=ppt/theme/theme2.xml><?xml version="1.0" encoding="utf-8"?>
<a:theme xmlns:a="http://schemas.openxmlformats.org/drawingml/2006/main" name="Formal Red">
  <a:themeElements>
    <a:clrScheme name="LDS Formal Red">
      <a:dk1>
        <a:srgbClr val="000000"/>
      </a:dk1>
      <a:lt1>
        <a:srgbClr val="FFFFFF"/>
      </a:lt1>
      <a:dk2>
        <a:srgbClr val="003057"/>
      </a:dk2>
      <a:lt2>
        <a:srgbClr val="E7E6E6"/>
      </a:lt2>
      <a:accent1>
        <a:srgbClr val="6E0D33"/>
      </a:accent1>
      <a:accent2>
        <a:srgbClr val="003057"/>
      </a:accent2>
      <a:accent3>
        <a:srgbClr val="235C34"/>
      </a:accent3>
      <a:accent4>
        <a:srgbClr val="D35312"/>
      </a:accent4>
      <a:accent5>
        <a:srgbClr val="51575B"/>
      </a:accent5>
      <a:accent6>
        <a:srgbClr val="016183"/>
      </a:accent6>
      <a:hlink>
        <a:srgbClr val="0563C1"/>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S_GlobalTemplate_Formal_9-25-17-JS-ALT" id="{F83C99DF-F27F-5645-8A05-55E4F1EF88E4}" vid="{0B9CADFC-3FBD-8247-BE28-2772A7AD5561}"/>
    </a:ext>
  </a:extLst>
</a:theme>
</file>

<file path=ppt/theme/theme3.xml><?xml version="1.0" encoding="utf-8"?>
<a:theme xmlns:a="http://schemas.openxmlformats.org/drawingml/2006/main" name="Formal Green">
  <a:themeElements>
    <a:clrScheme name="LDS Formal Green">
      <a:dk1>
        <a:srgbClr val="000000"/>
      </a:dk1>
      <a:lt1>
        <a:srgbClr val="FFFFFF"/>
      </a:lt1>
      <a:dk2>
        <a:srgbClr val="003057"/>
      </a:dk2>
      <a:lt2>
        <a:srgbClr val="E7E6E6"/>
      </a:lt2>
      <a:accent1>
        <a:srgbClr val="235C34"/>
      </a:accent1>
      <a:accent2>
        <a:srgbClr val="6E0D33"/>
      </a:accent2>
      <a:accent3>
        <a:srgbClr val="003057"/>
      </a:accent3>
      <a:accent4>
        <a:srgbClr val="D35312"/>
      </a:accent4>
      <a:accent5>
        <a:srgbClr val="51575B"/>
      </a:accent5>
      <a:accent6>
        <a:srgbClr val="016183"/>
      </a:accent6>
      <a:hlink>
        <a:srgbClr val="0563C1"/>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S_GlobalTemplate_Formal_9-25-17-JS-ALT" id="{F83C99DF-F27F-5645-8A05-55E4F1EF88E4}" vid="{F6899CCA-C620-2F49-8D4A-8B4CE1937BAC}"/>
    </a:ext>
  </a:extLst>
</a:theme>
</file>

<file path=ppt/theme/theme4.xml><?xml version="1.0" encoding="utf-8"?>
<a:theme xmlns:a="http://schemas.openxmlformats.org/drawingml/2006/main" name="Formal Yellow">
  <a:themeElements>
    <a:clrScheme name="LDS Formal Yellow 1">
      <a:dk1>
        <a:srgbClr val="000000"/>
      </a:dk1>
      <a:lt1>
        <a:srgbClr val="FFFFFF"/>
      </a:lt1>
      <a:dk2>
        <a:srgbClr val="003057"/>
      </a:dk2>
      <a:lt2>
        <a:srgbClr val="E7E6E6"/>
      </a:lt2>
      <a:accent1>
        <a:srgbClr val="D35312"/>
      </a:accent1>
      <a:accent2>
        <a:srgbClr val="6E0D33"/>
      </a:accent2>
      <a:accent3>
        <a:srgbClr val="235C34"/>
      </a:accent3>
      <a:accent4>
        <a:srgbClr val="003057"/>
      </a:accent4>
      <a:accent5>
        <a:srgbClr val="51575B"/>
      </a:accent5>
      <a:accent6>
        <a:srgbClr val="016183"/>
      </a:accent6>
      <a:hlink>
        <a:srgbClr val="0563C1"/>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S_GlobalTemplate_Formal_9-25-17-JS-ALT" id="{F83C99DF-F27F-5645-8A05-55E4F1EF88E4}" vid="{73892058-CC7B-9F4C-B25D-4D9B6C82F614}"/>
    </a:ext>
  </a:extLst>
</a:theme>
</file>

<file path=ppt/theme/theme5.xml><?xml version="1.0" encoding="utf-8"?>
<a:theme xmlns:a="http://schemas.openxmlformats.org/drawingml/2006/main" name="Formal Grey">
  <a:themeElements>
    <a:clrScheme name="LDS Formal Gray">
      <a:dk1>
        <a:srgbClr val="000000"/>
      </a:dk1>
      <a:lt1>
        <a:srgbClr val="FFFFFF"/>
      </a:lt1>
      <a:dk2>
        <a:srgbClr val="003057"/>
      </a:dk2>
      <a:lt2>
        <a:srgbClr val="E7E6E6"/>
      </a:lt2>
      <a:accent1>
        <a:srgbClr val="51575B"/>
      </a:accent1>
      <a:accent2>
        <a:srgbClr val="6E0D33"/>
      </a:accent2>
      <a:accent3>
        <a:srgbClr val="235C34"/>
      </a:accent3>
      <a:accent4>
        <a:srgbClr val="D35312"/>
      </a:accent4>
      <a:accent5>
        <a:srgbClr val="003057"/>
      </a:accent5>
      <a:accent6>
        <a:srgbClr val="016183"/>
      </a:accent6>
      <a:hlink>
        <a:srgbClr val="0563C1"/>
      </a:hlink>
      <a:folHlink>
        <a:srgbClr val="8F144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S_GlobalTemplate_Formal_9-25-17-JS-ALT" id="{F83C99DF-F27F-5645-8A05-55E4F1EF88E4}" vid="{4F667653-07A2-0747-8CB3-BD34B2128BD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10.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11.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2.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3.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4.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5.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6.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7.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8.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ppt/theme/themeOverride9.xml><?xml version="1.0" encoding="utf-8"?>
<a:themeOverride xmlns:a="http://schemas.openxmlformats.org/drawingml/2006/main">
  <a:clrScheme name="LDS Formal">
    <a:dk1>
      <a:srgbClr val="000000"/>
    </a:dk1>
    <a:lt1>
      <a:srgbClr val="FFFFFF"/>
    </a:lt1>
    <a:dk2>
      <a:srgbClr val="003057"/>
    </a:dk2>
    <a:lt2>
      <a:srgbClr val="E7E6E6"/>
    </a:lt2>
    <a:accent1>
      <a:srgbClr val="003057"/>
    </a:accent1>
    <a:accent2>
      <a:srgbClr val="6E0D33"/>
    </a:accent2>
    <a:accent3>
      <a:srgbClr val="235C34"/>
    </a:accent3>
    <a:accent4>
      <a:srgbClr val="D35312"/>
    </a:accent4>
    <a:accent5>
      <a:srgbClr val="51575B"/>
    </a:accent5>
    <a:accent6>
      <a:srgbClr val="016183"/>
    </a:accent6>
    <a:hlink>
      <a:srgbClr val="0563C1"/>
    </a:hlink>
    <a:folHlink>
      <a:srgbClr val="8F144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4081A7C05A04795816B7B941ECC9B" ma:contentTypeVersion="13" ma:contentTypeDescription="Create a new document." ma:contentTypeScope="" ma:versionID="b642d2c75480e0e03f56c103fa251553">
  <xsd:schema xmlns:xsd="http://www.w3.org/2001/XMLSchema" xmlns:xs="http://www.w3.org/2001/XMLSchema" xmlns:p="http://schemas.microsoft.com/office/2006/metadata/properties" xmlns:ns3="2196b4cf-ee46-4aba-9bc3-9ee439bd61fa" xmlns:ns4="3f0a7ef5-5795-4461-b89d-636ce3897c42" targetNamespace="http://schemas.microsoft.com/office/2006/metadata/properties" ma:root="true" ma:fieldsID="6bc60b8a6ccf52fac2522aee9e6bb410" ns3:_="" ns4:_="">
    <xsd:import namespace="2196b4cf-ee46-4aba-9bc3-9ee439bd61fa"/>
    <xsd:import namespace="3f0a7ef5-5795-4461-b89d-636ce3897c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6b4cf-ee46-4aba-9bc3-9ee439bd6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0a7ef5-5795-4461-b89d-636ce3897c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D26AF-5245-4BA0-B019-ED03F8007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6b4cf-ee46-4aba-9bc3-9ee439bd61fa"/>
    <ds:schemaRef ds:uri="3f0a7ef5-5795-4461-b89d-636ce3897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10476-BA75-484C-AB0F-8D2F13DEE521}">
  <ds:schemaRefs>
    <ds:schemaRef ds:uri="http://schemas.microsoft.com/office/infopath/2007/PartnerControls"/>
    <ds:schemaRef ds:uri="http://purl.org/dc/elements/1.1/"/>
    <ds:schemaRef ds:uri="http://schemas.microsoft.com/office/2006/metadata/properties"/>
    <ds:schemaRef ds:uri="http://purl.org/dc/terms/"/>
    <ds:schemaRef ds:uri="3f0a7ef5-5795-4461-b89d-636ce3897c42"/>
    <ds:schemaRef ds:uri="http://schemas.microsoft.com/office/2006/documentManagement/types"/>
    <ds:schemaRef ds:uri="http://schemas.openxmlformats.org/package/2006/metadata/core-properties"/>
    <ds:schemaRef ds:uri="2196b4cf-ee46-4aba-9bc3-9ee439bd61fa"/>
    <ds:schemaRef ds:uri="http://www.w3.org/XML/1998/namespace"/>
    <ds:schemaRef ds:uri="http://purl.org/dc/dcmitype/"/>
  </ds:schemaRefs>
</ds:datastoreItem>
</file>

<file path=customXml/itemProps3.xml><?xml version="1.0" encoding="utf-8"?>
<ds:datastoreItem xmlns:ds="http://schemas.openxmlformats.org/officeDocument/2006/customXml" ds:itemID="{37A74672-2F8D-461A-AC1D-795B8D14FD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591</Words>
  <Application>Microsoft Macintosh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Arial Bold</vt:lpstr>
      <vt:lpstr>Calibri</vt:lpstr>
      <vt:lpstr>Palatino Bold</vt:lpstr>
      <vt:lpstr>Palatino Regular</vt:lpstr>
      <vt:lpstr>Zoram ldsLat</vt:lpstr>
      <vt:lpstr>Zoram ldsLat Light</vt:lpstr>
      <vt:lpstr>Formal Blue</vt:lpstr>
      <vt:lpstr>Formal Red</vt:lpstr>
      <vt:lpstr>Formal Green</vt:lpstr>
      <vt:lpstr>Formal Yellow</vt:lpstr>
      <vt:lpstr>Formal Grey</vt:lpstr>
      <vt:lpstr>Reaching Out</vt:lpstr>
      <vt:lpstr>PowerPoint Presentation</vt:lpstr>
      <vt:lpstr>1.  Mobilize the Ward Council</vt:lpstr>
      <vt:lpstr>2. Preparing for the Visit</vt:lpstr>
      <vt:lpstr>3.  Visit the Individual or Family</vt:lpstr>
      <vt:lpstr>3.  Visit the Individual Family</vt:lpstr>
      <vt:lpstr>4.  Visit the Individual Family</vt:lpstr>
      <vt:lpstr>5.  Follow Up as Needed</vt:lpstr>
      <vt:lpstr>6.  Continue in Prayer</vt:lpstr>
      <vt:lpstr>Opportunity with Melchizedek Priesthood Holders</vt:lpstr>
      <vt:lpstr>Ministering Action Plan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Out</dc:title>
  <dc:creator>Brant Leavitt</dc:creator>
  <cp:lastModifiedBy>Brant Leavitt</cp:lastModifiedBy>
  <cp:revision>1</cp:revision>
  <dcterms:created xsi:type="dcterms:W3CDTF">2019-08-22T21:30:23Z</dcterms:created>
  <dcterms:modified xsi:type="dcterms:W3CDTF">2019-08-22T21:31:50Z</dcterms:modified>
</cp:coreProperties>
</file>