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3.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4.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0" r:id="rId1"/>
    <p:sldMasterId id="2147483908" r:id="rId2"/>
    <p:sldMasterId id="2147483939" r:id="rId3"/>
    <p:sldMasterId id="2147483970" r:id="rId4"/>
    <p:sldMasterId id="2147484001" r:id="rId5"/>
  </p:sldMasterIdLst>
  <p:notesMasterIdLst>
    <p:notesMasterId r:id="rId17"/>
  </p:notesMasterIdLst>
  <p:sldIdLst>
    <p:sldId id="256" r:id="rId6"/>
    <p:sldId id="299" r:id="rId7"/>
    <p:sldId id="316" r:id="rId8"/>
    <p:sldId id="277" r:id="rId9"/>
    <p:sldId id="307" r:id="rId10"/>
    <p:sldId id="319" r:id="rId11"/>
    <p:sldId id="317" r:id="rId12"/>
    <p:sldId id="318" r:id="rId13"/>
    <p:sldId id="310" r:id="rId14"/>
    <p:sldId id="320" r:id="rId15"/>
    <p:sldId id="30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37"/>
    <p:restoredTop sz="94760"/>
  </p:normalViewPr>
  <p:slideViewPr>
    <p:cSldViewPr snapToGrid="0" snapToObjects="1">
      <p:cViewPr varScale="1">
        <p:scale>
          <a:sx n="109" d="100"/>
          <a:sy n="109" d="100"/>
        </p:scale>
        <p:origin x="776" y="192"/>
      </p:cViewPr>
      <p:guideLst/>
    </p:cSldViewPr>
  </p:slideViewPr>
  <p:notesTextViewPr>
    <p:cViewPr>
      <p:scale>
        <a:sx n="55" d="100"/>
        <a:sy n="55" d="100"/>
      </p:scale>
      <p:origin x="0" y="0"/>
    </p:cViewPr>
  </p:notesTextViewPr>
  <p:notesViewPr>
    <p:cSldViewPr snapToGrid="0" snapToObjects="1" showGuides="1">
      <p:cViewPr varScale="1">
        <p:scale>
          <a:sx n="117" d="100"/>
          <a:sy n="117" d="100"/>
        </p:scale>
        <p:origin x="4200" y="16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028DAC-616D-AC4C-BD68-304992C052EF}" type="datetimeFigureOut">
              <a:rPr lang="en-US" smtClean="0"/>
              <a:t>12/17/18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23D855-7AB7-AC46-905D-9613FF3E6A59}" type="slidenum">
              <a:rPr lang="en-US" smtClean="0"/>
              <a:t>‹#›</a:t>
            </a:fld>
            <a:endParaRPr lang="en-US"/>
          </a:p>
        </p:txBody>
      </p:sp>
    </p:spTree>
    <p:extLst>
      <p:ext uri="{BB962C8B-B14F-4D97-AF65-F5344CB8AC3E}">
        <p14:creationId xmlns:p14="http://schemas.microsoft.com/office/powerpoint/2010/main" val="1461122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“That in the dispensation of the fulness of times he might gather together in one all things in Christ, both which are in heaven, and which are on earth;  even in him.” Ephesians 1:10</a:t>
            </a:r>
            <a:r>
              <a:rPr lang="en-US" dirty="0">
                <a:effectLst/>
              </a:rPr>
              <a:t> </a:t>
            </a:r>
            <a:endParaRPr lang="en-US" dirty="0"/>
          </a:p>
        </p:txBody>
      </p:sp>
      <p:sp>
        <p:nvSpPr>
          <p:cNvPr id="4" name="Slide Number Placeholder 3"/>
          <p:cNvSpPr>
            <a:spLocks noGrp="1"/>
          </p:cNvSpPr>
          <p:nvPr>
            <p:ph type="sldNum" sz="quarter" idx="5"/>
          </p:nvPr>
        </p:nvSpPr>
        <p:spPr/>
        <p:txBody>
          <a:bodyPr/>
          <a:lstStyle/>
          <a:p>
            <a:fld id="{A423D855-7AB7-AC46-905D-9613FF3E6A59}" type="slidenum">
              <a:rPr lang="en-US" smtClean="0"/>
              <a:t>1</a:t>
            </a:fld>
            <a:endParaRPr lang="en-US"/>
          </a:p>
        </p:txBody>
      </p:sp>
    </p:spTree>
    <p:extLst>
      <p:ext uri="{BB962C8B-B14F-4D97-AF65-F5344CB8AC3E}">
        <p14:creationId xmlns:p14="http://schemas.microsoft.com/office/powerpoint/2010/main" val="654853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655338-6519-7444-AE60-E7B2AAA3F684}" type="slidenum">
              <a:rPr lang="en-US" smtClean="0"/>
              <a:t>10</a:t>
            </a:fld>
            <a:endParaRPr lang="en-US"/>
          </a:p>
        </p:txBody>
      </p:sp>
    </p:spTree>
    <p:extLst>
      <p:ext uri="{BB962C8B-B14F-4D97-AF65-F5344CB8AC3E}">
        <p14:creationId xmlns:p14="http://schemas.microsoft.com/office/powerpoint/2010/main" val="2208353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23D855-7AB7-AC46-905D-9613FF3E6A59}" type="slidenum">
              <a:rPr lang="en-US" smtClean="0"/>
              <a:t>11</a:t>
            </a:fld>
            <a:endParaRPr lang="en-US"/>
          </a:p>
        </p:txBody>
      </p:sp>
    </p:spTree>
    <p:extLst>
      <p:ext uri="{BB962C8B-B14F-4D97-AF65-F5344CB8AC3E}">
        <p14:creationId xmlns:p14="http://schemas.microsoft.com/office/powerpoint/2010/main" val="1817900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“Preaching the gospel and seeking after our dead are complementary parts of one great work—a labor of love intended to change, turn, and purify the hearts of honest seekers of truth. The artificial boundary line we so often place between missionary work and temple and family history work is being erased; this is one great work of salvation.”   Elder David A. Bednar,</a:t>
            </a:r>
            <a:r>
              <a:rPr lang="en-US" sz="1200" i="1" kern="1200" dirty="0">
                <a:solidFill>
                  <a:schemeClr val="tx1"/>
                </a:solidFill>
                <a:effectLst/>
                <a:latin typeface="+mn-lt"/>
                <a:ea typeface="+mn-ea"/>
                <a:cs typeface="+mn-cs"/>
              </a:rPr>
              <a:t> Ensign, </a:t>
            </a:r>
            <a:r>
              <a:rPr lang="en-US" sz="1200" kern="1200" dirty="0">
                <a:solidFill>
                  <a:schemeClr val="tx1"/>
                </a:solidFill>
                <a:effectLst/>
                <a:latin typeface="+mn-lt"/>
                <a:ea typeface="+mn-ea"/>
                <a:cs typeface="+mn-cs"/>
              </a:rPr>
              <a:t>10/2014</a:t>
            </a:r>
          </a:p>
          <a:p>
            <a:endParaRPr lang="en-US" dirty="0"/>
          </a:p>
        </p:txBody>
      </p:sp>
      <p:sp>
        <p:nvSpPr>
          <p:cNvPr id="4" name="Slide Number Placeholder 3"/>
          <p:cNvSpPr>
            <a:spLocks noGrp="1"/>
          </p:cNvSpPr>
          <p:nvPr>
            <p:ph type="sldNum" sz="quarter" idx="5"/>
          </p:nvPr>
        </p:nvSpPr>
        <p:spPr/>
        <p:txBody>
          <a:bodyPr/>
          <a:lstStyle/>
          <a:p>
            <a:fld id="{A0655338-6519-7444-AE60-E7B2AAA3F684}" type="slidenum">
              <a:rPr lang="en-US" smtClean="0"/>
              <a:t>2</a:t>
            </a:fld>
            <a:endParaRPr lang="en-US"/>
          </a:p>
        </p:txBody>
      </p:sp>
    </p:spTree>
    <p:extLst>
      <p:ext uri="{BB962C8B-B14F-4D97-AF65-F5344CB8AC3E}">
        <p14:creationId xmlns:p14="http://schemas.microsoft.com/office/powerpoint/2010/main" val="3773609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“Preaching the gospel and seeking after our dead are complementary parts of one great work—a labor of love intended to change, turn, and purify the hearts of honest seekers of truth. The artificial boundary line we so often place between missionary work and temple and family history work is being erased; this is one great work of salvation.”   Elder David A. Bednar,</a:t>
            </a:r>
            <a:r>
              <a:rPr lang="en-US" sz="1200" i="1" kern="1200" dirty="0">
                <a:solidFill>
                  <a:schemeClr val="tx1"/>
                </a:solidFill>
                <a:effectLst/>
                <a:latin typeface="+mn-lt"/>
                <a:ea typeface="+mn-ea"/>
                <a:cs typeface="+mn-cs"/>
              </a:rPr>
              <a:t> Ensign, </a:t>
            </a:r>
            <a:r>
              <a:rPr lang="en-US" sz="1200" kern="1200" dirty="0">
                <a:solidFill>
                  <a:schemeClr val="tx1"/>
                </a:solidFill>
                <a:effectLst/>
                <a:latin typeface="+mn-lt"/>
                <a:ea typeface="+mn-ea"/>
                <a:cs typeface="+mn-cs"/>
              </a:rPr>
              <a:t>10/2014</a:t>
            </a:r>
          </a:p>
          <a:p>
            <a:endParaRPr lang="en-US" dirty="0"/>
          </a:p>
        </p:txBody>
      </p:sp>
      <p:sp>
        <p:nvSpPr>
          <p:cNvPr id="4" name="Slide Number Placeholder 3"/>
          <p:cNvSpPr>
            <a:spLocks noGrp="1"/>
          </p:cNvSpPr>
          <p:nvPr>
            <p:ph type="sldNum" sz="quarter" idx="5"/>
          </p:nvPr>
        </p:nvSpPr>
        <p:spPr/>
        <p:txBody>
          <a:bodyPr/>
          <a:lstStyle/>
          <a:p>
            <a:fld id="{A0655338-6519-7444-AE60-E7B2AAA3F684}" type="slidenum">
              <a:rPr lang="en-US" smtClean="0"/>
              <a:t>3</a:t>
            </a:fld>
            <a:endParaRPr lang="en-US"/>
          </a:p>
        </p:txBody>
      </p:sp>
    </p:spTree>
    <p:extLst>
      <p:ext uri="{BB962C8B-B14F-4D97-AF65-F5344CB8AC3E}">
        <p14:creationId xmlns:p14="http://schemas.microsoft.com/office/powerpoint/2010/main" val="1518361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 of the consultant video series films, the story of the </a:t>
            </a:r>
            <a:r>
              <a:rPr lang="en-US" sz="1200" kern="1200" dirty="0" err="1">
                <a:solidFill>
                  <a:schemeClr val="tx1"/>
                </a:solidFill>
                <a:effectLst/>
                <a:latin typeface="+mn-lt"/>
                <a:ea typeface="+mn-ea"/>
                <a:cs typeface="+mn-cs"/>
              </a:rPr>
              <a:t>Garcias</a:t>
            </a:r>
            <a:r>
              <a:rPr lang="en-US" sz="1200" kern="1200" dirty="0">
                <a:solidFill>
                  <a:schemeClr val="tx1"/>
                </a:solidFill>
                <a:effectLst/>
                <a:latin typeface="+mn-lt"/>
                <a:ea typeface="+mn-ea"/>
                <a:cs typeface="+mn-cs"/>
              </a:rPr>
              <a:t> shows how missionaries can work with Temple and Family History consultants to find investigators and to bring investigators to baptism.</a:t>
            </a:r>
          </a:p>
        </p:txBody>
      </p:sp>
      <p:sp>
        <p:nvSpPr>
          <p:cNvPr id="4" name="Slide Number Placeholder 3"/>
          <p:cNvSpPr>
            <a:spLocks noGrp="1"/>
          </p:cNvSpPr>
          <p:nvPr>
            <p:ph type="sldNum" sz="quarter" idx="5"/>
          </p:nvPr>
        </p:nvSpPr>
        <p:spPr/>
        <p:txBody>
          <a:bodyPr/>
          <a:lstStyle/>
          <a:p>
            <a:fld id="{A0655338-6519-7444-AE60-E7B2AAA3F684}" type="slidenum">
              <a:rPr lang="en-US" smtClean="0"/>
              <a:t>4</a:t>
            </a:fld>
            <a:endParaRPr lang="en-US"/>
          </a:p>
        </p:txBody>
      </p:sp>
    </p:spTree>
    <p:extLst>
      <p:ext uri="{BB962C8B-B14F-4D97-AF65-F5344CB8AC3E}">
        <p14:creationId xmlns:p14="http://schemas.microsoft.com/office/powerpoint/2010/main" val="3922842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__PERSON ON COMPUTER PICTURE</a:t>
            </a:r>
          </a:p>
        </p:txBody>
      </p:sp>
      <p:sp>
        <p:nvSpPr>
          <p:cNvPr id="4" name="Slide Number Placeholder 3"/>
          <p:cNvSpPr>
            <a:spLocks noGrp="1"/>
          </p:cNvSpPr>
          <p:nvPr>
            <p:ph type="sldNum" sz="quarter" idx="5"/>
          </p:nvPr>
        </p:nvSpPr>
        <p:spPr/>
        <p:txBody>
          <a:bodyPr/>
          <a:lstStyle/>
          <a:p>
            <a:fld id="{A0655338-6519-7444-AE60-E7B2AAA3F684}" type="slidenum">
              <a:rPr lang="en-US" smtClean="0"/>
              <a:t>5</a:t>
            </a:fld>
            <a:endParaRPr lang="en-US"/>
          </a:p>
        </p:txBody>
      </p:sp>
    </p:spTree>
    <p:extLst>
      <p:ext uri="{BB962C8B-B14F-4D97-AF65-F5344CB8AC3E}">
        <p14:creationId xmlns:p14="http://schemas.microsoft.com/office/powerpoint/2010/main" val="1428134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 ON COMPUTER PICTURE</a:t>
            </a:r>
          </a:p>
        </p:txBody>
      </p:sp>
      <p:sp>
        <p:nvSpPr>
          <p:cNvPr id="4" name="Slide Number Placeholder 3"/>
          <p:cNvSpPr>
            <a:spLocks noGrp="1"/>
          </p:cNvSpPr>
          <p:nvPr>
            <p:ph type="sldNum" sz="quarter" idx="5"/>
          </p:nvPr>
        </p:nvSpPr>
        <p:spPr/>
        <p:txBody>
          <a:bodyPr/>
          <a:lstStyle/>
          <a:p>
            <a:fld id="{A0655338-6519-7444-AE60-E7B2AAA3F684}" type="slidenum">
              <a:rPr lang="en-US" smtClean="0"/>
              <a:t>6</a:t>
            </a:fld>
            <a:endParaRPr lang="en-US"/>
          </a:p>
        </p:txBody>
      </p:sp>
    </p:spTree>
    <p:extLst>
      <p:ext uri="{BB962C8B-B14F-4D97-AF65-F5344CB8AC3E}">
        <p14:creationId xmlns:p14="http://schemas.microsoft.com/office/powerpoint/2010/main" val="2654500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 ON COMPUTER PICTURE</a:t>
            </a:r>
          </a:p>
        </p:txBody>
      </p:sp>
      <p:sp>
        <p:nvSpPr>
          <p:cNvPr id="4" name="Slide Number Placeholder 3"/>
          <p:cNvSpPr>
            <a:spLocks noGrp="1"/>
          </p:cNvSpPr>
          <p:nvPr>
            <p:ph type="sldNum" sz="quarter" idx="5"/>
          </p:nvPr>
        </p:nvSpPr>
        <p:spPr/>
        <p:txBody>
          <a:bodyPr/>
          <a:lstStyle/>
          <a:p>
            <a:fld id="{A0655338-6519-7444-AE60-E7B2AAA3F684}" type="slidenum">
              <a:rPr lang="en-US" smtClean="0"/>
              <a:t>7</a:t>
            </a:fld>
            <a:endParaRPr lang="en-US"/>
          </a:p>
        </p:txBody>
      </p:sp>
    </p:spTree>
    <p:extLst>
      <p:ext uri="{BB962C8B-B14F-4D97-AF65-F5344CB8AC3E}">
        <p14:creationId xmlns:p14="http://schemas.microsoft.com/office/powerpoint/2010/main" val="3207883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 ON COMPUTER PICTURE</a:t>
            </a:r>
          </a:p>
        </p:txBody>
      </p:sp>
      <p:sp>
        <p:nvSpPr>
          <p:cNvPr id="4" name="Slide Number Placeholder 3"/>
          <p:cNvSpPr>
            <a:spLocks noGrp="1"/>
          </p:cNvSpPr>
          <p:nvPr>
            <p:ph type="sldNum" sz="quarter" idx="5"/>
          </p:nvPr>
        </p:nvSpPr>
        <p:spPr/>
        <p:txBody>
          <a:bodyPr/>
          <a:lstStyle/>
          <a:p>
            <a:fld id="{A0655338-6519-7444-AE60-E7B2AAA3F684}" type="slidenum">
              <a:rPr lang="en-US" smtClean="0"/>
              <a:t>8</a:t>
            </a:fld>
            <a:endParaRPr lang="en-US"/>
          </a:p>
        </p:txBody>
      </p:sp>
    </p:spTree>
    <p:extLst>
      <p:ext uri="{BB962C8B-B14F-4D97-AF65-F5344CB8AC3E}">
        <p14:creationId xmlns:p14="http://schemas.microsoft.com/office/powerpoint/2010/main" val="1031178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655338-6519-7444-AE60-E7B2AAA3F684}" type="slidenum">
              <a:rPr lang="en-US" smtClean="0"/>
              <a:t>9</a:t>
            </a:fld>
            <a:endParaRPr lang="en-US"/>
          </a:p>
        </p:txBody>
      </p:sp>
    </p:spTree>
    <p:extLst>
      <p:ext uri="{BB962C8B-B14F-4D97-AF65-F5344CB8AC3E}">
        <p14:creationId xmlns:p14="http://schemas.microsoft.com/office/powerpoint/2010/main" val="3967891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rot="5400000">
            <a:off x="6544866" y="1210865"/>
            <a:ext cx="6858000" cy="4436268"/>
          </a:xfrm>
          <a:prstGeom prst="rect">
            <a:avLst/>
          </a:prstGeom>
        </p:spPr>
      </p:pic>
      <p:sp>
        <p:nvSpPr>
          <p:cNvPr id="2" name="Title 1"/>
          <p:cNvSpPr>
            <a:spLocks noGrp="1"/>
          </p:cNvSpPr>
          <p:nvPr>
            <p:ph type="ctrTitle" hasCustomPrompt="1"/>
          </p:nvPr>
        </p:nvSpPr>
        <p:spPr>
          <a:xfrm>
            <a:off x="1146182" y="618867"/>
            <a:ext cx="7388218" cy="1259027"/>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all" baseline="0">
                <a:solidFill>
                  <a:schemeClr val="accent1"/>
                </a:solidFill>
                <a:latin typeface="Arial" charset="0"/>
                <a:ea typeface="Arial" charset="0"/>
                <a:cs typeface="Arial" charset="0"/>
              </a:defRPr>
            </a:lvl1pPr>
          </a:lstStyle>
          <a:p>
            <a:r>
              <a:rPr lang="en-US" dirty="0"/>
              <a:t>PRESENTATION </a:t>
            </a:r>
            <a:br>
              <a:rPr lang="en-US" dirty="0"/>
            </a:br>
            <a:r>
              <a:rPr lang="en-US" dirty="0"/>
              <a:t>TITLE HERE</a:t>
            </a:r>
          </a:p>
        </p:txBody>
      </p:sp>
      <p:sp>
        <p:nvSpPr>
          <p:cNvPr id="10" name="Text Placeholder 2"/>
          <p:cNvSpPr>
            <a:spLocks noGrp="1"/>
          </p:cNvSpPr>
          <p:nvPr>
            <p:ph type="body" idx="1" hasCustomPrompt="1"/>
          </p:nvPr>
        </p:nvSpPr>
        <p:spPr>
          <a:xfrm>
            <a:off x="1152808" y="2251557"/>
            <a:ext cx="7381592" cy="383668"/>
          </a:xfrm>
        </p:spPr>
        <p:txBody>
          <a:bodyPr>
            <a:noAutofit/>
          </a:bodyPr>
          <a:lstStyle>
            <a:lvl1pPr marL="0" indent="0" algn="l">
              <a:lnSpc>
                <a:spcPct val="100000"/>
              </a:lnSpc>
              <a:buNone/>
              <a:defRPr sz="2800" b="0" i="0">
                <a:solidFill>
                  <a:schemeClr val="bg2">
                    <a:lumMod val="25000"/>
                  </a:schemeClr>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Date Placeholder 3"/>
          <p:cNvSpPr>
            <a:spLocks noGrp="1"/>
          </p:cNvSpPr>
          <p:nvPr>
            <p:ph type="dt" sz="half" idx="10"/>
          </p:nvPr>
        </p:nvSpPr>
        <p:spPr>
          <a:xfrm>
            <a:off x="1166060" y="6131829"/>
            <a:ext cx="3890756" cy="511175"/>
          </a:xfrm>
          <a:prstGeom prst="rect">
            <a:avLst/>
          </a:prstGeom>
        </p:spPr>
        <p:txBody>
          <a:bodyPr anchor="t"/>
          <a:lstStyle>
            <a:lvl1pPr>
              <a:defRPr sz="900">
                <a:solidFill>
                  <a:schemeClr val="tx1"/>
                </a:solidFill>
                <a:latin typeface="Zoram ldsLat" charset="0"/>
                <a:ea typeface="Zoram ldsLat" charset="0"/>
                <a:cs typeface="Zoram ldsLat" charset="0"/>
              </a:defRPr>
            </a:lvl1pPr>
          </a:lstStyle>
          <a:p>
            <a:r>
              <a:rPr lang="en-US" dirty="0">
                <a:latin typeface="Arial" charset="0"/>
                <a:ea typeface="Arial" charset="0"/>
                <a:cs typeface="Arial" charset="0"/>
              </a:rPr>
              <a:t>Department Name Here  Confidential—for headquarters use only  © 2017 by Intellectual Reserve, Inc. All Rights Reserved. PD#88888888</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1257300" y="2564295"/>
            <a:ext cx="9715500" cy="689112"/>
          </a:xfrm>
        </p:spPr>
        <p:txBody>
          <a:bodyPr anchor="b">
            <a:normAutofit/>
          </a:bodyPr>
          <a:lstStyle>
            <a:lvl1pPr algn="ctr">
              <a:lnSpc>
                <a:spcPct val="100000"/>
              </a:lnSpc>
              <a:defRPr sz="3600">
                <a:solidFill>
                  <a:schemeClr val="bg1"/>
                </a:solidFill>
              </a:defRPr>
            </a:lvl1pPr>
          </a:lstStyle>
          <a:p>
            <a:r>
              <a:rPr lang="en-US" dirty="0"/>
              <a:t>CLICK TO EDIT MASTER TITLE STYLE</a:t>
            </a:r>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u="none" baseline="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1257300" y="2564295"/>
            <a:ext cx="9715500" cy="689112"/>
          </a:xfrm>
        </p:spPr>
        <p:txBody>
          <a:bodyPr anchor="b">
            <a:normAutofit/>
          </a:bodyPr>
          <a:lstStyle>
            <a:lvl1pPr algn="ctr">
              <a:defRPr sz="3600">
                <a:solidFill>
                  <a:schemeClr val="bg1"/>
                </a:solidFill>
              </a:defRPr>
            </a:lvl1pPr>
          </a:lstStyle>
          <a:p>
            <a:r>
              <a:rPr lang="en-US" dirty="0"/>
              <a:t>CLICK TO EDIT MASTER TITLE STYLE</a:t>
            </a:r>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u="none" baseline="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solidFill>
          <a:schemeClr val="accent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338164" y="723900"/>
            <a:ext cx="8707522" cy="2019300"/>
          </a:xfrm>
        </p:spPr>
        <p:txBody>
          <a:bodyPr anchor="b">
            <a:normAutofit/>
          </a:bodyPr>
          <a:lstStyle>
            <a:lvl1pPr algn="l">
              <a:defRPr sz="4000" b="1" cap="none" baseline="0">
                <a:solidFill>
                  <a:schemeClr val="bg1"/>
                </a:solidFill>
              </a:defRPr>
            </a:lvl1pPr>
          </a:lstStyle>
          <a:p>
            <a:r>
              <a:rPr lang="en-US" dirty="0"/>
              <a:t>Click to edit Master title style</a:t>
            </a:r>
          </a:p>
        </p:txBody>
      </p:sp>
      <p:sp>
        <p:nvSpPr>
          <p:cNvPr id="7" name="Text Placeholder 2"/>
          <p:cNvSpPr>
            <a:spLocks noGrp="1"/>
          </p:cNvSpPr>
          <p:nvPr>
            <p:ph type="body" idx="1"/>
          </p:nvPr>
        </p:nvSpPr>
        <p:spPr>
          <a:xfrm>
            <a:off x="2338164" y="2889285"/>
            <a:ext cx="8707522" cy="1500187"/>
          </a:xfrm>
        </p:spPr>
        <p:txBody>
          <a:bodyPr>
            <a:normAutofit/>
          </a:bodyPr>
          <a:lstStyle>
            <a:lvl1pPr marL="0" indent="0" algn="l">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8" name="Picture 7"/>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rot="5400000" flipH="1" flipV="1">
            <a:off x="-2540398" y="2540399"/>
            <a:ext cx="6858000" cy="1777203"/>
          </a:xfrm>
          <a:prstGeom prst="rect">
            <a:avLst/>
          </a:prstGeom>
        </p:spPr>
      </p:pic>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512858" y="371048"/>
            <a:ext cx="10200861" cy="769662"/>
          </a:xfrm>
          <a:prstGeom prst="rect">
            <a:avLst/>
          </a:prstGeom>
        </p:spPr>
        <p:txBody>
          <a:bodyPr vert="horz" lIns="91440" tIns="45720" rIns="91440" bIns="45720" rtlCol="0" anchor="t">
            <a:normAutofit/>
          </a:bodyPr>
          <a:lstStyle>
            <a:lvl1pPr>
              <a:lnSpc>
                <a:spcPct val="100000"/>
              </a:lnSpc>
              <a:defRPr>
                <a:solidFill>
                  <a:schemeClr val="accent1"/>
                </a:solidFill>
              </a:defRPr>
            </a:lvl1pPr>
          </a:lstStyle>
          <a:p>
            <a:r>
              <a:rPr lang="en-US" dirty="0"/>
              <a:t>CLICK TO EDIT MASTER TITLE STYLE</a:t>
            </a:r>
          </a:p>
        </p:txBody>
      </p:sp>
      <p:sp>
        <p:nvSpPr>
          <p:cNvPr id="8" name="Text Placeholder 2"/>
          <p:cNvSpPr>
            <a:spLocks noGrp="1"/>
          </p:cNvSpPr>
          <p:nvPr>
            <p:ph type="body" idx="1" hasCustomPrompt="1"/>
          </p:nvPr>
        </p:nvSpPr>
        <p:spPr>
          <a:xfrm>
            <a:off x="512858" y="1216012"/>
            <a:ext cx="1020086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Content and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94467" y="1943101"/>
            <a:ext cx="10187610" cy="3704114"/>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FFB81C"/>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FFB81C"/>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FFB81C"/>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FFB81C"/>
                </a:solidFill>
                <a:effectLst/>
                <a:uLnTx/>
                <a:uFillTx/>
                <a:latin typeface="Arial" charset="0"/>
                <a:ea typeface="Arial" charset="0"/>
                <a:cs typeface="Arial" charset="0"/>
              </a:rPr>
              <a:t>Fifth level</a:t>
            </a:r>
          </a:p>
        </p:txBody>
      </p:sp>
      <p:sp>
        <p:nvSpPr>
          <p:cNvPr id="6" name="Text Placeholder 2"/>
          <p:cNvSpPr>
            <a:spLocks noGrp="1"/>
          </p:cNvSpPr>
          <p:nvPr>
            <p:ph type="body" idx="12"/>
          </p:nvPr>
        </p:nvSpPr>
        <p:spPr>
          <a:xfrm>
            <a:off x="494467" y="1144037"/>
            <a:ext cx="10219252" cy="383668"/>
          </a:xfrm>
        </p:spPr>
        <p:txBody>
          <a:bodyPr>
            <a:noAutofit/>
          </a:bodyPr>
          <a:lstStyle>
            <a:lvl1pPr marL="0" indent="0" algn="l">
              <a:lnSpc>
                <a:spcPct val="100000"/>
              </a:lnSpc>
              <a:buNone/>
              <a:defRPr sz="2800" b="0" i="1" cap="none" spc="0" baseline="0">
                <a:solidFill>
                  <a:schemeClr val="accent1"/>
                </a:solidFill>
                <a:latin typeface="Palatino Italic" charset="0"/>
                <a:ea typeface="Palatino Italic" charset="0"/>
                <a:cs typeface="Palatino Italic"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
        <p:nvSpPr>
          <p:cNvPr id="8" name="Title Placeholder 1"/>
          <p:cNvSpPr>
            <a:spLocks noGrp="1"/>
          </p:cNvSpPr>
          <p:nvPr>
            <p:ph type="title"/>
          </p:nvPr>
        </p:nvSpPr>
        <p:spPr>
          <a:xfrm>
            <a:off x="512858" y="371048"/>
            <a:ext cx="10200861" cy="643936"/>
          </a:xfrm>
          <a:prstGeom prst="rect">
            <a:avLst/>
          </a:prstGeom>
        </p:spPr>
        <p:txBody>
          <a:bodyPr vert="horz" lIns="91440" tIns="45720" rIns="91440" bIns="45720" rtlCol="0" anchor="t">
            <a:normAutofit/>
          </a:bodyPr>
          <a:lstStyle>
            <a:lvl1pPr>
              <a:lnSpc>
                <a:spcPct val="100000"/>
              </a:lnSpc>
              <a:defRPr/>
            </a:lvl1pPr>
          </a:lstStyle>
          <a:p>
            <a:r>
              <a:rPr lang="en-US" dirty="0"/>
              <a:t>CLICK TO EDIT MASTER TITLE STYLE</a:t>
            </a:r>
          </a:p>
        </p:txBody>
      </p:sp>
    </p:spTree>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 preserve="1">
  <p:cSld name="2 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6966" y="371958"/>
            <a:ext cx="10187609" cy="1424610"/>
          </a:xfrm>
        </p:spPr>
        <p:txBody>
          <a:bodyPr anchor="t"/>
          <a:lstStyle>
            <a:lvl1pPr>
              <a:lnSpc>
                <a:spcPct val="100000"/>
              </a:lnSpc>
              <a:defRPr>
                <a:solidFill>
                  <a:schemeClr val="accent1"/>
                </a:solidFill>
              </a:defRPr>
            </a:lvl1pPr>
          </a:lstStyle>
          <a:p>
            <a:r>
              <a:rPr lang="en-US" dirty="0"/>
              <a:t>CLICK TO EDIT MASTER TITLE STYLE LONGER TITLE GOES HERE</a:t>
            </a:r>
          </a:p>
        </p:txBody>
      </p:sp>
      <p:sp>
        <p:nvSpPr>
          <p:cNvPr id="3" name="Content Placeholder 2"/>
          <p:cNvSpPr>
            <a:spLocks noGrp="1"/>
          </p:cNvSpPr>
          <p:nvPr>
            <p:ph idx="1" hasCustomPrompt="1"/>
          </p:nvPr>
        </p:nvSpPr>
        <p:spPr>
          <a:xfrm>
            <a:off x="516966" y="1889333"/>
            <a:ext cx="10187610" cy="3672301"/>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FFB81C"/>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FFB81C"/>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FFB81C"/>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FFB81C"/>
                </a:solidFill>
                <a:effectLst/>
                <a:uLnTx/>
                <a:uFillTx/>
                <a:latin typeface="Arial" charset="0"/>
                <a:ea typeface="Arial" charset="0"/>
                <a:cs typeface="Arial" charset="0"/>
              </a:rPr>
              <a:t>Fifth level</a:t>
            </a:r>
          </a:p>
        </p:txBody>
      </p:sp>
      <p:sp>
        <p:nvSpPr>
          <p:cNvPr id="8"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and Two Column">
    <p:spTree>
      <p:nvGrpSpPr>
        <p:cNvPr id="1" name=""/>
        <p:cNvGrpSpPr/>
        <p:nvPr/>
      </p:nvGrpSpPr>
      <p:grpSpPr>
        <a:xfrm>
          <a:off x="0" y="0"/>
          <a:ext cx="0" cy="0"/>
          <a:chOff x="0" y="0"/>
          <a:chExt cx="0" cy="0"/>
        </a:xfrm>
      </p:grpSpPr>
      <p:sp>
        <p:nvSpPr>
          <p:cNvPr id="9" name="Content Placeholder 2"/>
          <p:cNvSpPr>
            <a:spLocks noGrp="1"/>
          </p:cNvSpPr>
          <p:nvPr>
            <p:ph sz="half" idx="1" hasCustomPrompt="1"/>
          </p:nvPr>
        </p:nvSpPr>
        <p:spPr>
          <a:xfrm>
            <a:off x="609599" y="1219200"/>
            <a:ext cx="4977539"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half" idx="2" hasCustomPrompt="1"/>
          </p:nvPr>
        </p:nvSpPr>
        <p:spPr>
          <a:xfrm>
            <a:off x="6602278" y="1219200"/>
            <a:ext cx="4942022"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1"/>
          <p:cNvSpPr>
            <a:spLocks noGrp="1"/>
          </p:cNvSpPr>
          <p:nvPr>
            <p:ph type="title"/>
          </p:nvPr>
        </p:nvSpPr>
        <p:spPr>
          <a:xfrm>
            <a:off x="512858" y="371048"/>
            <a:ext cx="10200861" cy="769662"/>
          </a:xfrm>
          <a:prstGeom prst="rect">
            <a:avLst/>
          </a:prstGeom>
        </p:spPr>
        <p:txBody>
          <a:bodyPr vert="horz" lIns="91440" tIns="45720" rIns="91440" bIns="45720" rtlCol="0" anchor="t">
            <a:normAutofit/>
          </a:bodyPr>
          <a:lstStyle>
            <a:lvl1pPr>
              <a:defRPr>
                <a:solidFill>
                  <a:schemeClr val="accent1"/>
                </a:solidFill>
              </a:defRPr>
            </a:lvl1pPr>
          </a:lstStyle>
          <a:p>
            <a:r>
              <a:rPr lang="en-US" dirty="0"/>
              <a:t>CLICK TO EDIT MASTER TITLE STYLE</a:t>
            </a:r>
          </a:p>
        </p:txBody>
      </p:sp>
      <p:sp>
        <p:nvSpPr>
          <p:cNvPr id="13"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
        <p:nvSpPr>
          <p:cNvPr id="8" name="Title Placeholder 1"/>
          <p:cNvSpPr>
            <a:spLocks noGrp="1"/>
          </p:cNvSpPr>
          <p:nvPr>
            <p:ph type="title"/>
          </p:nvPr>
        </p:nvSpPr>
        <p:spPr>
          <a:xfrm>
            <a:off x="512858" y="1413464"/>
            <a:ext cx="10200861" cy="769662"/>
          </a:xfrm>
          <a:prstGeom prst="rect">
            <a:avLst/>
          </a:prstGeom>
        </p:spPr>
        <p:txBody>
          <a:bodyPr vert="horz" lIns="91440" tIns="45720" rIns="91440" bIns="45720" rtlCol="0" anchor="t">
            <a:normAutofit/>
          </a:bodyPr>
          <a:lstStyle>
            <a:lvl1pPr>
              <a:defRPr>
                <a:solidFill>
                  <a:schemeClr val="accent1"/>
                </a:solidFill>
              </a:defRPr>
            </a:lvl1pPr>
          </a:lstStyle>
          <a:p>
            <a:r>
              <a:rPr lang="en-US" dirty="0"/>
              <a:t>CLICK TO EDIT MASTER TITLE STYLE</a:t>
            </a:r>
          </a:p>
        </p:txBody>
      </p:sp>
    </p:spTree>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_Scripture">
    <p:spTree>
      <p:nvGrpSpPr>
        <p:cNvPr id="1" name=""/>
        <p:cNvGrpSpPr/>
        <p:nvPr/>
      </p:nvGrpSpPr>
      <p:grpSpPr>
        <a:xfrm>
          <a:off x="0" y="0"/>
          <a:ext cx="0" cy="0"/>
          <a:chOff x="0" y="0"/>
          <a:chExt cx="0" cy="0"/>
        </a:xfrm>
      </p:grpSpPr>
      <p:sp>
        <p:nvSpPr>
          <p:cNvPr id="7" name="Title 1"/>
          <p:cNvSpPr>
            <a:spLocks noGrp="1"/>
          </p:cNvSpPr>
          <p:nvPr>
            <p:ph type="title"/>
          </p:nvPr>
        </p:nvSpPr>
        <p:spPr>
          <a:xfrm>
            <a:off x="609600" y="457200"/>
            <a:ext cx="10934700" cy="5329003"/>
          </a:xfrm>
        </p:spPr>
        <p:txBody>
          <a:bodyPr anchor="ctr">
            <a:normAutofit/>
          </a:bodyPr>
          <a:lstStyle>
            <a:lvl1pPr marL="114300" indent="-114300">
              <a:lnSpc>
                <a:spcPct val="100000"/>
              </a:lnSpc>
              <a:tabLst/>
              <a:defRPr sz="2800">
                <a:solidFill>
                  <a:schemeClr val="accent1"/>
                </a:solidFill>
              </a:defRPr>
            </a:lvl1pPr>
          </a:lstStyle>
          <a:p>
            <a:endParaRPr lang="en-US" dirty="0"/>
          </a:p>
        </p:txBody>
      </p:sp>
      <p:sp>
        <p:nvSpPr>
          <p:cNvPr id="8" name="Text Placeholder 2"/>
          <p:cNvSpPr>
            <a:spLocks noGrp="1"/>
          </p:cNvSpPr>
          <p:nvPr>
            <p:ph type="body" idx="1"/>
          </p:nvPr>
        </p:nvSpPr>
        <p:spPr>
          <a:xfrm>
            <a:off x="1723791" y="5793638"/>
            <a:ext cx="9820509" cy="354402"/>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6"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Scripture - Image Backgroun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1257300" y="2564295"/>
            <a:ext cx="9715500" cy="689112"/>
          </a:xfrm>
        </p:spPr>
        <p:txBody>
          <a:bodyPr anchor="b">
            <a:normAutofit/>
          </a:bodyPr>
          <a:lstStyle>
            <a:lvl1pPr algn="ctr">
              <a:defRPr sz="3600" b="1" i="0" cap="none" baseline="0">
                <a:solidFill>
                  <a:schemeClr val="bg1"/>
                </a:solidFill>
                <a:latin typeface="Arial" charset="0"/>
                <a:ea typeface="Arial" charset="0"/>
                <a:cs typeface="Arial" charset="0"/>
              </a:defRPr>
            </a:lvl1pPr>
          </a:lstStyle>
          <a:p>
            <a:endParaRPr lang="en-US" dirty="0"/>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u="none" baseline="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Scripture and Image">
    <p:spTree>
      <p:nvGrpSpPr>
        <p:cNvPr id="1" name=""/>
        <p:cNvGrpSpPr/>
        <p:nvPr/>
      </p:nvGrpSpPr>
      <p:grpSpPr>
        <a:xfrm>
          <a:off x="0" y="0"/>
          <a:ext cx="0" cy="0"/>
          <a:chOff x="0" y="0"/>
          <a:chExt cx="0" cy="0"/>
        </a:xfrm>
      </p:grpSpPr>
      <p:sp>
        <p:nvSpPr>
          <p:cNvPr id="16" name="Title 1"/>
          <p:cNvSpPr>
            <a:spLocks noGrp="1"/>
          </p:cNvSpPr>
          <p:nvPr>
            <p:ph type="title"/>
          </p:nvPr>
        </p:nvSpPr>
        <p:spPr>
          <a:xfrm>
            <a:off x="609600" y="457200"/>
            <a:ext cx="4923295" cy="5146866"/>
          </a:xfrm>
        </p:spPr>
        <p:txBody>
          <a:bodyPr anchor="ctr">
            <a:normAutofit/>
          </a:bodyPr>
          <a:lstStyle>
            <a:lvl1pPr marL="114300" indent="-114300">
              <a:lnSpc>
                <a:spcPct val="100000"/>
              </a:lnSpc>
              <a:tabLst/>
              <a:defRPr sz="2800">
                <a:solidFill>
                  <a:schemeClr val="accent1"/>
                </a:solidFill>
              </a:defRPr>
            </a:lvl1pPr>
          </a:lstStyle>
          <a:p>
            <a:endParaRPr lang="en-US" dirty="0"/>
          </a:p>
        </p:txBody>
      </p:sp>
      <p:sp>
        <p:nvSpPr>
          <p:cNvPr id="17" name="Text Placeholder 2"/>
          <p:cNvSpPr>
            <a:spLocks noGrp="1"/>
          </p:cNvSpPr>
          <p:nvPr>
            <p:ph type="body" idx="1"/>
          </p:nvPr>
        </p:nvSpPr>
        <p:spPr>
          <a:xfrm>
            <a:off x="609599" y="5793637"/>
            <a:ext cx="4923296"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3"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solidFill>
          <a:schemeClr val="accent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338164" y="723900"/>
            <a:ext cx="8707522" cy="2019300"/>
          </a:xfrm>
        </p:spPr>
        <p:txBody>
          <a:bodyPr anchor="b">
            <a:normAutofit/>
          </a:bodyPr>
          <a:lstStyle>
            <a:lvl1pPr algn="l">
              <a:lnSpc>
                <a:spcPct val="100000"/>
              </a:lnSpc>
              <a:defRPr sz="4000" b="1" cap="none" baseline="0">
                <a:solidFill>
                  <a:schemeClr val="bg1"/>
                </a:solidFill>
              </a:defRPr>
            </a:lvl1pPr>
          </a:lstStyle>
          <a:p>
            <a:r>
              <a:rPr lang="en-US"/>
              <a:t>Click to edit Master title style</a:t>
            </a:r>
            <a:endParaRPr lang="en-US" dirty="0"/>
          </a:p>
        </p:txBody>
      </p:sp>
      <p:sp>
        <p:nvSpPr>
          <p:cNvPr id="7" name="Text Placeholder 2"/>
          <p:cNvSpPr>
            <a:spLocks noGrp="1"/>
          </p:cNvSpPr>
          <p:nvPr>
            <p:ph type="body" idx="1"/>
          </p:nvPr>
        </p:nvSpPr>
        <p:spPr>
          <a:xfrm>
            <a:off x="2338164" y="2889285"/>
            <a:ext cx="8707522" cy="1500187"/>
          </a:xfrm>
        </p:spPr>
        <p:txBody>
          <a:bodyPr>
            <a:normAutofit/>
          </a:bodyPr>
          <a:lstStyle>
            <a:lvl1pPr marL="0" indent="0" algn="l">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rot="5400000" flipH="1" flipV="1">
            <a:off x="-2540398" y="2540399"/>
            <a:ext cx="6858000" cy="1777203"/>
          </a:xfrm>
          <a:prstGeom prst="rect">
            <a:avLst/>
          </a:prstGeom>
        </p:spPr>
      </p:pic>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1_Image and Scrip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6662057" y="457200"/>
            <a:ext cx="4882243" cy="5329003"/>
          </a:xfrm>
        </p:spPr>
        <p:txBody>
          <a:bodyPr anchor="ctr">
            <a:normAutofit/>
          </a:bodyPr>
          <a:lstStyle>
            <a:lvl1pPr marL="114300" indent="-114300">
              <a:lnSpc>
                <a:spcPct val="100000"/>
              </a:lnSpc>
              <a:tabLst/>
              <a:defRPr sz="2800">
                <a:solidFill>
                  <a:schemeClr val="accent1"/>
                </a:solidFill>
              </a:defRPr>
            </a:lvl1pPr>
          </a:lstStyle>
          <a:p>
            <a:endParaRPr lang="en-US" dirty="0"/>
          </a:p>
        </p:txBody>
      </p:sp>
      <p:sp>
        <p:nvSpPr>
          <p:cNvPr id="6" name="Text Placeholder 2"/>
          <p:cNvSpPr>
            <a:spLocks noGrp="1"/>
          </p:cNvSpPr>
          <p:nvPr>
            <p:ph type="body" idx="1"/>
          </p:nvPr>
        </p:nvSpPr>
        <p:spPr>
          <a:xfrm>
            <a:off x="6662057" y="5793637"/>
            <a:ext cx="4882243"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8"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_Small Image and Quot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 y="1219200"/>
            <a:ext cx="1886768" cy="2012054"/>
          </a:xfrm>
        </p:spPr>
        <p:txBody>
          <a:bodyPr>
            <a:normAutofit/>
          </a:bodyPr>
          <a:lstStyle>
            <a:lvl1pPr>
              <a:defRPr sz="1800"/>
            </a:lvl1pPr>
          </a:lstStyle>
          <a:p>
            <a:endParaRPr lang="en-US" dirty="0"/>
          </a:p>
        </p:txBody>
      </p:sp>
      <p:sp>
        <p:nvSpPr>
          <p:cNvPr id="5" name="Title 1"/>
          <p:cNvSpPr>
            <a:spLocks noGrp="1"/>
          </p:cNvSpPr>
          <p:nvPr>
            <p:ph type="title"/>
          </p:nvPr>
        </p:nvSpPr>
        <p:spPr>
          <a:xfrm>
            <a:off x="3057351" y="1219199"/>
            <a:ext cx="8486950" cy="4567003"/>
          </a:xfrm>
        </p:spPr>
        <p:txBody>
          <a:bodyPr anchor="ctr">
            <a:normAutofit/>
          </a:bodyPr>
          <a:lstStyle>
            <a:lvl1pPr marL="114300" indent="-114300">
              <a:lnSpc>
                <a:spcPct val="100000"/>
              </a:lnSpc>
              <a:tabLst/>
              <a:defRPr sz="2800">
                <a:solidFill>
                  <a:schemeClr val="accent1"/>
                </a:solidFill>
              </a:defRPr>
            </a:lvl1pPr>
          </a:lstStyle>
          <a:p>
            <a:endParaRPr lang="en-US" dirty="0"/>
          </a:p>
        </p:txBody>
      </p:sp>
      <p:sp>
        <p:nvSpPr>
          <p:cNvPr id="4" name="Text Placeholder 3"/>
          <p:cNvSpPr>
            <a:spLocks noGrp="1"/>
          </p:cNvSpPr>
          <p:nvPr>
            <p:ph type="body" sz="quarter" idx="12"/>
          </p:nvPr>
        </p:nvSpPr>
        <p:spPr>
          <a:xfrm>
            <a:off x="609600" y="3429000"/>
            <a:ext cx="1887538" cy="334963"/>
          </a:xfrm>
        </p:spPr>
        <p:txBody>
          <a:bodyPr>
            <a:noAutofit/>
          </a:bodyPr>
          <a:lstStyle>
            <a:lvl1pPr marL="0" indent="0">
              <a:lnSpc>
                <a:spcPct val="100000"/>
              </a:lnSpc>
              <a:buNone/>
              <a:defRPr sz="1800" b="0" i="0">
                <a:latin typeface="Arial Regular" charset="0"/>
                <a:ea typeface="Arial Regular" charset="0"/>
                <a:cs typeface="Arial Regular" charset="0"/>
              </a:defRPr>
            </a:lvl1pPr>
            <a:lvl2pPr marL="457200" indent="0">
              <a:buNone/>
              <a:defRPr sz="1800">
                <a:latin typeface="Zoram ldsLat" charset="0"/>
                <a:ea typeface="Zoram ldsLat" charset="0"/>
                <a:cs typeface="Zoram ldsLat" charset="0"/>
              </a:defRPr>
            </a:lvl2pPr>
            <a:lvl3pPr marL="914400" indent="0">
              <a:buNone/>
              <a:defRPr sz="1800">
                <a:latin typeface="Zoram ldsLat" charset="0"/>
                <a:ea typeface="Zoram ldsLat" charset="0"/>
                <a:cs typeface="Zoram ldsLat" charset="0"/>
              </a:defRPr>
            </a:lvl3pPr>
            <a:lvl4pPr marL="1371600" indent="0">
              <a:buNone/>
              <a:defRPr sz="1800">
                <a:latin typeface="Zoram ldsLat" charset="0"/>
                <a:ea typeface="Zoram ldsLat" charset="0"/>
                <a:cs typeface="Zoram ldsLat" charset="0"/>
              </a:defRPr>
            </a:lvl4pPr>
            <a:lvl5pPr marL="1828800" indent="0">
              <a:buNone/>
              <a:defRPr sz="1800">
                <a:latin typeface="Zoram ldsLat" charset="0"/>
                <a:ea typeface="Zoram ldsLat" charset="0"/>
                <a:cs typeface="Zoram ldsLat" charset="0"/>
              </a:defRPr>
            </a:lvl5pPr>
          </a:lstStyle>
          <a:p>
            <a:pPr lvl="0"/>
            <a:endParaRPr lang="en-US" dirty="0"/>
          </a:p>
        </p:txBody>
      </p:sp>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
        <p:nvSpPr>
          <p:cNvPr id="6" name="Title 1"/>
          <p:cNvSpPr>
            <a:spLocks noGrp="1"/>
          </p:cNvSpPr>
          <p:nvPr>
            <p:ph type="title"/>
          </p:nvPr>
        </p:nvSpPr>
        <p:spPr>
          <a:xfrm>
            <a:off x="505790" y="383997"/>
            <a:ext cx="5082209" cy="1477616"/>
          </a:xfrm>
        </p:spPr>
        <p:txBody>
          <a:bodyPr anchor="t">
            <a:normAutofit/>
          </a:bodyPr>
          <a:lstStyle>
            <a:lvl1pPr>
              <a:lnSpc>
                <a:spcPct val="100000"/>
              </a:lnSpc>
              <a:defRPr sz="3600">
                <a:solidFill>
                  <a:schemeClr val="accent1"/>
                </a:solidFill>
              </a:defRPr>
            </a:lvl1pPr>
          </a:lstStyle>
          <a:p>
            <a:r>
              <a:rPr lang="en-US" dirty="0"/>
              <a:t>Click to edit Master title style</a:t>
            </a:r>
          </a:p>
        </p:txBody>
      </p:sp>
      <p:sp>
        <p:nvSpPr>
          <p:cNvPr id="8" name="Content Placeholder 2"/>
          <p:cNvSpPr>
            <a:spLocks noGrp="1"/>
          </p:cNvSpPr>
          <p:nvPr>
            <p:ph idx="1" hasCustomPrompt="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FFB81C"/>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FFB81C"/>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FFB81C"/>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FFB81C"/>
                </a:solidFill>
                <a:effectLst/>
                <a:uLnTx/>
                <a:uFillTx/>
                <a:latin typeface="Arial" charset="0"/>
                <a:ea typeface="Arial" charset="0"/>
                <a:cs typeface="Arial" charset="0"/>
              </a:rPr>
              <a:t>Fifth level</a:t>
            </a:r>
          </a:p>
        </p:txBody>
      </p:sp>
      <p:sp>
        <p:nvSpPr>
          <p:cNvPr id="9"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Image and Content">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12" name="Title 1"/>
          <p:cNvSpPr>
            <a:spLocks noGrp="1"/>
          </p:cNvSpPr>
          <p:nvPr>
            <p:ph type="title"/>
          </p:nvPr>
        </p:nvSpPr>
        <p:spPr>
          <a:xfrm>
            <a:off x="6462091" y="383997"/>
            <a:ext cx="5082209" cy="1477616"/>
          </a:xfrm>
        </p:spPr>
        <p:txBody>
          <a:bodyPr anchor="t">
            <a:normAutofit/>
          </a:bodyPr>
          <a:lstStyle>
            <a:lvl1pPr>
              <a:lnSpc>
                <a:spcPct val="100000"/>
              </a:lnSpc>
              <a:defRPr sz="3600">
                <a:solidFill>
                  <a:schemeClr val="accent1"/>
                </a:solidFill>
              </a:defRPr>
            </a:lvl1pPr>
          </a:lstStyle>
          <a:p>
            <a:r>
              <a:rPr lang="en-US" dirty="0"/>
              <a:t>Click to edit Master title style</a:t>
            </a:r>
          </a:p>
        </p:txBody>
      </p:sp>
      <p:sp>
        <p:nvSpPr>
          <p:cNvPr id="13" name="Content Placeholder 2"/>
          <p:cNvSpPr>
            <a:spLocks noGrp="1"/>
          </p:cNvSpPr>
          <p:nvPr>
            <p:ph idx="1" hasCustomPrompt="1"/>
          </p:nvPr>
        </p:nvSpPr>
        <p:spPr>
          <a:xfrm>
            <a:off x="6462090"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FFB81C"/>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FFB81C"/>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FFB81C"/>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FFB81C"/>
                </a:solidFill>
                <a:effectLst/>
                <a:uLnTx/>
                <a:uFillTx/>
                <a:latin typeface="Arial" charset="0"/>
                <a:ea typeface="Arial" charset="0"/>
                <a:cs typeface="Arial" charset="0"/>
              </a:rPr>
              <a:t>Fifth level</a:t>
            </a:r>
          </a:p>
        </p:txBody>
      </p:sp>
      <p:sp>
        <p:nvSpPr>
          <p:cNvPr id="14"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Content and  2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normAutofit/>
          </a:bodyPr>
          <a:lstStyle>
            <a:lvl1pPr>
              <a:lnSpc>
                <a:spcPct val="100000"/>
              </a:lnSpc>
              <a:defRPr sz="3600">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FFB81C"/>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FFB81C"/>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FFB81C"/>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FFB81C"/>
                </a:solidFill>
                <a:effectLst/>
                <a:uLnTx/>
                <a:uFillTx/>
                <a:latin typeface="Arial" charset="0"/>
                <a:ea typeface="Arial" charset="0"/>
                <a:cs typeface="Arial"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6"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
        <p:nvSpPr>
          <p:cNvPr id="8"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Content and 3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normAutofit/>
          </a:bodyPr>
          <a:lstStyle>
            <a:lvl1pPr>
              <a:lnSpc>
                <a:spcPct val="100000"/>
              </a:lnSpc>
              <a:defRPr sz="3600">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FFB81C"/>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FFB81C"/>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FFB81C"/>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FFB81C"/>
                </a:solidFill>
                <a:effectLst/>
                <a:uLnTx/>
                <a:uFillTx/>
                <a:latin typeface="Arial" charset="0"/>
                <a:ea typeface="Arial" charset="0"/>
                <a:cs typeface="Arial"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6" name="Picture Placeholder 2"/>
          <p:cNvSpPr>
            <a:spLocks noGrp="1"/>
          </p:cNvSpPr>
          <p:nvPr>
            <p:ph type="pic" sz="quarter" idx="12"/>
          </p:nvPr>
        </p:nvSpPr>
        <p:spPr>
          <a:xfrm>
            <a:off x="6096000" y="3429000"/>
            <a:ext cx="3048000" cy="3429000"/>
          </a:xfrm>
        </p:spPr>
        <p:txBody>
          <a:bodyPr>
            <a:normAutofit/>
          </a:bodyPr>
          <a:lstStyle>
            <a:lvl1pPr>
              <a:defRPr sz="1800"/>
            </a:lvl1pPr>
          </a:lstStyle>
          <a:p>
            <a:endParaRPr lang="en-US" dirty="0"/>
          </a:p>
        </p:txBody>
      </p:sp>
      <p:sp>
        <p:nvSpPr>
          <p:cNvPr id="8" name="Picture Placeholder 2"/>
          <p:cNvSpPr>
            <a:spLocks noGrp="1"/>
          </p:cNvSpPr>
          <p:nvPr>
            <p:ph type="pic" sz="quarter" idx="13"/>
          </p:nvPr>
        </p:nvSpPr>
        <p:spPr>
          <a:xfrm>
            <a:off x="9144001" y="3429000"/>
            <a:ext cx="3048000" cy="3429000"/>
          </a:xfrm>
        </p:spPr>
        <p:txBody>
          <a:bodyPr>
            <a:normAutofit/>
          </a:bodyPr>
          <a:lstStyle>
            <a:lvl1pPr>
              <a:defRPr sz="1800"/>
            </a:lvl1pPr>
          </a:lstStyle>
          <a:p>
            <a:endParaRPr lang="en-US" dirty="0"/>
          </a:p>
        </p:txBody>
      </p:sp>
      <p:sp>
        <p:nvSpPr>
          <p:cNvPr id="9"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Im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12192000" cy="6858000"/>
          </a:xfrm>
        </p:spPr>
        <p:txBody>
          <a:bodyPr>
            <a:normAutofit/>
          </a:bodyPr>
          <a:lstStyle>
            <a:lvl1pPr>
              <a:defRPr sz="1800"/>
            </a:lvl1pPr>
          </a:lstStyle>
          <a:p>
            <a:endParaRPr lang="en-US" dirty="0"/>
          </a:p>
        </p:txBody>
      </p:sp>
      <p:sp>
        <p:nvSpPr>
          <p:cNvPr id="4"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Image Coll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3" name="Picture Placeholder 2"/>
          <p:cNvSpPr>
            <a:spLocks noGrp="1"/>
          </p:cNvSpPr>
          <p:nvPr>
            <p:ph type="pic" sz="quarter" idx="11"/>
          </p:nvPr>
        </p:nvSpPr>
        <p:spPr>
          <a:xfrm>
            <a:off x="6096000" y="0"/>
            <a:ext cx="6096000" cy="3429000"/>
          </a:xfrm>
        </p:spPr>
        <p:txBody>
          <a:bodyPr>
            <a:normAutofit/>
          </a:bodyPr>
          <a:lstStyle>
            <a:lvl1pPr>
              <a:defRPr sz="1800"/>
            </a:lvl1pPr>
          </a:lstStyle>
          <a:p>
            <a:endParaRPr lang="en-US" dirty="0"/>
          </a:p>
        </p:txBody>
      </p:sp>
      <p:sp>
        <p:nvSpPr>
          <p:cNvPr id="4"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
        <p:nvSpPr>
          <p:cNvPr id="5"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5" name="Media Placeholder 4"/>
          <p:cNvSpPr>
            <a:spLocks noGrp="1"/>
          </p:cNvSpPr>
          <p:nvPr>
            <p:ph type="media" sz="quarter" idx="10"/>
          </p:nvPr>
        </p:nvSpPr>
        <p:spPr>
          <a:xfrm>
            <a:off x="0" y="0"/>
            <a:ext cx="12192000" cy="6858000"/>
          </a:xfrm>
        </p:spPr>
        <p:txBody>
          <a:bodyPr/>
          <a:lstStyle/>
          <a:p>
            <a:endParaRPr lang="en-US"/>
          </a:p>
        </p:txBody>
      </p:sp>
      <p:sp>
        <p:nvSpPr>
          <p:cNvPr id="3"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14"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512858" y="371048"/>
            <a:ext cx="10200861" cy="769662"/>
          </a:xfrm>
          <a:prstGeom prst="rect">
            <a:avLst/>
          </a:prstGeom>
        </p:spPr>
        <p:txBody>
          <a:bodyPr vert="horz" lIns="91440" tIns="45720" rIns="91440" bIns="45720" rtlCol="0" anchor="t">
            <a:normAutofit/>
          </a:bodyPr>
          <a:lstStyle>
            <a:lvl1pPr>
              <a:lnSpc>
                <a:spcPct val="100000"/>
              </a:lnSpc>
              <a:defRPr>
                <a:solidFill>
                  <a:schemeClr val="accent1"/>
                </a:solidFill>
              </a:defRPr>
            </a:lvl1pPr>
          </a:lstStyle>
          <a:p>
            <a:r>
              <a:rPr lang="en-US"/>
              <a:t>Click to edit Master title style</a:t>
            </a:r>
            <a:endParaRPr lang="en-US" dirty="0"/>
          </a:p>
        </p:txBody>
      </p:sp>
      <p:sp>
        <p:nvSpPr>
          <p:cNvPr id="8" name="Text Placeholder 2"/>
          <p:cNvSpPr>
            <a:spLocks noGrp="1"/>
          </p:cNvSpPr>
          <p:nvPr>
            <p:ph type="body" idx="1"/>
          </p:nvPr>
        </p:nvSpPr>
        <p:spPr>
          <a:xfrm>
            <a:off x="512858" y="1216012"/>
            <a:ext cx="10200862" cy="4351338"/>
          </a:xfrm>
          <a:prstGeom prst="rect">
            <a:avLst/>
          </a:prstGeom>
        </p:spPr>
        <p:txBody>
          <a:bodyPr vert="horz" lIns="91440" tIns="45720" rIns="91440" bIns="45720" rtlCol="0">
            <a:normAutofit/>
          </a:bodyPr>
          <a:lstStyle>
            <a:lvl1pPr>
              <a:lnSpc>
                <a:spcPct val="100000"/>
              </a:lnSpc>
              <a:defRPr>
                <a:solidFill>
                  <a:schemeClr val="bg2">
                    <a:lumMod val="25000"/>
                  </a:schemeClr>
                </a:solidFill>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0" y="-170037"/>
            <a:ext cx="12192000" cy="315947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68304" y="2554159"/>
            <a:ext cx="5842692" cy="1749682"/>
          </a:xfrm>
          <a:prstGeom prst="rect">
            <a:avLst/>
          </a:prstGeom>
        </p:spPr>
      </p:pic>
      <p:sp>
        <p:nvSpPr>
          <p:cNvPr id="4" name="Rectangle 3"/>
          <p:cNvSpPr/>
          <p:nvPr userDrawn="1"/>
        </p:nvSpPr>
        <p:spPr>
          <a:xfrm>
            <a:off x="4269216" y="6152109"/>
            <a:ext cx="3653564" cy="261610"/>
          </a:xfrm>
          <a:prstGeom prst="rect">
            <a:avLst/>
          </a:prstGeom>
        </p:spPr>
        <p:txBody>
          <a:bodyPr wrap="none">
            <a:spAutoFit/>
          </a:bodyPr>
          <a:lstStyle/>
          <a:p>
            <a:pPr algn="ctr"/>
            <a:r>
              <a:rPr lang="en-US" sz="1100" b="0" i="0" dirty="0">
                <a:solidFill>
                  <a:schemeClr val="bg1">
                    <a:alpha val="20000"/>
                  </a:schemeClr>
                </a:solidFill>
                <a:latin typeface="Arial" charset="0"/>
                <a:ea typeface="Arial" charset="0"/>
                <a:cs typeface="Arial" charset="0"/>
              </a:rPr>
              <a:t> © 2017 by Intellectual Reserve, Inc. All rights reserved.</a:t>
            </a:r>
          </a:p>
        </p:txBody>
      </p:sp>
    </p:spTree>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sp>
        <p:nvSpPr>
          <p:cNvPr id="12" name="Rectangle 11"/>
          <p:cNvSpPr/>
          <p:nvPr userDrawn="1"/>
        </p:nvSpPr>
        <p:spPr>
          <a:xfrm>
            <a:off x="0" y="3429000"/>
            <a:ext cx="1219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7190" y="3435447"/>
            <a:ext cx="12667102" cy="3282593"/>
          </a:xfrm>
          <a:prstGeom prst="rect">
            <a:avLst/>
          </a:prstGeom>
        </p:spPr>
      </p:pic>
      <p:sp>
        <p:nvSpPr>
          <p:cNvPr id="2" name="Title 1"/>
          <p:cNvSpPr>
            <a:spLocks noGrp="1"/>
          </p:cNvSpPr>
          <p:nvPr>
            <p:ph type="ctrTitle" hasCustomPrompt="1"/>
          </p:nvPr>
        </p:nvSpPr>
        <p:spPr>
          <a:xfrm>
            <a:off x="1152808" y="634659"/>
            <a:ext cx="11039192" cy="1362091"/>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accent1"/>
                </a:solidFill>
                <a:latin typeface="Arial" charset="0"/>
                <a:ea typeface="Arial" charset="0"/>
                <a:cs typeface="Arial" charset="0"/>
              </a:defRPr>
            </a:lvl1pPr>
          </a:lstStyle>
          <a:p>
            <a:r>
              <a:rPr lang="en-US" dirty="0"/>
              <a:t>Presentation title</a:t>
            </a:r>
          </a:p>
        </p:txBody>
      </p:sp>
      <p:sp>
        <p:nvSpPr>
          <p:cNvPr id="4" name="Date Placeholder 3"/>
          <p:cNvSpPr>
            <a:spLocks noGrp="1"/>
          </p:cNvSpPr>
          <p:nvPr>
            <p:ph type="dt" sz="half" idx="10"/>
          </p:nvPr>
        </p:nvSpPr>
        <p:spPr>
          <a:xfrm>
            <a:off x="7136919" y="5886839"/>
            <a:ext cx="3945871" cy="511175"/>
          </a:xfrm>
          <a:prstGeom prst="rect">
            <a:avLst/>
          </a:prstGeom>
        </p:spPr>
        <p:txBody>
          <a:bodyPr anchor="t"/>
          <a:lstStyle>
            <a:lvl1pPr algn="r">
              <a:defRPr sz="900" b="0" i="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Confidential—for headquarters use only  </a:t>
            </a:r>
          </a:p>
          <a:p>
            <a:r>
              <a:rPr lang="en-US" dirty="0">
                <a:latin typeface="Arial" charset="0"/>
                <a:ea typeface="Arial" charset="0"/>
                <a:cs typeface="Arial" charset="0"/>
              </a:rPr>
              <a:t>© 2017 by Intellectual Reserve, Inc. All Rights Reserved. PD#88888888</a:t>
            </a:r>
          </a:p>
        </p:txBody>
      </p:sp>
      <p:sp>
        <p:nvSpPr>
          <p:cNvPr id="5" name="Footer Placeholder 4"/>
          <p:cNvSpPr>
            <a:spLocks noGrp="1"/>
          </p:cNvSpPr>
          <p:nvPr>
            <p:ph type="ftr" sz="quarter" idx="11"/>
          </p:nvPr>
        </p:nvSpPr>
        <p:spPr>
          <a:xfrm>
            <a:off x="7342063" y="5428832"/>
            <a:ext cx="3740727"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18" name="Text Placeholder 2"/>
          <p:cNvSpPr>
            <a:spLocks noGrp="1"/>
          </p:cNvSpPr>
          <p:nvPr>
            <p:ph type="body" idx="1"/>
          </p:nvPr>
        </p:nvSpPr>
        <p:spPr>
          <a:xfrm>
            <a:off x="1152808" y="2019740"/>
            <a:ext cx="10194642" cy="464239"/>
          </a:xfrm>
        </p:spPr>
        <p:txBody>
          <a:bodyPr>
            <a:noAutofit/>
          </a:bodyPr>
          <a:lstStyle>
            <a:lvl1pPr marL="0" indent="0" algn="l">
              <a:buNone/>
              <a:defRPr sz="2800" b="0" i="0">
                <a:solidFill>
                  <a:schemeClr val="tx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40000"/>
            <a:extLst>
              <a:ext uri="{28A0092B-C50C-407E-A947-70E740481C1C}">
                <a14:useLocalDpi xmlns:a14="http://schemas.microsoft.com/office/drawing/2010/main" val="0"/>
              </a:ext>
            </a:extLst>
          </a:blip>
          <a:stretch>
            <a:fillRect/>
          </a:stretch>
        </p:blipFill>
        <p:spPr>
          <a:xfrm rot="16200000" flipH="1">
            <a:off x="-1210865" y="1210866"/>
            <a:ext cx="6858000" cy="4436269"/>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Confidential—for headquarters use only  </a:t>
            </a:r>
          </a:p>
          <a:p>
            <a:r>
              <a:rPr lang="en-US" dirty="0">
                <a:latin typeface="Arial" charset="0"/>
                <a:ea typeface="Arial" charset="0"/>
                <a:cs typeface="Arial" charset="0"/>
              </a:rPr>
              <a:t>© 2017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7"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bg1"/>
                </a:solidFill>
                <a:latin typeface="Arial" charset="0"/>
                <a:ea typeface="Arial" charset="0"/>
                <a:cs typeface="Arial" charset="0"/>
              </a:defRPr>
            </a:lvl1pPr>
          </a:lstStyle>
          <a:p>
            <a:r>
              <a:rPr lang="en-US" dirty="0"/>
              <a:t>Presentation title</a:t>
            </a:r>
            <a:br>
              <a:rPr lang="en-US" dirty="0"/>
            </a:br>
            <a:r>
              <a:rPr lang="en-US" dirty="0"/>
              <a:t>Goes Here</a:t>
            </a:r>
          </a:p>
        </p:txBody>
      </p:sp>
      <p:sp>
        <p:nvSpPr>
          <p:cNvPr id="8" name="Text Placeholder 2"/>
          <p:cNvSpPr>
            <a:spLocks noGrp="1"/>
          </p:cNvSpPr>
          <p:nvPr>
            <p:ph type="body" idx="1" hasCustomPrompt="1"/>
          </p:nvPr>
        </p:nvSpPr>
        <p:spPr>
          <a:xfrm>
            <a:off x="1152808" y="2926822"/>
            <a:ext cx="9819992" cy="383668"/>
          </a:xfrm>
        </p:spPr>
        <p:txBody>
          <a:bodyPr>
            <a:noAutofit/>
          </a:bodyPr>
          <a:lstStyle>
            <a:lvl1pPr marL="0" indent="0" algn="l">
              <a:lnSpc>
                <a:spcPct val="100000"/>
              </a:lnSpc>
              <a:buNone/>
              <a:defRPr sz="2800" b="0" i="0" cap="all" baseline="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le Slide 5 - Image Background">
    <p:spTree>
      <p:nvGrpSpPr>
        <p:cNvPr id="1" name=""/>
        <p:cNvGrpSpPr/>
        <p:nvPr/>
      </p:nvGrpSpPr>
      <p:grpSpPr>
        <a:xfrm>
          <a:off x="0" y="0"/>
          <a:ext cx="0" cy="0"/>
          <a:chOff x="0" y="0"/>
          <a:chExt cx="0" cy="0"/>
        </a:xfrm>
      </p:grpSpPr>
      <p:sp>
        <p:nvSpPr>
          <p:cNvPr id="12" name="Rectangle 11"/>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rot="16200000">
            <a:off x="-1557658" y="1287628"/>
            <a:ext cx="7814141" cy="5054773"/>
          </a:xfrm>
          <a:prstGeom prst="rect">
            <a:avLst/>
          </a:prstGeom>
        </p:spPr>
      </p:pic>
      <p:sp>
        <p:nvSpPr>
          <p:cNvPr id="2" name="Title 1"/>
          <p:cNvSpPr>
            <a:spLocks noGrp="1"/>
          </p:cNvSpPr>
          <p:nvPr>
            <p:ph type="ctrTitle" hasCustomPrompt="1"/>
          </p:nvPr>
        </p:nvSpPr>
        <p:spPr>
          <a:xfrm>
            <a:off x="477865" y="1047625"/>
            <a:ext cx="4931044" cy="1378248"/>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bg1"/>
                </a:solidFill>
                <a:latin typeface="Arial" charset="0"/>
                <a:ea typeface="Arial" charset="0"/>
                <a:cs typeface="Arial" charset="0"/>
              </a:defRPr>
            </a:lvl1pPr>
          </a:lstStyle>
          <a:p>
            <a:r>
              <a:rPr lang="en-US" dirty="0"/>
              <a:t>Presentation Title Here</a:t>
            </a:r>
          </a:p>
        </p:txBody>
      </p:sp>
      <p:sp>
        <p:nvSpPr>
          <p:cNvPr id="18" name="Text Placeholder 2"/>
          <p:cNvSpPr>
            <a:spLocks noGrp="1"/>
          </p:cNvSpPr>
          <p:nvPr>
            <p:ph type="body" idx="1"/>
          </p:nvPr>
        </p:nvSpPr>
        <p:spPr>
          <a:xfrm>
            <a:off x="477865" y="2723340"/>
            <a:ext cx="4931044" cy="1091675"/>
          </a:xfrm>
        </p:spPr>
        <p:txBody>
          <a:bodyPr>
            <a:noAutofit/>
          </a:bodyPr>
          <a:lstStyle>
            <a:lvl1pPr marL="0" indent="0" algn="l">
              <a:lnSpc>
                <a:spcPct val="100000"/>
              </a:lnSpc>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Date Placeholder 3"/>
          <p:cNvSpPr>
            <a:spLocks noGrp="1"/>
          </p:cNvSpPr>
          <p:nvPr>
            <p:ph type="dt" sz="half" idx="10"/>
          </p:nvPr>
        </p:nvSpPr>
        <p:spPr>
          <a:xfrm>
            <a:off x="609600" y="5954712"/>
            <a:ext cx="4931043"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Department Goes Here  Confidential—for headquarters use only  </a:t>
            </a:r>
          </a:p>
          <a:p>
            <a:r>
              <a:rPr lang="en-US" dirty="0">
                <a:latin typeface="Arial" charset="0"/>
                <a:ea typeface="Arial" charset="0"/>
                <a:cs typeface="Arial" charset="0"/>
              </a:rPr>
              <a:t>© 2017 by Intellectual Reserve, Inc. All Rights Reserved. PD#88888888</a:t>
            </a:r>
          </a:p>
        </p:txBody>
      </p:sp>
      <p:sp>
        <p:nvSpPr>
          <p:cNvPr id="9" name="Text Placeholder 7"/>
          <p:cNvSpPr>
            <a:spLocks noGrp="1"/>
          </p:cNvSpPr>
          <p:nvPr>
            <p:ph type="body" sz="quarter" idx="12" hasCustomPrompt="1"/>
          </p:nvPr>
        </p:nvSpPr>
        <p:spPr>
          <a:xfrm>
            <a:off x="6821358" y="2170734"/>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spTree>
      <p:nvGrpSpPr>
        <p:cNvPr id="1" name=""/>
        <p:cNvGrpSpPr/>
        <p:nvPr/>
      </p:nvGrpSpPr>
      <p:grpSpPr>
        <a:xfrm>
          <a:off x="0" y="0"/>
          <a:ext cx="0" cy="0"/>
          <a:chOff x="0" y="0"/>
          <a:chExt cx="0" cy="0"/>
        </a:xfrm>
      </p:grpSpPr>
      <p:sp>
        <p:nvSpPr>
          <p:cNvPr id="2" name="Title 1"/>
          <p:cNvSpPr>
            <a:spLocks noGrp="1"/>
          </p:cNvSpPr>
          <p:nvPr>
            <p:ph type="title"/>
          </p:nvPr>
        </p:nvSpPr>
        <p:spPr>
          <a:xfrm>
            <a:off x="1257300" y="723900"/>
            <a:ext cx="9788386" cy="2019300"/>
          </a:xfrm>
        </p:spPr>
        <p:txBody>
          <a:bodyPr anchor="b">
            <a:normAutofit/>
          </a:bodyPr>
          <a:lstStyle>
            <a:lvl1pPr algn="l">
              <a:lnSpc>
                <a:spcPct val="100000"/>
              </a:lnSpc>
              <a:defRPr sz="4000" b="1"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57300" y="2889285"/>
            <a:ext cx="9788386" cy="1500187"/>
          </a:xfrm>
        </p:spPr>
        <p:txBody>
          <a:bodyPr>
            <a:normAutofit/>
          </a:bodyPr>
          <a:lstStyle>
            <a:lvl1pPr marL="0" indent="0" algn="l">
              <a:buNone/>
              <a:defRPr sz="2800" b="0" i="0">
                <a:solidFill>
                  <a:schemeClr val="accent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Slide Number Placeholder 5"/>
          <p:cNvSpPr>
            <a:spLocks noGrp="1"/>
          </p:cNvSpPr>
          <p:nvPr>
            <p:ph type="sldNum" sz="quarter" idx="4"/>
          </p:nvPr>
        </p:nvSpPr>
        <p:spPr>
          <a:xfrm>
            <a:off x="73151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chemeClr val="accent1"/>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1257300" y="723900"/>
            <a:ext cx="9788386" cy="2019300"/>
          </a:xfrm>
        </p:spPr>
        <p:txBody>
          <a:bodyPr anchor="b">
            <a:normAutofit/>
          </a:bodyPr>
          <a:lstStyle>
            <a:lvl1pPr algn="l">
              <a:lnSpc>
                <a:spcPct val="100000"/>
              </a:lnSpc>
              <a:defRPr sz="4000" b="1" i="0" cap="none" baseline="0">
                <a:solidFill>
                  <a:schemeClr val="bg1"/>
                </a:solidFill>
                <a:latin typeface="Arial" charset="0"/>
                <a:ea typeface="Arial" charset="0"/>
                <a:cs typeface="Arial" charset="0"/>
              </a:defRPr>
            </a:lvl1pPr>
          </a:lstStyle>
          <a:p>
            <a:r>
              <a:rPr lang="en-US" dirty="0"/>
              <a:t>Click to edit Master title style</a:t>
            </a:r>
          </a:p>
        </p:txBody>
      </p:sp>
      <p:sp>
        <p:nvSpPr>
          <p:cNvPr id="9" name="Text Placeholder 2"/>
          <p:cNvSpPr>
            <a:spLocks noGrp="1"/>
          </p:cNvSpPr>
          <p:nvPr>
            <p:ph type="body" idx="1"/>
          </p:nvPr>
        </p:nvSpPr>
        <p:spPr>
          <a:xfrm>
            <a:off x="1257300" y="2889285"/>
            <a:ext cx="9788386" cy="1500187"/>
          </a:xfrm>
        </p:spPr>
        <p:txBody>
          <a:bodyPr>
            <a:normAutofit/>
          </a:bodyPr>
          <a:lstStyle>
            <a:lvl1pPr marL="0" indent="0" algn="l">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secHead" preserve="1">
  <p:cSld name="Section Header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7300" y="723900"/>
            <a:ext cx="9788386" cy="2019300"/>
          </a:xfrm>
        </p:spPr>
        <p:txBody>
          <a:bodyPr anchor="b">
            <a:normAutofit/>
          </a:bodyPr>
          <a:lstStyle>
            <a:lvl1pPr algn="l">
              <a:defRPr sz="4000" b="1">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57300" y="2889285"/>
            <a:ext cx="9788386" cy="1500187"/>
          </a:xfrm>
        </p:spPr>
        <p:txBody>
          <a:bodyPr>
            <a:normAutofit/>
          </a:bodyPr>
          <a:lstStyle>
            <a:lvl1pPr marL="0" indent="0" algn="l">
              <a:buNone/>
              <a:defRPr sz="2800" b="0" i="0">
                <a:solidFill>
                  <a:schemeClr val="accent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1257300" y="2564295"/>
            <a:ext cx="9715500" cy="689112"/>
          </a:xfrm>
        </p:spPr>
        <p:txBody>
          <a:bodyPr anchor="b">
            <a:normAutofit/>
          </a:bodyPr>
          <a:lstStyle>
            <a:lvl1pPr algn="ctr">
              <a:defRPr sz="3600">
                <a:solidFill>
                  <a:schemeClr val="bg1"/>
                </a:solidFill>
              </a:defRPr>
            </a:lvl1pPr>
          </a:lstStyle>
          <a:p>
            <a:r>
              <a:rPr lang="en-US" dirty="0"/>
              <a:t>CLICK TO EDIT MASTER TITLE STYLE</a:t>
            </a:r>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u="none" baseline="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solidFill>
          <a:schemeClr val="accent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338164" y="723900"/>
            <a:ext cx="8707522" cy="2019300"/>
          </a:xfrm>
        </p:spPr>
        <p:txBody>
          <a:bodyPr anchor="b">
            <a:normAutofit/>
          </a:bodyPr>
          <a:lstStyle>
            <a:lvl1pPr algn="l">
              <a:defRPr sz="4000" b="1" cap="none" baseline="0">
                <a:solidFill>
                  <a:schemeClr val="bg1"/>
                </a:solidFill>
              </a:defRPr>
            </a:lvl1pPr>
          </a:lstStyle>
          <a:p>
            <a:r>
              <a:rPr lang="en-US" dirty="0"/>
              <a:t>Click to edit Master title style</a:t>
            </a:r>
          </a:p>
        </p:txBody>
      </p:sp>
      <p:sp>
        <p:nvSpPr>
          <p:cNvPr id="7" name="Text Placeholder 2"/>
          <p:cNvSpPr>
            <a:spLocks noGrp="1"/>
          </p:cNvSpPr>
          <p:nvPr>
            <p:ph type="body" idx="1"/>
          </p:nvPr>
        </p:nvSpPr>
        <p:spPr>
          <a:xfrm>
            <a:off x="2338164" y="2889285"/>
            <a:ext cx="8707522" cy="1500187"/>
          </a:xfrm>
        </p:spPr>
        <p:txBody>
          <a:bodyPr>
            <a:normAutofit/>
          </a:bodyPr>
          <a:lstStyle>
            <a:lvl1pPr marL="0" indent="0" algn="l">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8" name="Picture 7"/>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rot="5400000" flipH="1" flipV="1">
            <a:off x="-2540398" y="2540399"/>
            <a:ext cx="6858000" cy="1777203"/>
          </a:xfrm>
          <a:prstGeom prst="rect">
            <a:avLst/>
          </a:prstGeom>
        </p:spPr>
      </p:pic>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512858" y="371048"/>
            <a:ext cx="10200861" cy="769662"/>
          </a:xfrm>
          <a:prstGeom prst="rect">
            <a:avLst/>
          </a:prstGeom>
        </p:spPr>
        <p:txBody>
          <a:bodyPr vert="horz" lIns="91440" tIns="45720" rIns="91440" bIns="45720" rtlCol="0" anchor="t">
            <a:normAutofit/>
          </a:bodyPr>
          <a:lstStyle>
            <a:lvl1pPr>
              <a:defRPr>
                <a:solidFill>
                  <a:schemeClr val="accent1"/>
                </a:solidFill>
              </a:defRPr>
            </a:lvl1pPr>
          </a:lstStyle>
          <a:p>
            <a:r>
              <a:rPr lang="en-US" dirty="0"/>
              <a:t>CLICK TO EDIT MASTER TITLE STYLE</a:t>
            </a:r>
          </a:p>
        </p:txBody>
      </p:sp>
      <p:sp>
        <p:nvSpPr>
          <p:cNvPr id="8" name="Text Placeholder 2"/>
          <p:cNvSpPr>
            <a:spLocks noGrp="1"/>
          </p:cNvSpPr>
          <p:nvPr>
            <p:ph type="body" idx="1" hasCustomPrompt="1"/>
          </p:nvPr>
        </p:nvSpPr>
        <p:spPr>
          <a:xfrm>
            <a:off x="512858" y="1216012"/>
            <a:ext cx="10200862" cy="4351338"/>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A9ADAD"/>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A9ADAD"/>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A9ADAD"/>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A9ADAD"/>
                </a:solidFill>
                <a:effectLst/>
                <a:uLnTx/>
                <a:uFillTx/>
                <a:latin typeface="Arial" charset="0"/>
                <a:ea typeface="Arial" charset="0"/>
                <a:cs typeface="Arial" charset="0"/>
              </a:rPr>
              <a:t>Fifth level</a:t>
            </a:r>
          </a:p>
        </p:txBody>
      </p:sp>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Content and 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494467" y="1943101"/>
            <a:ext cx="10187610" cy="3704114"/>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sz="2400"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sz="2600" b="0" i="0">
                <a:latin typeface="Arial" charset="0"/>
                <a:ea typeface="Arial" charset="0"/>
                <a:cs typeface="Arial"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sz="2800" b="0" i="0">
                <a:latin typeface="Arial" charset="0"/>
                <a:ea typeface="Arial" charset="0"/>
                <a:cs typeface="Arial"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sz="1800" b="0" i="0">
                <a:latin typeface="Arial" charset="0"/>
                <a:ea typeface="Arial" charset="0"/>
                <a:cs typeface="Arial" charset="0"/>
              </a:defRPr>
            </a:lvl5pPr>
            <a:lvl6pPr>
              <a:defRPr b="0" i="0">
                <a:latin typeface="Arial" charset="0"/>
                <a:ea typeface="Arial" charset="0"/>
                <a:cs typeface="Arial" charset="0"/>
              </a:defRPr>
            </a:lvl6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Edit Master text styles</a:t>
            </a:r>
          </a:p>
          <a:p>
            <a:pPr marL="228600" marR="0" lvl="1"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Second level</a:t>
            </a:r>
          </a:p>
          <a:p>
            <a:pPr marL="228600" marR="0" lvl="2"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Third level</a:t>
            </a:r>
          </a:p>
          <a:p>
            <a:pPr marL="228600" marR="0" lvl="3"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Fourth level</a:t>
            </a:r>
          </a:p>
          <a:p>
            <a:pPr marL="228600" marR="0" lvl="4"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Fifth level</a:t>
            </a:r>
            <a:endParaRPr kumimoji="0" lang="en-US" sz="1800" b="0" i="0" u="none" strike="noStrike" kern="1200" cap="none" spc="0" normalizeH="0" baseline="0" noProof="0" dirty="0">
              <a:ln>
                <a:noFill/>
              </a:ln>
              <a:solidFill>
                <a:srgbClr val="01B6D1"/>
              </a:solidFill>
              <a:effectLst/>
              <a:uLnTx/>
              <a:uFillTx/>
              <a:latin typeface="Arial" charset="0"/>
              <a:ea typeface="Arial" charset="0"/>
              <a:cs typeface="Arial" charset="0"/>
            </a:endParaRPr>
          </a:p>
        </p:txBody>
      </p:sp>
      <p:sp>
        <p:nvSpPr>
          <p:cNvPr id="6" name="Text Placeholder 2"/>
          <p:cNvSpPr>
            <a:spLocks noGrp="1"/>
          </p:cNvSpPr>
          <p:nvPr>
            <p:ph type="body" idx="12"/>
          </p:nvPr>
        </p:nvSpPr>
        <p:spPr>
          <a:xfrm>
            <a:off x="494467" y="1144037"/>
            <a:ext cx="10219252" cy="383668"/>
          </a:xfrm>
        </p:spPr>
        <p:txBody>
          <a:bodyPr>
            <a:noAutofit/>
          </a:bodyPr>
          <a:lstStyle>
            <a:lvl1pPr marL="0" indent="0" algn="l">
              <a:lnSpc>
                <a:spcPct val="100000"/>
              </a:lnSpc>
              <a:buNone/>
              <a:defRPr sz="2800" b="0" i="1" cap="none" spc="0" baseline="0">
                <a:solidFill>
                  <a:schemeClr val="accent1"/>
                </a:solidFill>
                <a:latin typeface="Palatino Italic" charset="0"/>
                <a:ea typeface="Palatino Italic" charset="0"/>
                <a:cs typeface="Palatino Italic"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
        <p:nvSpPr>
          <p:cNvPr id="8" name="Title Placeholder 1"/>
          <p:cNvSpPr>
            <a:spLocks noGrp="1"/>
          </p:cNvSpPr>
          <p:nvPr>
            <p:ph type="title"/>
          </p:nvPr>
        </p:nvSpPr>
        <p:spPr>
          <a:xfrm>
            <a:off x="512858" y="371048"/>
            <a:ext cx="10200861" cy="643936"/>
          </a:xfrm>
          <a:prstGeom prst="rect">
            <a:avLst/>
          </a:prstGeom>
        </p:spPr>
        <p:txBody>
          <a:bodyPr vert="horz" lIns="91440" tIns="45720" rIns="91440" bIns="45720" rtlCol="0" anchor="t">
            <a:normAutofit/>
          </a:bodyPr>
          <a:lstStyle/>
          <a:p>
            <a:r>
              <a:rPr lang="en-US"/>
              <a:t>Click to edit Master title style</a:t>
            </a:r>
            <a:endParaRPr lang="en-US" dirty="0"/>
          </a:p>
        </p:txBody>
      </p:sp>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Title, Content and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94467" y="1943101"/>
            <a:ext cx="10187610" cy="3704114"/>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A9ADAD"/>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A9ADAD"/>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A9ADAD"/>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A9ADAD"/>
                </a:solidFill>
                <a:effectLst/>
                <a:uLnTx/>
                <a:uFillTx/>
                <a:latin typeface="Arial" charset="0"/>
                <a:ea typeface="Arial" charset="0"/>
                <a:cs typeface="Arial" charset="0"/>
              </a:rPr>
              <a:t>Fifth level</a:t>
            </a:r>
          </a:p>
        </p:txBody>
      </p:sp>
      <p:sp>
        <p:nvSpPr>
          <p:cNvPr id="6" name="Text Placeholder 2"/>
          <p:cNvSpPr>
            <a:spLocks noGrp="1"/>
          </p:cNvSpPr>
          <p:nvPr>
            <p:ph type="body" idx="12"/>
          </p:nvPr>
        </p:nvSpPr>
        <p:spPr>
          <a:xfrm>
            <a:off x="494467" y="1144037"/>
            <a:ext cx="10219252" cy="383668"/>
          </a:xfrm>
        </p:spPr>
        <p:txBody>
          <a:bodyPr>
            <a:noAutofit/>
          </a:bodyPr>
          <a:lstStyle>
            <a:lvl1pPr marL="0" indent="0" algn="l">
              <a:lnSpc>
                <a:spcPct val="100000"/>
              </a:lnSpc>
              <a:buNone/>
              <a:defRPr sz="2800" b="0" i="1" cap="none" spc="0" baseline="0">
                <a:solidFill>
                  <a:schemeClr val="accent1"/>
                </a:solidFill>
                <a:latin typeface="Palatino Italic" charset="0"/>
                <a:ea typeface="Palatino Italic" charset="0"/>
                <a:cs typeface="Palatino Italic"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
        <p:nvSpPr>
          <p:cNvPr id="8" name="Title Placeholder 1"/>
          <p:cNvSpPr>
            <a:spLocks noGrp="1"/>
          </p:cNvSpPr>
          <p:nvPr>
            <p:ph type="title"/>
          </p:nvPr>
        </p:nvSpPr>
        <p:spPr>
          <a:xfrm>
            <a:off x="512858" y="371048"/>
            <a:ext cx="10200861" cy="643936"/>
          </a:xfrm>
          <a:prstGeom prst="rect">
            <a:avLst/>
          </a:prstGeom>
        </p:spPr>
        <p:txBody>
          <a:bodyPr vert="horz" lIns="91440" tIns="45720" rIns="91440" bIns="45720" rtlCol="0" anchor="t">
            <a:normAutofit/>
          </a:bodyPr>
          <a:lstStyle>
            <a:lvl1pPr>
              <a:lnSpc>
                <a:spcPct val="100000"/>
              </a:lnSpc>
              <a:defRPr/>
            </a:lvl1pPr>
          </a:lstStyle>
          <a:p>
            <a:r>
              <a:rPr lang="en-US" dirty="0"/>
              <a:t>CLICK TO EDIT MASTER TITLE STYLE</a:t>
            </a:r>
          </a:p>
        </p:txBody>
      </p:sp>
    </p:spTree>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obj" preserve="1">
  <p:cSld name="2 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6966" y="371958"/>
            <a:ext cx="10187609" cy="1424610"/>
          </a:xfrm>
        </p:spPr>
        <p:txBody>
          <a:bodyPr anchor="t"/>
          <a:lstStyle>
            <a:lvl1pPr>
              <a:defRPr>
                <a:solidFill>
                  <a:schemeClr val="accent1"/>
                </a:solidFill>
              </a:defRPr>
            </a:lvl1pPr>
          </a:lstStyle>
          <a:p>
            <a:r>
              <a:rPr lang="en-US" dirty="0"/>
              <a:t>CLICK TO EDIT MASTER TITLE STYLE LONGER TITLE GOES HERE</a:t>
            </a:r>
          </a:p>
        </p:txBody>
      </p:sp>
      <p:sp>
        <p:nvSpPr>
          <p:cNvPr id="3" name="Content Placeholder 2"/>
          <p:cNvSpPr>
            <a:spLocks noGrp="1"/>
          </p:cNvSpPr>
          <p:nvPr>
            <p:ph idx="1" hasCustomPrompt="1"/>
          </p:nvPr>
        </p:nvSpPr>
        <p:spPr>
          <a:xfrm>
            <a:off x="516966" y="1889333"/>
            <a:ext cx="10187610" cy="3672301"/>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A9ADAD"/>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A9ADAD"/>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A9ADAD"/>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A9ADAD"/>
                </a:solidFill>
                <a:effectLst/>
                <a:uLnTx/>
                <a:uFillTx/>
                <a:latin typeface="Arial" charset="0"/>
                <a:ea typeface="Arial" charset="0"/>
                <a:cs typeface="Arial" charset="0"/>
              </a:rPr>
              <a:t>Fifth level</a:t>
            </a:r>
          </a:p>
        </p:txBody>
      </p:sp>
      <p:sp>
        <p:nvSpPr>
          <p:cNvPr id="8"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itle and Two Column">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609599" y="1219200"/>
            <a:ext cx="4977539"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half" idx="2"/>
          </p:nvPr>
        </p:nvSpPr>
        <p:spPr>
          <a:xfrm>
            <a:off x="6602278" y="1219200"/>
            <a:ext cx="4942022"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1"/>
          <p:cNvSpPr>
            <a:spLocks noGrp="1"/>
          </p:cNvSpPr>
          <p:nvPr>
            <p:ph type="title"/>
          </p:nvPr>
        </p:nvSpPr>
        <p:spPr>
          <a:xfrm>
            <a:off x="512858" y="371048"/>
            <a:ext cx="10200861" cy="769662"/>
          </a:xfrm>
          <a:prstGeom prst="rect">
            <a:avLst/>
          </a:prstGeom>
        </p:spPr>
        <p:txBody>
          <a:bodyPr vert="horz" lIns="91440" tIns="45720" rIns="91440" bIns="45720" rtlCol="0" anchor="t">
            <a:normAutofit/>
          </a:bodyPr>
          <a:lstStyle>
            <a:lvl1pPr>
              <a:defRPr>
                <a:solidFill>
                  <a:schemeClr val="accent1"/>
                </a:solidFill>
              </a:defRPr>
            </a:lvl1pPr>
          </a:lstStyle>
          <a:p>
            <a:r>
              <a:rPr lang="en-US" dirty="0"/>
              <a:t>CLICK TO EDIT MASTER TITLE STYLE</a:t>
            </a:r>
          </a:p>
        </p:txBody>
      </p:sp>
      <p:sp>
        <p:nvSpPr>
          <p:cNvPr id="13"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
        <p:nvSpPr>
          <p:cNvPr id="8" name="Title Placeholder 1"/>
          <p:cNvSpPr>
            <a:spLocks noGrp="1"/>
          </p:cNvSpPr>
          <p:nvPr>
            <p:ph type="title"/>
          </p:nvPr>
        </p:nvSpPr>
        <p:spPr>
          <a:xfrm>
            <a:off x="512858" y="1413464"/>
            <a:ext cx="10200861" cy="769662"/>
          </a:xfrm>
          <a:prstGeom prst="rect">
            <a:avLst/>
          </a:prstGeom>
        </p:spPr>
        <p:txBody>
          <a:bodyPr vert="horz" lIns="91440" tIns="45720" rIns="91440" bIns="45720" rtlCol="0" anchor="t">
            <a:normAutofit/>
          </a:bodyPr>
          <a:lstStyle>
            <a:lvl1pPr>
              <a:defRPr>
                <a:solidFill>
                  <a:schemeClr val="accent1"/>
                </a:solidFill>
              </a:defRPr>
            </a:lvl1pPr>
          </a:lstStyle>
          <a:p>
            <a:r>
              <a:rPr lang="en-US" dirty="0"/>
              <a:t>CLICK TO EDIT MASTER TITLE STYLE</a:t>
            </a:r>
          </a:p>
        </p:txBody>
      </p:sp>
    </p:spTree>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1_Scripture">
    <p:spTree>
      <p:nvGrpSpPr>
        <p:cNvPr id="1" name=""/>
        <p:cNvGrpSpPr/>
        <p:nvPr/>
      </p:nvGrpSpPr>
      <p:grpSpPr>
        <a:xfrm>
          <a:off x="0" y="0"/>
          <a:ext cx="0" cy="0"/>
          <a:chOff x="0" y="0"/>
          <a:chExt cx="0" cy="0"/>
        </a:xfrm>
      </p:grpSpPr>
      <p:sp>
        <p:nvSpPr>
          <p:cNvPr id="7" name="Title 1"/>
          <p:cNvSpPr>
            <a:spLocks noGrp="1"/>
          </p:cNvSpPr>
          <p:nvPr>
            <p:ph type="title"/>
          </p:nvPr>
        </p:nvSpPr>
        <p:spPr>
          <a:xfrm>
            <a:off x="609600" y="457200"/>
            <a:ext cx="10934700" cy="5329003"/>
          </a:xfrm>
        </p:spPr>
        <p:txBody>
          <a:bodyPr anchor="ctr">
            <a:normAutofit/>
          </a:bodyPr>
          <a:lstStyle>
            <a:lvl1pPr marL="114300" indent="-114300">
              <a:lnSpc>
                <a:spcPct val="100000"/>
              </a:lnSpc>
              <a:tabLst/>
              <a:defRPr sz="2800">
                <a:solidFill>
                  <a:schemeClr val="accent1"/>
                </a:solidFill>
              </a:defRPr>
            </a:lvl1pPr>
          </a:lstStyle>
          <a:p>
            <a:endParaRPr lang="en-US" dirty="0"/>
          </a:p>
        </p:txBody>
      </p:sp>
      <p:sp>
        <p:nvSpPr>
          <p:cNvPr id="8" name="Text Placeholder 2"/>
          <p:cNvSpPr>
            <a:spLocks noGrp="1"/>
          </p:cNvSpPr>
          <p:nvPr>
            <p:ph type="body" idx="1"/>
          </p:nvPr>
        </p:nvSpPr>
        <p:spPr>
          <a:xfrm>
            <a:off x="1723791" y="5793638"/>
            <a:ext cx="9820509" cy="354402"/>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6"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Scripture - Image Backgroun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1257300" y="2564295"/>
            <a:ext cx="9715500" cy="689112"/>
          </a:xfrm>
        </p:spPr>
        <p:txBody>
          <a:bodyPr anchor="b">
            <a:normAutofit/>
          </a:bodyPr>
          <a:lstStyle>
            <a:lvl1pPr algn="ctr">
              <a:defRPr sz="3600" b="1" i="0" cap="none" baseline="0">
                <a:solidFill>
                  <a:schemeClr val="bg1"/>
                </a:solidFill>
                <a:latin typeface="Arial" charset="0"/>
                <a:ea typeface="Arial" charset="0"/>
                <a:cs typeface="Arial" charset="0"/>
              </a:defRPr>
            </a:lvl1pPr>
          </a:lstStyle>
          <a:p>
            <a:endParaRPr lang="en-US" dirty="0"/>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u="none" baseline="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1_Scripture and Image">
    <p:spTree>
      <p:nvGrpSpPr>
        <p:cNvPr id="1" name=""/>
        <p:cNvGrpSpPr/>
        <p:nvPr/>
      </p:nvGrpSpPr>
      <p:grpSpPr>
        <a:xfrm>
          <a:off x="0" y="0"/>
          <a:ext cx="0" cy="0"/>
          <a:chOff x="0" y="0"/>
          <a:chExt cx="0" cy="0"/>
        </a:xfrm>
      </p:grpSpPr>
      <p:sp>
        <p:nvSpPr>
          <p:cNvPr id="16" name="Title 1"/>
          <p:cNvSpPr>
            <a:spLocks noGrp="1"/>
          </p:cNvSpPr>
          <p:nvPr>
            <p:ph type="title"/>
          </p:nvPr>
        </p:nvSpPr>
        <p:spPr>
          <a:xfrm>
            <a:off x="609600" y="457200"/>
            <a:ext cx="4923295" cy="5146866"/>
          </a:xfrm>
        </p:spPr>
        <p:txBody>
          <a:bodyPr anchor="ctr">
            <a:normAutofit/>
          </a:bodyPr>
          <a:lstStyle>
            <a:lvl1pPr marL="114300" indent="-114300">
              <a:lnSpc>
                <a:spcPct val="100000"/>
              </a:lnSpc>
              <a:tabLst/>
              <a:defRPr sz="2800">
                <a:solidFill>
                  <a:schemeClr val="accent1"/>
                </a:solidFill>
              </a:defRPr>
            </a:lvl1pPr>
          </a:lstStyle>
          <a:p>
            <a:endParaRPr lang="en-US" dirty="0"/>
          </a:p>
        </p:txBody>
      </p:sp>
      <p:sp>
        <p:nvSpPr>
          <p:cNvPr id="17" name="Text Placeholder 2"/>
          <p:cNvSpPr>
            <a:spLocks noGrp="1"/>
          </p:cNvSpPr>
          <p:nvPr>
            <p:ph type="body" idx="1"/>
          </p:nvPr>
        </p:nvSpPr>
        <p:spPr>
          <a:xfrm>
            <a:off x="609599" y="5793637"/>
            <a:ext cx="4923296"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3"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Tree>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1_Image and Scrip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6662057" y="457200"/>
            <a:ext cx="4882243" cy="5329003"/>
          </a:xfrm>
        </p:spPr>
        <p:txBody>
          <a:bodyPr anchor="ctr">
            <a:normAutofit/>
          </a:bodyPr>
          <a:lstStyle>
            <a:lvl1pPr marL="114300" indent="-114300">
              <a:lnSpc>
                <a:spcPct val="100000"/>
              </a:lnSpc>
              <a:tabLst/>
              <a:defRPr sz="2800">
                <a:solidFill>
                  <a:schemeClr val="accent1"/>
                </a:solidFill>
              </a:defRPr>
            </a:lvl1pPr>
          </a:lstStyle>
          <a:p>
            <a:endParaRPr lang="en-US" dirty="0"/>
          </a:p>
        </p:txBody>
      </p:sp>
      <p:sp>
        <p:nvSpPr>
          <p:cNvPr id="6" name="Text Placeholder 2"/>
          <p:cNvSpPr>
            <a:spLocks noGrp="1"/>
          </p:cNvSpPr>
          <p:nvPr>
            <p:ph type="body" idx="1"/>
          </p:nvPr>
        </p:nvSpPr>
        <p:spPr>
          <a:xfrm>
            <a:off x="6662057" y="5793637"/>
            <a:ext cx="4882243"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8"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1_Small Image and Quot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 y="1219200"/>
            <a:ext cx="1886768" cy="2012054"/>
          </a:xfrm>
        </p:spPr>
        <p:txBody>
          <a:bodyPr>
            <a:normAutofit/>
          </a:bodyPr>
          <a:lstStyle>
            <a:lvl1pPr>
              <a:defRPr sz="1800"/>
            </a:lvl1pPr>
          </a:lstStyle>
          <a:p>
            <a:endParaRPr lang="en-US" dirty="0"/>
          </a:p>
        </p:txBody>
      </p:sp>
      <p:sp>
        <p:nvSpPr>
          <p:cNvPr id="5" name="Title 1"/>
          <p:cNvSpPr>
            <a:spLocks noGrp="1"/>
          </p:cNvSpPr>
          <p:nvPr>
            <p:ph type="title"/>
          </p:nvPr>
        </p:nvSpPr>
        <p:spPr>
          <a:xfrm>
            <a:off x="3057351" y="1219199"/>
            <a:ext cx="8486950" cy="4567003"/>
          </a:xfrm>
        </p:spPr>
        <p:txBody>
          <a:bodyPr anchor="ctr">
            <a:normAutofit/>
          </a:bodyPr>
          <a:lstStyle>
            <a:lvl1pPr marL="114300" indent="-114300">
              <a:lnSpc>
                <a:spcPct val="100000"/>
              </a:lnSpc>
              <a:tabLst/>
              <a:defRPr sz="2800">
                <a:solidFill>
                  <a:schemeClr val="accent1"/>
                </a:solidFill>
              </a:defRPr>
            </a:lvl1pPr>
          </a:lstStyle>
          <a:p>
            <a:endParaRPr lang="en-US" dirty="0"/>
          </a:p>
        </p:txBody>
      </p:sp>
      <p:sp>
        <p:nvSpPr>
          <p:cNvPr id="4" name="Text Placeholder 3"/>
          <p:cNvSpPr>
            <a:spLocks noGrp="1"/>
          </p:cNvSpPr>
          <p:nvPr>
            <p:ph type="body" sz="quarter" idx="12"/>
          </p:nvPr>
        </p:nvSpPr>
        <p:spPr>
          <a:xfrm>
            <a:off x="609600" y="3429000"/>
            <a:ext cx="1887538" cy="334963"/>
          </a:xfrm>
        </p:spPr>
        <p:txBody>
          <a:bodyPr>
            <a:noAutofit/>
          </a:bodyPr>
          <a:lstStyle>
            <a:lvl1pPr marL="0" indent="0">
              <a:lnSpc>
                <a:spcPct val="100000"/>
              </a:lnSpc>
              <a:buNone/>
              <a:defRPr sz="1800" b="0" i="0">
                <a:latin typeface="Arial Regular" charset="0"/>
                <a:ea typeface="Arial Regular" charset="0"/>
                <a:cs typeface="Arial Regular" charset="0"/>
              </a:defRPr>
            </a:lvl1pPr>
            <a:lvl2pPr marL="457200" indent="0">
              <a:buNone/>
              <a:defRPr sz="1800">
                <a:latin typeface="Zoram ldsLat" charset="0"/>
                <a:ea typeface="Zoram ldsLat" charset="0"/>
                <a:cs typeface="Zoram ldsLat" charset="0"/>
              </a:defRPr>
            </a:lvl2pPr>
            <a:lvl3pPr marL="914400" indent="0">
              <a:buNone/>
              <a:defRPr sz="1800">
                <a:latin typeface="Zoram ldsLat" charset="0"/>
                <a:ea typeface="Zoram ldsLat" charset="0"/>
                <a:cs typeface="Zoram ldsLat" charset="0"/>
              </a:defRPr>
            </a:lvl3pPr>
            <a:lvl4pPr marL="1371600" indent="0">
              <a:buNone/>
              <a:defRPr sz="1800">
                <a:latin typeface="Zoram ldsLat" charset="0"/>
                <a:ea typeface="Zoram ldsLat" charset="0"/>
                <a:cs typeface="Zoram ldsLat" charset="0"/>
              </a:defRPr>
            </a:lvl4pPr>
            <a:lvl5pPr marL="1828800" indent="0">
              <a:buNone/>
              <a:defRPr sz="1800">
                <a:latin typeface="Zoram ldsLat" charset="0"/>
                <a:ea typeface="Zoram ldsLat" charset="0"/>
                <a:cs typeface="Zoram ldsLat" charset="0"/>
              </a:defRPr>
            </a:lvl5pPr>
          </a:lstStyle>
          <a:p>
            <a:pPr lvl="0"/>
            <a:endParaRPr lang="en-US" dirty="0"/>
          </a:p>
        </p:txBody>
      </p:sp>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
        <p:nvSpPr>
          <p:cNvPr id="6" name="Title 1"/>
          <p:cNvSpPr>
            <a:spLocks noGrp="1"/>
          </p:cNvSpPr>
          <p:nvPr>
            <p:ph type="title"/>
          </p:nvPr>
        </p:nvSpPr>
        <p:spPr>
          <a:xfrm>
            <a:off x="505790" y="383997"/>
            <a:ext cx="5082209" cy="1477616"/>
          </a:xfrm>
        </p:spPr>
        <p:txBody>
          <a:bodyPr anchor="t">
            <a:normAutofit/>
          </a:bodyPr>
          <a:lstStyle>
            <a:lvl1pPr>
              <a:lnSpc>
                <a:spcPct val="100000"/>
              </a:lnSpc>
              <a:defRPr sz="3600">
                <a:solidFill>
                  <a:schemeClr val="accent1"/>
                </a:solidFill>
              </a:defRPr>
            </a:lvl1pPr>
          </a:lstStyle>
          <a:p>
            <a:r>
              <a:rPr lang="en-US" dirty="0"/>
              <a:t>Click to edit Master title style</a:t>
            </a:r>
          </a:p>
        </p:txBody>
      </p:sp>
      <p:sp>
        <p:nvSpPr>
          <p:cNvPr id="8" name="Content Placeholder 2"/>
          <p:cNvSpPr>
            <a:spLocks noGrp="1"/>
          </p:cNvSpPr>
          <p:nvPr>
            <p:ph idx="1" hasCustomPrompt="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A9ADAD"/>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A9ADAD"/>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A9ADAD"/>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A9ADAD"/>
                </a:solidFill>
                <a:effectLst/>
                <a:uLnTx/>
                <a:uFillTx/>
                <a:latin typeface="Arial" charset="0"/>
                <a:ea typeface="Arial" charset="0"/>
                <a:cs typeface="Arial" charset="0"/>
              </a:rPr>
              <a:t>Fifth level</a:t>
            </a:r>
          </a:p>
        </p:txBody>
      </p:sp>
      <p:sp>
        <p:nvSpPr>
          <p:cNvPr id="9"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2 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6966" y="371958"/>
            <a:ext cx="10187609" cy="1424610"/>
          </a:xfrm>
        </p:spPr>
        <p:txBody>
          <a:bodyPr anchor="t"/>
          <a:lstStyle>
            <a:lvl1pPr>
              <a:lnSpc>
                <a:spcPct val="100000"/>
              </a:lnSpc>
              <a:defRPr>
                <a:solidFill>
                  <a:schemeClr val="accent1"/>
                </a:solidFill>
              </a:defRPr>
            </a:lvl1pPr>
          </a:lstStyle>
          <a:p>
            <a:r>
              <a:rPr lang="en-US" dirty="0"/>
              <a:t>CLICK TO EDIT MASTER TITLE STYLE LONGER TITLE GOES HERE</a:t>
            </a:r>
          </a:p>
        </p:txBody>
      </p:sp>
      <p:sp>
        <p:nvSpPr>
          <p:cNvPr id="3" name="Content Placeholder 2"/>
          <p:cNvSpPr>
            <a:spLocks noGrp="1"/>
          </p:cNvSpPr>
          <p:nvPr>
            <p:ph idx="1"/>
          </p:nvPr>
        </p:nvSpPr>
        <p:spPr>
          <a:xfrm>
            <a:off x="516966" y="1889333"/>
            <a:ext cx="10187610" cy="3672301"/>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Edit Master text styles</a:t>
            </a:r>
          </a:p>
          <a:p>
            <a:pPr marL="228600" marR="0" lvl="1"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Second level</a:t>
            </a:r>
          </a:p>
          <a:p>
            <a:pPr marL="228600" marR="0" lvl="2"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Third level</a:t>
            </a:r>
          </a:p>
          <a:p>
            <a:pPr marL="228600" marR="0" lvl="3"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Fourth level</a:t>
            </a:r>
          </a:p>
          <a:p>
            <a:pPr marL="228600" marR="0" lvl="4"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Fifth level</a:t>
            </a:r>
            <a:endParaRPr kumimoji="0" lang="en-US" sz="1800" b="0" i="0" u="none" strike="noStrike" kern="1200" cap="none" spc="0" normalizeH="0" baseline="0" noProof="0" dirty="0">
              <a:ln>
                <a:noFill/>
              </a:ln>
              <a:solidFill>
                <a:srgbClr val="01B6D1"/>
              </a:solidFill>
              <a:effectLst/>
              <a:uLnTx/>
              <a:uFillTx/>
              <a:latin typeface="Arial" charset="0"/>
              <a:ea typeface="Arial" charset="0"/>
              <a:cs typeface="Arial" charset="0"/>
            </a:endParaRPr>
          </a:p>
        </p:txBody>
      </p:sp>
      <p:sp>
        <p:nvSpPr>
          <p:cNvPr id="8"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Image and Content">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12" name="Title 1"/>
          <p:cNvSpPr>
            <a:spLocks noGrp="1"/>
          </p:cNvSpPr>
          <p:nvPr>
            <p:ph type="title"/>
          </p:nvPr>
        </p:nvSpPr>
        <p:spPr>
          <a:xfrm>
            <a:off x="6462091" y="383997"/>
            <a:ext cx="5082209" cy="1477616"/>
          </a:xfrm>
        </p:spPr>
        <p:txBody>
          <a:bodyPr anchor="t">
            <a:normAutofit/>
          </a:bodyPr>
          <a:lstStyle>
            <a:lvl1pPr>
              <a:lnSpc>
                <a:spcPct val="100000"/>
              </a:lnSpc>
              <a:defRPr sz="3600">
                <a:solidFill>
                  <a:schemeClr val="accent1"/>
                </a:solidFill>
              </a:defRPr>
            </a:lvl1pPr>
          </a:lstStyle>
          <a:p>
            <a:r>
              <a:rPr lang="en-US" dirty="0"/>
              <a:t>Click to edit Master title style</a:t>
            </a:r>
          </a:p>
        </p:txBody>
      </p:sp>
      <p:sp>
        <p:nvSpPr>
          <p:cNvPr id="13" name="Content Placeholder 2"/>
          <p:cNvSpPr>
            <a:spLocks noGrp="1"/>
          </p:cNvSpPr>
          <p:nvPr>
            <p:ph idx="1" hasCustomPrompt="1"/>
          </p:nvPr>
        </p:nvSpPr>
        <p:spPr>
          <a:xfrm>
            <a:off x="6462090"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A9ADAD"/>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A9ADAD"/>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A9ADAD"/>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A9ADAD"/>
                </a:solidFill>
                <a:effectLst/>
                <a:uLnTx/>
                <a:uFillTx/>
                <a:latin typeface="Arial" charset="0"/>
                <a:ea typeface="Arial" charset="0"/>
                <a:cs typeface="Arial" charset="0"/>
              </a:rPr>
              <a:t>Fifth level</a:t>
            </a:r>
          </a:p>
        </p:txBody>
      </p:sp>
      <p:sp>
        <p:nvSpPr>
          <p:cNvPr id="14"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Content and  2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normAutofit/>
          </a:bodyPr>
          <a:lstStyle>
            <a:lvl1pPr>
              <a:lnSpc>
                <a:spcPct val="100000"/>
              </a:lnSpc>
              <a:defRPr sz="3600">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A9ADAD"/>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A9ADAD"/>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A9ADAD"/>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A9ADAD"/>
                </a:solidFill>
                <a:effectLst/>
                <a:uLnTx/>
                <a:uFillTx/>
                <a:latin typeface="Arial" charset="0"/>
                <a:ea typeface="Arial" charset="0"/>
                <a:cs typeface="Arial"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6"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
        <p:nvSpPr>
          <p:cNvPr id="8"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Content and 3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normAutofit/>
          </a:bodyPr>
          <a:lstStyle>
            <a:lvl1pPr>
              <a:lnSpc>
                <a:spcPct val="100000"/>
              </a:lnSpc>
              <a:defRPr sz="3600">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A9ADAD"/>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A9ADAD"/>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A9ADAD"/>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A9ADAD"/>
                </a:solidFill>
                <a:effectLst/>
                <a:uLnTx/>
                <a:uFillTx/>
                <a:latin typeface="Arial" charset="0"/>
                <a:ea typeface="Arial" charset="0"/>
                <a:cs typeface="Arial"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6" name="Picture Placeholder 2"/>
          <p:cNvSpPr>
            <a:spLocks noGrp="1"/>
          </p:cNvSpPr>
          <p:nvPr>
            <p:ph type="pic" sz="quarter" idx="12"/>
          </p:nvPr>
        </p:nvSpPr>
        <p:spPr>
          <a:xfrm>
            <a:off x="6096000" y="3429000"/>
            <a:ext cx="3048000" cy="3429000"/>
          </a:xfrm>
        </p:spPr>
        <p:txBody>
          <a:bodyPr>
            <a:normAutofit/>
          </a:bodyPr>
          <a:lstStyle>
            <a:lvl1pPr>
              <a:defRPr sz="1800"/>
            </a:lvl1pPr>
          </a:lstStyle>
          <a:p>
            <a:endParaRPr lang="en-US" dirty="0"/>
          </a:p>
        </p:txBody>
      </p:sp>
      <p:sp>
        <p:nvSpPr>
          <p:cNvPr id="8" name="Picture Placeholder 2"/>
          <p:cNvSpPr>
            <a:spLocks noGrp="1"/>
          </p:cNvSpPr>
          <p:nvPr>
            <p:ph type="pic" sz="quarter" idx="13"/>
          </p:nvPr>
        </p:nvSpPr>
        <p:spPr>
          <a:xfrm>
            <a:off x="9144001" y="3429000"/>
            <a:ext cx="3048000" cy="3429000"/>
          </a:xfrm>
        </p:spPr>
        <p:txBody>
          <a:bodyPr>
            <a:normAutofit/>
          </a:bodyPr>
          <a:lstStyle>
            <a:lvl1pPr>
              <a:defRPr sz="1800"/>
            </a:lvl1pPr>
          </a:lstStyle>
          <a:p>
            <a:endParaRPr lang="en-US" dirty="0"/>
          </a:p>
        </p:txBody>
      </p:sp>
      <p:sp>
        <p:nvSpPr>
          <p:cNvPr id="9"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Im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12192000" cy="6858000"/>
          </a:xfrm>
        </p:spPr>
        <p:txBody>
          <a:bodyPr>
            <a:normAutofit/>
          </a:bodyPr>
          <a:lstStyle>
            <a:lvl1pPr>
              <a:defRPr sz="1800"/>
            </a:lvl1pPr>
          </a:lstStyle>
          <a:p>
            <a:endParaRPr lang="en-US" dirty="0"/>
          </a:p>
        </p:txBody>
      </p:sp>
      <p:sp>
        <p:nvSpPr>
          <p:cNvPr id="4"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Image Coll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3" name="Picture Placeholder 2"/>
          <p:cNvSpPr>
            <a:spLocks noGrp="1"/>
          </p:cNvSpPr>
          <p:nvPr>
            <p:ph type="pic" sz="quarter" idx="11"/>
          </p:nvPr>
        </p:nvSpPr>
        <p:spPr>
          <a:xfrm>
            <a:off x="6096000" y="0"/>
            <a:ext cx="6096000" cy="3429000"/>
          </a:xfrm>
        </p:spPr>
        <p:txBody>
          <a:bodyPr>
            <a:normAutofit/>
          </a:bodyPr>
          <a:lstStyle>
            <a:lvl1pPr>
              <a:defRPr sz="1800"/>
            </a:lvl1pPr>
          </a:lstStyle>
          <a:p>
            <a:endParaRPr lang="en-US" dirty="0"/>
          </a:p>
        </p:txBody>
      </p:sp>
      <p:sp>
        <p:nvSpPr>
          <p:cNvPr id="4"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
        <p:nvSpPr>
          <p:cNvPr id="5"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5" name="Media Placeholder 4"/>
          <p:cNvSpPr>
            <a:spLocks noGrp="1"/>
          </p:cNvSpPr>
          <p:nvPr>
            <p:ph type="media" sz="quarter" idx="10"/>
          </p:nvPr>
        </p:nvSpPr>
        <p:spPr>
          <a:xfrm>
            <a:off x="0" y="0"/>
            <a:ext cx="12192000" cy="6858000"/>
          </a:xfrm>
        </p:spPr>
        <p:txBody>
          <a:bodyPr/>
          <a:lstStyle/>
          <a:p>
            <a:endParaRPr lang="en-US"/>
          </a:p>
        </p:txBody>
      </p:sp>
      <p:sp>
        <p:nvSpPr>
          <p:cNvPr id="3"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14"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0" y="-170037"/>
            <a:ext cx="12192000" cy="315947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68304" y="2554159"/>
            <a:ext cx="5842692" cy="1749682"/>
          </a:xfrm>
          <a:prstGeom prst="rect">
            <a:avLst/>
          </a:prstGeom>
        </p:spPr>
      </p:pic>
      <p:sp>
        <p:nvSpPr>
          <p:cNvPr id="4" name="Rectangle 3"/>
          <p:cNvSpPr/>
          <p:nvPr userDrawn="1"/>
        </p:nvSpPr>
        <p:spPr>
          <a:xfrm>
            <a:off x="4269216" y="6152109"/>
            <a:ext cx="3653564" cy="261610"/>
          </a:xfrm>
          <a:prstGeom prst="rect">
            <a:avLst/>
          </a:prstGeom>
        </p:spPr>
        <p:txBody>
          <a:bodyPr wrap="none">
            <a:spAutoFit/>
          </a:bodyPr>
          <a:lstStyle/>
          <a:p>
            <a:pPr algn="ctr"/>
            <a:r>
              <a:rPr lang="en-US" sz="1100" b="0" i="0" dirty="0">
                <a:solidFill>
                  <a:schemeClr val="bg1">
                    <a:alpha val="20000"/>
                  </a:schemeClr>
                </a:solidFill>
                <a:latin typeface="Arial" charset="0"/>
                <a:ea typeface="Arial" charset="0"/>
                <a:cs typeface="Arial" charset="0"/>
              </a:rPr>
              <a:t> © 2017 by Intellectual Reserve, Inc. All rights reserved.</a:t>
            </a: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Two Column">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609599" y="1219200"/>
            <a:ext cx="4977539"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half" idx="2"/>
          </p:nvPr>
        </p:nvSpPr>
        <p:spPr>
          <a:xfrm>
            <a:off x="6602278" y="1219200"/>
            <a:ext cx="4942022"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p:cNvSpPr>
            <a:spLocks noGrp="1"/>
          </p:cNvSpPr>
          <p:nvPr>
            <p:ph type="title"/>
          </p:nvPr>
        </p:nvSpPr>
        <p:spPr>
          <a:xfrm>
            <a:off x="512858" y="371048"/>
            <a:ext cx="10200861" cy="769662"/>
          </a:xfrm>
          <a:prstGeom prst="rect">
            <a:avLst/>
          </a:prstGeom>
        </p:spPr>
        <p:txBody>
          <a:bodyPr vert="horz" lIns="91440" tIns="45720" rIns="91440" bIns="45720" rtlCol="0" anchor="t">
            <a:normAutofit/>
          </a:bodyPr>
          <a:lstStyle>
            <a:lvl1pPr>
              <a:defRPr>
                <a:solidFill>
                  <a:schemeClr val="accent1"/>
                </a:solidFill>
              </a:defRPr>
            </a:lvl1pPr>
          </a:lstStyle>
          <a:p>
            <a:r>
              <a:rPr lang="en-US"/>
              <a:t>Click to edit Master title style</a:t>
            </a:r>
            <a:endParaRPr lang="en-US" dirty="0"/>
          </a:p>
        </p:txBody>
      </p:sp>
      <p:sp>
        <p:nvSpPr>
          <p:cNvPr id="13"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
        <p:nvSpPr>
          <p:cNvPr id="8" name="Title Placeholder 1"/>
          <p:cNvSpPr>
            <a:spLocks noGrp="1"/>
          </p:cNvSpPr>
          <p:nvPr>
            <p:ph type="title"/>
          </p:nvPr>
        </p:nvSpPr>
        <p:spPr>
          <a:xfrm>
            <a:off x="512858" y="1413464"/>
            <a:ext cx="10200861" cy="769662"/>
          </a:xfrm>
          <a:prstGeom prst="rect">
            <a:avLst/>
          </a:prstGeom>
        </p:spPr>
        <p:txBody>
          <a:bodyPr vert="horz" lIns="91440" tIns="45720" rIns="91440" bIns="45720" rtlCol="0" anchor="t">
            <a:normAutofit/>
          </a:bodyPr>
          <a:lstStyle>
            <a:lvl1pPr>
              <a:defRPr>
                <a:solidFill>
                  <a:schemeClr val="accent1"/>
                </a:solidFill>
              </a:defRPr>
            </a:lvl1pPr>
          </a:lstStyle>
          <a:p>
            <a:r>
              <a:rPr lang="en-US"/>
              <a:t>Click to edit Master title style</a:t>
            </a:r>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Scripture">
    <p:spTree>
      <p:nvGrpSpPr>
        <p:cNvPr id="1" name=""/>
        <p:cNvGrpSpPr/>
        <p:nvPr/>
      </p:nvGrpSpPr>
      <p:grpSpPr>
        <a:xfrm>
          <a:off x="0" y="0"/>
          <a:ext cx="0" cy="0"/>
          <a:chOff x="0" y="0"/>
          <a:chExt cx="0" cy="0"/>
        </a:xfrm>
      </p:grpSpPr>
      <p:sp>
        <p:nvSpPr>
          <p:cNvPr id="7" name="Title 1"/>
          <p:cNvSpPr>
            <a:spLocks noGrp="1"/>
          </p:cNvSpPr>
          <p:nvPr>
            <p:ph type="title"/>
          </p:nvPr>
        </p:nvSpPr>
        <p:spPr>
          <a:xfrm>
            <a:off x="609600" y="457200"/>
            <a:ext cx="10934700" cy="5329003"/>
          </a:xfrm>
        </p:spPr>
        <p:txBody>
          <a:bodyPr anchor="ctr">
            <a:normAutofit/>
          </a:bodyPr>
          <a:lstStyle>
            <a:lvl1pPr marL="114300" indent="-114300">
              <a:lnSpc>
                <a:spcPct val="100000"/>
              </a:lnSpc>
              <a:tabLst/>
              <a:defRPr sz="2800">
                <a:solidFill>
                  <a:schemeClr val="accent1"/>
                </a:solidFill>
              </a:defRPr>
            </a:lvl1pPr>
          </a:lstStyle>
          <a:p>
            <a:r>
              <a:rPr lang="en-US"/>
              <a:t>Click to edit Master title style</a:t>
            </a:r>
            <a:endParaRPr lang="en-US" dirty="0"/>
          </a:p>
        </p:txBody>
      </p:sp>
      <p:sp>
        <p:nvSpPr>
          <p:cNvPr id="8" name="Text Placeholder 2"/>
          <p:cNvSpPr>
            <a:spLocks noGrp="1"/>
          </p:cNvSpPr>
          <p:nvPr>
            <p:ph type="body" idx="1"/>
          </p:nvPr>
        </p:nvSpPr>
        <p:spPr>
          <a:xfrm>
            <a:off x="1723791" y="5793638"/>
            <a:ext cx="9820509" cy="354402"/>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6"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cripture - Image Backgroun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1257300" y="2564295"/>
            <a:ext cx="9715500" cy="689112"/>
          </a:xfrm>
        </p:spPr>
        <p:txBody>
          <a:bodyPr anchor="b">
            <a:normAutofit/>
          </a:bodyPr>
          <a:lstStyle>
            <a:lvl1pPr algn="ctr">
              <a:defRPr sz="3600" b="1" i="0" cap="none" baseline="0">
                <a:solidFill>
                  <a:schemeClr val="bg1"/>
                </a:solidFill>
                <a:latin typeface="Arial" charset="0"/>
                <a:ea typeface="Arial" charset="0"/>
                <a:cs typeface="Arial" charset="0"/>
              </a:defRPr>
            </a:lvl1pPr>
          </a:lstStyle>
          <a:p>
            <a:r>
              <a:rPr lang="en-US" dirty="0"/>
              <a:t>CLICK TO EDIT MASTER TITLE STYLE</a:t>
            </a:r>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u="none" baseline="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Scripture and Image">
    <p:spTree>
      <p:nvGrpSpPr>
        <p:cNvPr id="1" name=""/>
        <p:cNvGrpSpPr/>
        <p:nvPr/>
      </p:nvGrpSpPr>
      <p:grpSpPr>
        <a:xfrm>
          <a:off x="0" y="0"/>
          <a:ext cx="0" cy="0"/>
          <a:chOff x="0" y="0"/>
          <a:chExt cx="0" cy="0"/>
        </a:xfrm>
      </p:grpSpPr>
      <p:sp>
        <p:nvSpPr>
          <p:cNvPr id="16" name="Title 1"/>
          <p:cNvSpPr>
            <a:spLocks noGrp="1"/>
          </p:cNvSpPr>
          <p:nvPr>
            <p:ph type="title"/>
          </p:nvPr>
        </p:nvSpPr>
        <p:spPr>
          <a:xfrm>
            <a:off x="609600" y="457200"/>
            <a:ext cx="4923295" cy="5146866"/>
          </a:xfrm>
        </p:spPr>
        <p:txBody>
          <a:bodyPr anchor="ctr">
            <a:normAutofit/>
          </a:bodyPr>
          <a:lstStyle>
            <a:lvl1pPr marL="114300" indent="-114300">
              <a:lnSpc>
                <a:spcPct val="100000"/>
              </a:lnSpc>
              <a:tabLst/>
              <a:defRPr sz="2800">
                <a:solidFill>
                  <a:schemeClr val="accent1"/>
                </a:solidFill>
              </a:defRPr>
            </a:lvl1pPr>
          </a:lstStyle>
          <a:p>
            <a:r>
              <a:rPr lang="en-US"/>
              <a:t>Click to edit Master title style</a:t>
            </a:r>
            <a:endParaRPr lang="en-US" dirty="0"/>
          </a:p>
        </p:txBody>
      </p:sp>
      <p:sp>
        <p:nvSpPr>
          <p:cNvPr id="17" name="Text Placeholder 2"/>
          <p:cNvSpPr>
            <a:spLocks noGrp="1"/>
          </p:cNvSpPr>
          <p:nvPr>
            <p:ph type="body" idx="1"/>
          </p:nvPr>
        </p:nvSpPr>
        <p:spPr>
          <a:xfrm>
            <a:off x="609599" y="5793637"/>
            <a:ext cx="4923296"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3" name="Picture Placeholder 2"/>
          <p:cNvSpPr>
            <a:spLocks noGrp="1"/>
          </p:cNvSpPr>
          <p:nvPr>
            <p:ph type="pic" sz="quarter" idx="10"/>
          </p:nvPr>
        </p:nvSpPr>
        <p:spPr>
          <a:xfrm>
            <a:off x="6096000" y="0"/>
            <a:ext cx="6096000" cy="6858000"/>
          </a:xfrm>
        </p:spPr>
        <p:txBody>
          <a:bodyPr>
            <a:normAutofit/>
          </a:bodyPr>
          <a:lstStyle>
            <a:lvl1pPr>
              <a:defRPr sz="1800"/>
            </a:lvl1pPr>
          </a:lstStyle>
          <a:p>
            <a:r>
              <a:rPr lang="en-US"/>
              <a:t>Click icon to add picture</a:t>
            </a:r>
            <a:endParaRPr lang="en-US" dirty="0"/>
          </a:p>
        </p:txBody>
      </p:sp>
      <p:sp>
        <p:nvSpPr>
          <p:cNvPr id="7"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 Background Image">
    <p:bg>
      <p:bgPr>
        <a:solidFill>
          <a:schemeClr val="bg1">
            <a:lumMod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rot="5400000">
            <a:off x="6544866" y="1210865"/>
            <a:ext cx="6858000" cy="4436268"/>
          </a:xfrm>
          <a:prstGeom prst="rect">
            <a:avLst/>
          </a:prstGeom>
        </p:spPr>
      </p:pic>
      <p:sp>
        <p:nvSpPr>
          <p:cNvPr id="2" name="Title 1"/>
          <p:cNvSpPr>
            <a:spLocks noGrp="1"/>
          </p:cNvSpPr>
          <p:nvPr>
            <p:ph type="ctrTitle" hasCustomPrompt="1"/>
          </p:nvPr>
        </p:nvSpPr>
        <p:spPr>
          <a:xfrm>
            <a:off x="1146182" y="618867"/>
            <a:ext cx="7388218" cy="1259027"/>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all" baseline="0">
                <a:solidFill>
                  <a:schemeClr val="bg1"/>
                </a:solidFill>
                <a:latin typeface="Arial" charset="0"/>
                <a:ea typeface="Arial" charset="0"/>
                <a:cs typeface="Arial" charset="0"/>
              </a:defRPr>
            </a:lvl1pPr>
          </a:lstStyle>
          <a:p>
            <a:r>
              <a:rPr lang="en-US" dirty="0"/>
              <a:t>PRESENTATION </a:t>
            </a:r>
            <a:br>
              <a:rPr lang="en-US" dirty="0"/>
            </a:br>
            <a:r>
              <a:rPr lang="en-US" dirty="0"/>
              <a:t>TITLE HERE</a:t>
            </a:r>
          </a:p>
        </p:txBody>
      </p:sp>
      <p:sp>
        <p:nvSpPr>
          <p:cNvPr id="10" name="Text Placeholder 2"/>
          <p:cNvSpPr>
            <a:spLocks noGrp="1"/>
          </p:cNvSpPr>
          <p:nvPr>
            <p:ph type="body" idx="1" hasCustomPrompt="1"/>
          </p:nvPr>
        </p:nvSpPr>
        <p:spPr>
          <a:xfrm>
            <a:off x="1152808" y="2251557"/>
            <a:ext cx="7381592" cy="383668"/>
          </a:xfrm>
        </p:spPr>
        <p:txBody>
          <a:bodyPr>
            <a:noAutofit/>
          </a:bodyPr>
          <a:lstStyle>
            <a:lvl1pPr marL="0" indent="0" algn="l">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Date Placeholder 3"/>
          <p:cNvSpPr>
            <a:spLocks noGrp="1"/>
          </p:cNvSpPr>
          <p:nvPr>
            <p:ph type="dt" sz="half" idx="10"/>
          </p:nvPr>
        </p:nvSpPr>
        <p:spPr>
          <a:xfrm>
            <a:off x="1166060" y="6131829"/>
            <a:ext cx="3890756" cy="511175"/>
          </a:xfrm>
          <a:prstGeom prst="rect">
            <a:avLst/>
          </a:prstGeom>
        </p:spPr>
        <p:txBody>
          <a:bodyPr anchor="t"/>
          <a:lstStyle>
            <a:lvl1pPr>
              <a:defRPr sz="90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Department Name Here  Confidential—for headquarters use only  © 2017 by Intellectual Reserve, Inc. All Rights Reserved. PD#88888888</a:t>
            </a:r>
          </a:p>
        </p:txBody>
      </p:sp>
      <p:sp>
        <p:nvSpPr>
          <p:cNvPr id="7" name="Text Placeholder 7"/>
          <p:cNvSpPr>
            <a:spLocks noGrp="1"/>
          </p:cNvSpPr>
          <p:nvPr>
            <p:ph type="body" sz="quarter" idx="12" hasCustomPrompt="1"/>
          </p:nvPr>
        </p:nvSpPr>
        <p:spPr>
          <a:xfrm>
            <a:off x="3323229" y="3497840"/>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Image and Scrip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096000" cy="6858000"/>
          </a:xfrm>
        </p:spPr>
        <p:txBody>
          <a:bodyPr>
            <a:normAutofit/>
          </a:bodyPr>
          <a:lstStyle>
            <a:lvl1pPr>
              <a:defRPr sz="1800"/>
            </a:lvl1pPr>
          </a:lstStyle>
          <a:p>
            <a:r>
              <a:rPr lang="en-US"/>
              <a:t>Click icon to add picture</a:t>
            </a:r>
            <a:endParaRPr lang="en-US" dirty="0"/>
          </a:p>
        </p:txBody>
      </p:sp>
      <p:sp>
        <p:nvSpPr>
          <p:cNvPr id="5" name="Title 1"/>
          <p:cNvSpPr>
            <a:spLocks noGrp="1"/>
          </p:cNvSpPr>
          <p:nvPr>
            <p:ph type="title"/>
          </p:nvPr>
        </p:nvSpPr>
        <p:spPr>
          <a:xfrm>
            <a:off x="6662057" y="457200"/>
            <a:ext cx="4882243" cy="5329003"/>
          </a:xfrm>
        </p:spPr>
        <p:txBody>
          <a:bodyPr anchor="ctr">
            <a:normAutofit/>
          </a:bodyPr>
          <a:lstStyle>
            <a:lvl1pPr marL="114300" indent="-114300">
              <a:lnSpc>
                <a:spcPct val="100000"/>
              </a:lnSpc>
              <a:tabLst/>
              <a:defRPr sz="2800">
                <a:solidFill>
                  <a:schemeClr val="accent1"/>
                </a:solidFill>
              </a:defRPr>
            </a:lvl1pPr>
          </a:lstStyle>
          <a:p>
            <a:r>
              <a:rPr lang="en-US"/>
              <a:t>Click to edit Master title style</a:t>
            </a:r>
            <a:endParaRPr lang="en-US" dirty="0"/>
          </a:p>
        </p:txBody>
      </p:sp>
      <p:sp>
        <p:nvSpPr>
          <p:cNvPr id="6" name="Text Placeholder 2"/>
          <p:cNvSpPr>
            <a:spLocks noGrp="1"/>
          </p:cNvSpPr>
          <p:nvPr>
            <p:ph type="body" idx="1"/>
          </p:nvPr>
        </p:nvSpPr>
        <p:spPr>
          <a:xfrm>
            <a:off x="6662057" y="5793637"/>
            <a:ext cx="4882243"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8"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Small Image and Quot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 y="1219200"/>
            <a:ext cx="1886768" cy="2012054"/>
          </a:xfrm>
        </p:spPr>
        <p:txBody>
          <a:bodyPr>
            <a:normAutofit/>
          </a:bodyPr>
          <a:lstStyle>
            <a:lvl1pPr>
              <a:defRPr sz="1800"/>
            </a:lvl1pPr>
          </a:lstStyle>
          <a:p>
            <a:r>
              <a:rPr lang="en-US"/>
              <a:t>Click icon to add picture</a:t>
            </a:r>
            <a:endParaRPr lang="en-US" dirty="0"/>
          </a:p>
        </p:txBody>
      </p:sp>
      <p:sp>
        <p:nvSpPr>
          <p:cNvPr id="5" name="Title 1"/>
          <p:cNvSpPr>
            <a:spLocks noGrp="1"/>
          </p:cNvSpPr>
          <p:nvPr>
            <p:ph type="title"/>
          </p:nvPr>
        </p:nvSpPr>
        <p:spPr>
          <a:xfrm>
            <a:off x="3057351" y="1219199"/>
            <a:ext cx="8486950" cy="4567003"/>
          </a:xfrm>
        </p:spPr>
        <p:txBody>
          <a:bodyPr anchor="ctr">
            <a:normAutofit/>
          </a:bodyPr>
          <a:lstStyle>
            <a:lvl1pPr marL="114300" indent="-114300">
              <a:lnSpc>
                <a:spcPct val="100000"/>
              </a:lnSpc>
              <a:tabLst/>
              <a:defRPr sz="2800">
                <a:solidFill>
                  <a:schemeClr val="accent1"/>
                </a:solidFill>
              </a:defRPr>
            </a:lvl1pPr>
          </a:lstStyle>
          <a:p>
            <a:r>
              <a:rPr lang="en-US"/>
              <a:t>Click to edit Master title style</a:t>
            </a:r>
            <a:endParaRPr lang="en-US" dirty="0"/>
          </a:p>
        </p:txBody>
      </p:sp>
      <p:sp>
        <p:nvSpPr>
          <p:cNvPr id="4" name="Text Placeholder 3"/>
          <p:cNvSpPr>
            <a:spLocks noGrp="1"/>
          </p:cNvSpPr>
          <p:nvPr>
            <p:ph type="body" sz="quarter" idx="12"/>
          </p:nvPr>
        </p:nvSpPr>
        <p:spPr>
          <a:xfrm>
            <a:off x="609600" y="3429000"/>
            <a:ext cx="1887538" cy="334963"/>
          </a:xfrm>
        </p:spPr>
        <p:txBody>
          <a:bodyPr>
            <a:noAutofit/>
          </a:bodyPr>
          <a:lstStyle>
            <a:lvl1pPr marL="0" indent="0">
              <a:lnSpc>
                <a:spcPct val="100000"/>
              </a:lnSpc>
              <a:buNone/>
              <a:defRPr sz="1800" b="0" i="0">
                <a:latin typeface="Arial Regular" charset="0"/>
                <a:ea typeface="Arial Regular" charset="0"/>
                <a:cs typeface="Arial Regular" charset="0"/>
              </a:defRPr>
            </a:lvl1pPr>
            <a:lvl2pPr marL="457200" indent="0">
              <a:buNone/>
              <a:defRPr sz="1800">
                <a:latin typeface="Zoram ldsLat" charset="0"/>
                <a:ea typeface="Zoram ldsLat" charset="0"/>
                <a:cs typeface="Zoram ldsLat" charset="0"/>
              </a:defRPr>
            </a:lvl2pPr>
            <a:lvl3pPr marL="914400" indent="0">
              <a:buNone/>
              <a:defRPr sz="1800">
                <a:latin typeface="Zoram ldsLat" charset="0"/>
                <a:ea typeface="Zoram ldsLat" charset="0"/>
                <a:cs typeface="Zoram ldsLat" charset="0"/>
              </a:defRPr>
            </a:lvl3pPr>
            <a:lvl4pPr marL="1371600" indent="0">
              <a:buNone/>
              <a:defRPr sz="1800">
                <a:latin typeface="Zoram ldsLat" charset="0"/>
                <a:ea typeface="Zoram ldsLat" charset="0"/>
                <a:cs typeface="Zoram ldsLat" charset="0"/>
              </a:defRPr>
            </a:lvl4pPr>
            <a:lvl5pPr marL="1828800" indent="0">
              <a:buNone/>
              <a:defRPr sz="1800">
                <a:latin typeface="Zoram ldsLat" charset="0"/>
                <a:ea typeface="Zoram ldsLat" charset="0"/>
                <a:cs typeface="Zoram ldsLat" charset="0"/>
              </a:defRPr>
            </a:lvl5pPr>
          </a:lstStyle>
          <a:p>
            <a:pPr lvl="0"/>
            <a:r>
              <a:rPr lang="en-US"/>
              <a:t>Edit Master text styles</a:t>
            </a:r>
          </a:p>
        </p:txBody>
      </p:sp>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6096000" y="0"/>
            <a:ext cx="6096000" cy="6858000"/>
          </a:xfrm>
        </p:spPr>
        <p:txBody>
          <a:bodyPr>
            <a:normAutofit/>
          </a:bodyPr>
          <a:lstStyle>
            <a:lvl1pPr>
              <a:defRPr sz="1800"/>
            </a:lvl1pPr>
          </a:lstStyle>
          <a:p>
            <a:r>
              <a:rPr lang="en-US"/>
              <a:t>Click icon to add picture</a:t>
            </a:r>
            <a:endParaRPr lang="en-US" dirty="0"/>
          </a:p>
        </p:txBody>
      </p:sp>
      <p:sp>
        <p:nvSpPr>
          <p:cNvPr id="6" name="Title 1"/>
          <p:cNvSpPr>
            <a:spLocks noGrp="1"/>
          </p:cNvSpPr>
          <p:nvPr>
            <p:ph type="title"/>
          </p:nvPr>
        </p:nvSpPr>
        <p:spPr>
          <a:xfrm>
            <a:off x="505790" y="383997"/>
            <a:ext cx="5082209" cy="1477616"/>
          </a:xfrm>
        </p:spPr>
        <p:txBody>
          <a:bodyPr anchor="t">
            <a:normAutofit/>
          </a:bodyPr>
          <a:lstStyle>
            <a:lvl1pPr>
              <a:lnSpc>
                <a:spcPct val="100000"/>
              </a:lnSpc>
              <a:defRPr sz="3200">
                <a:solidFill>
                  <a:schemeClr val="accent1"/>
                </a:solidFill>
              </a:defRPr>
            </a:lvl1pPr>
          </a:lstStyle>
          <a:p>
            <a:r>
              <a:rPr lang="en-US"/>
              <a:t>Click to edit Master title style</a:t>
            </a:r>
            <a:endParaRPr lang="en-US" dirty="0"/>
          </a:p>
        </p:txBody>
      </p:sp>
      <p:sp>
        <p:nvSpPr>
          <p:cNvPr id="8"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Edit Master text styles</a:t>
            </a:r>
          </a:p>
          <a:p>
            <a:pPr marL="228600" marR="0" lvl="1"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Second level</a:t>
            </a:r>
          </a:p>
          <a:p>
            <a:pPr marL="228600" marR="0" lvl="2"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Third level</a:t>
            </a:r>
          </a:p>
          <a:p>
            <a:pPr marL="228600" marR="0" lvl="3"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Fourth level</a:t>
            </a:r>
          </a:p>
          <a:p>
            <a:pPr marL="228600" marR="0" lvl="4"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Fifth level</a:t>
            </a:r>
            <a:endParaRPr kumimoji="0" lang="en-US" sz="1800" b="0" i="0" u="none" strike="noStrike" kern="1200" cap="none" spc="0" normalizeH="0" baseline="0" noProof="0" dirty="0">
              <a:ln>
                <a:noFill/>
              </a:ln>
              <a:solidFill>
                <a:srgbClr val="01B6D1"/>
              </a:solidFill>
              <a:effectLst/>
              <a:uLnTx/>
              <a:uFillTx/>
              <a:latin typeface="Arial" charset="0"/>
              <a:ea typeface="Arial" charset="0"/>
              <a:cs typeface="Arial" charset="0"/>
            </a:endParaRPr>
          </a:p>
        </p:txBody>
      </p:sp>
      <p:sp>
        <p:nvSpPr>
          <p:cNvPr id="9"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age and Content">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r>
              <a:rPr lang="en-US"/>
              <a:t>Click icon to add picture</a:t>
            </a:r>
            <a:endParaRPr lang="en-US" dirty="0"/>
          </a:p>
        </p:txBody>
      </p:sp>
      <p:sp>
        <p:nvSpPr>
          <p:cNvPr id="12" name="Title 1"/>
          <p:cNvSpPr>
            <a:spLocks noGrp="1"/>
          </p:cNvSpPr>
          <p:nvPr>
            <p:ph type="title"/>
          </p:nvPr>
        </p:nvSpPr>
        <p:spPr>
          <a:xfrm>
            <a:off x="6462091" y="383997"/>
            <a:ext cx="5082209" cy="1477616"/>
          </a:xfrm>
        </p:spPr>
        <p:txBody>
          <a:bodyPr anchor="t">
            <a:normAutofit/>
          </a:bodyPr>
          <a:lstStyle>
            <a:lvl1pPr>
              <a:lnSpc>
                <a:spcPct val="100000"/>
              </a:lnSpc>
              <a:defRPr sz="3200">
                <a:solidFill>
                  <a:schemeClr val="accent1"/>
                </a:solidFill>
              </a:defRPr>
            </a:lvl1pPr>
          </a:lstStyle>
          <a:p>
            <a:r>
              <a:rPr lang="en-US"/>
              <a:t>Click to edit Master title style</a:t>
            </a:r>
            <a:endParaRPr lang="en-US" dirty="0"/>
          </a:p>
        </p:txBody>
      </p:sp>
      <p:sp>
        <p:nvSpPr>
          <p:cNvPr id="13" name="Content Placeholder 2"/>
          <p:cNvSpPr>
            <a:spLocks noGrp="1"/>
          </p:cNvSpPr>
          <p:nvPr>
            <p:ph idx="1"/>
          </p:nvPr>
        </p:nvSpPr>
        <p:spPr>
          <a:xfrm>
            <a:off x="6462090"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Edit Master text styles</a:t>
            </a:r>
          </a:p>
          <a:p>
            <a:pPr marL="228600" marR="0" lvl="1"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Second level</a:t>
            </a:r>
          </a:p>
          <a:p>
            <a:pPr marL="228600" marR="0" lvl="2"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Third level</a:t>
            </a:r>
          </a:p>
          <a:p>
            <a:pPr marL="228600" marR="0" lvl="3"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Fourth level</a:t>
            </a:r>
          </a:p>
          <a:p>
            <a:pPr marL="228600" marR="0" lvl="4"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Fifth level</a:t>
            </a:r>
            <a:endParaRPr kumimoji="0" lang="en-US" sz="1800" b="0" i="0" u="none" strike="noStrike" kern="1200" cap="none" spc="0" normalizeH="0" baseline="0" noProof="0" dirty="0">
              <a:ln>
                <a:noFill/>
              </a:ln>
              <a:solidFill>
                <a:srgbClr val="01B6D1"/>
              </a:solidFill>
              <a:effectLst/>
              <a:uLnTx/>
              <a:uFillTx/>
              <a:latin typeface="Arial" charset="0"/>
              <a:ea typeface="Arial" charset="0"/>
              <a:cs typeface="Arial" charset="0"/>
            </a:endParaRPr>
          </a:p>
        </p:txBody>
      </p:sp>
      <p:sp>
        <p:nvSpPr>
          <p:cNvPr id="14"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ntent and  2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noAutofit/>
          </a:bodyPr>
          <a:lstStyle>
            <a:lvl1pPr>
              <a:lnSpc>
                <a:spcPct val="100000"/>
              </a:lnSpc>
              <a:defRPr sz="3200">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Edit Master text styles</a:t>
            </a:r>
          </a:p>
          <a:p>
            <a:pPr marL="228600" marR="0" lvl="1"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Second level</a:t>
            </a:r>
          </a:p>
          <a:p>
            <a:pPr marL="228600" marR="0" lvl="2"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Third level</a:t>
            </a:r>
          </a:p>
          <a:p>
            <a:pPr marL="228600" marR="0" lvl="3"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Fourth level</a:t>
            </a:r>
          </a:p>
          <a:p>
            <a:pPr marL="228600" marR="0" lvl="4"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Fifth level</a:t>
            </a:r>
            <a:endParaRPr kumimoji="0" lang="en-US" sz="1800" b="0" i="0" u="none" strike="noStrike" kern="1200" cap="none" spc="0" normalizeH="0" baseline="0" noProof="0" dirty="0">
              <a:ln>
                <a:noFill/>
              </a:ln>
              <a:solidFill>
                <a:srgbClr val="01B6D1"/>
              </a:solidFill>
              <a:effectLst/>
              <a:uLnTx/>
              <a:uFillTx/>
              <a:latin typeface="Arial" charset="0"/>
              <a:ea typeface="Arial" charset="0"/>
              <a:cs typeface="Arial" charset="0"/>
            </a:endParaRP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r>
              <a:rPr lang="en-US"/>
              <a:t>Click icon to add picture</a:t>
            </a:r>
            <a:endParaRPr lang="en-US" dirty="0"/>
          </a:p>
        </p:txBody>
      </p:sp>
      <p:sp>
        <p:nvSpPr>
          <p:cNvPr id="6" name="Picture Placeholder 2"/>
          <p:cNvSpPr>
            <a:spLocks noGrp="1"/>
          </p:cNvSpPr>
          <p:nvPr>
            <p:ph type="pic" sz="quarter" idx="12"/>
          </p:nvPr>
        </p:nvSpPr>
        <p:spPr>
          <a:xfrm>
            <a:off x="6096000" y="3429000"/>
            <a:ext cx="6096000" cy="3429000"/>
          </a:xfrm>
        </p:spPr>
        <p:txBody>
          <a:bodyPr>
            <a:normAutofit/>
          </a:bodyPr>
          <a:lstStyle>
            <a:lvl1pPr>
              <a:defRPr sz="1800"/>
            </a:lvl1pPr>
          </a:lstStyle>
          <a:p>
            <a:r>
              <a:rPr lang="en-US"/>
              <a:t>Click icon to add picture</a:t>
            </a:r>
            <a:endParaRPr lang="en-US" dirty="0"/>
          </a:p>
        </p:txBody>
      </p:sp>
      <p:sp>
        <p:nvSpPr>
          <p:cNvPr id="8"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ent and 3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normAutofit/>
          </a:bodyPr>
          <a:lstStyle>
            <a:lvl1pPr>
              <a:lnSpc>
                <a:spcPct val="100000"/>
              </a:lnSpc>
              <a:defRPr sz="3200">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Edit Master text styles</a:t>
            </a:r>
          </a:p>
          <a:p>
            <a:pPr marL="228600" marR="0" lvl="1"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Second level</a:t>
            </a:r>
          </a:p>
          <a:p>
            <a:pPr marL="228600" marR="0" lvl="2"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Third level</a:t>
            </a:r>
          </a:p>
          <a:p>
            <a:pPr marL="228600" marR="0" lvl="3"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Fourth level</a:t>
            </a:r>
          </a:p>
          <a:p>
            <a:pPr marL="228600" marR="0" lvl="4"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E7E6E6">
                    <a:lumMod val="25000"/>
                  </a:srgbClr>
                </a:solidFill>
                <a:effectLst/>
                <a:uLnTx/>
                <a:uFillTx/>
                <a:latin typeface="Arial" charset="0"/>
                <a:cs typeface="Arial" charset="0"/>
              </a:rPr>
              <a:t>Fifth level</a:t>
            </a:r>
            <a:endParaRPr kumimoji="0" lang="en-US" sz="1800" b="0" i="0" u="none" strike="noStrike" kern="1200" cap="none" spc="0" normalizeH="0" baseline="0" noProof="0" dirty="0">
              <a:ln>
                <a:noFill/>
              </a:ln>
              <a:solidFill>
                <a:srgbClr val="01B6D1"/>
              </a:solidFill>
              <a:effectLst/>
              <a:uLnTx/>
              <a:uFillTx/>
              <a:latin typeface="Arial" charset="0"/>
              <a:ea typeface="Arial" charset="0"/>
              <a:cs typeface="Arial" charset="0"/>
            </a:endParaRP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r>
              <a:rPr lang="en-US"/>
              <a:t>Click icon to add picture</a:t>
            </a:r>
            <a:endParaRPr lang="en-US" dirty="0"/>
          </a:p>
        </p:txBody>
      </p:sp>
      <p:sp>
        <p:nvSpPr>
          <p:cNvPr id="6" name="Picture Placeholder 2"/>
          <p:cNvSpPr>
            <a:spLocks noGrp="1"/>
          </p:cNvSpPr>
          <p:nvPr>
            <p:ph type="pic" sz="quarter" idx="12"/>
          </p:nvPr>
        </p:nvSpPr>
        <p:spPr>
          <a:xfrm>
            <a:off x="6096000" y="3429000"/>
            <a:ext cx="3048000" cy="3429000"/>
          </a:xfrm>
        </p:spPr>
        <p:txBody>
          <a:bodyPr>
            <a:normAutofit/>
          </a:bodyPr>
          <a:lstStyle>
            <a:lvl1pPr>
              <a:defRPr sz="1800"/>
            </a:lvl1pPr>
          </a:lstStyle>
          <a:p>
            <a:r>
              <a:rPr lang="en-US"/>
              <a:t>Click icon to add picture</a:t>
            </a:r>
            <a:endParaRPr lang="en-US" dirty="0"/>
          </a:p>
        </p:txBody>
      </p:sp>
      <p:sp>
        <p:nvSpPr>
          <p:cNvPr id="8" name="Picture Placeholder 2"/>
          <p:cNvSpPr>
            <a:spLocks noGrp="1"/>
          </p:cNvSpPr>
          <p:nvPr>
            <p:ph type="pic" sz="quarter" idx="13"/>
          </p:nvPr>
        </p:nvSpPr>
        <p:spPr>
          <a:xfrm>
            <a:off x="9144001" y="3429000"/>
            <a:ext cx="3048000" cy="3429000"/>
          </a:xfrm>
        </p:spPr>
        <p:txBody>
          <a:bodyPr>
            <a:normAutofit/>
          </a:bodyPr>
          <a:lstStyle>
            <a:lvl1pPr>
              <a:defRPr sz="1800"/>
            </a:lvl1pPr>
          </a:lstStyle>
          <a:p>
            <a:r>
              <a:rPr lang="en-US"/>
              <a:t>Click icon to add picture</a:t>
            </a:r>
            <a:endParaRPr lang="en-US" dirty="0"/>
          </a:p>
        </p:txBody>
      </p:sp>
      <p:sp>
        <p:nvSpPr>
          <p:cNvPr id="9"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m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12192000" cy="6858000"/>
          </a:xfrm>
        </p:spPr>
        <p:txBody>
          <a:bodyPr>
            <a:normAutofit/>
          </a:bodyPr>
          <a:lstStyle>
            <a:lvl1pPr>
              <a:defRPr sz="1800"/>
            </a:lvl1pPr>
          </a:lstStyle>
          <a:p>
            <a:r>
              <a:rPr lang="en-US"/>
              <a:t>Click icon to add picture</a:t>
            </a:r>
            <a:endParaRPr lang="en-US" dirty="0"/>
          </a:p>
        </p:txBody>
      </p:sp>
      <p:sp>
        <p:nvSpPr>
          <p:cNvPr id="4"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age Coll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r>
              <a:rPr lang="en-US"/>
              <a:t>Click icon to add picture</a:t>
            </a:r>
            <a:endParaRPr lang="en-US" dirty="0"/>
          </a:p>
        </p:txBody>
      </p:sp>
      <p:sp>
        <p:nvSpPr>
          <p:cNvPr id="3" name="Picture Placeholder 2"/>
          <p:cNvSpPr>
            <a:spLocks noGrp="1"/>
          </p:cNvSpPr>
          <p:nvPr>
            <p:ph type="pic" sz="quarter" idx="11"/>
          </p:nvPr>
        </p:nvSpPr>
        <p:spPr>
          <a:xfrm>
            <a:off x="6096000" y="0"/>
            <a:ext cx="6096000" cy="3429000"/>
          </a:xfrm>
        </p:spPr>
        <p:txBody>
          <a:bodyPr>
            <a:normAutofit/>
          </a:bodyPr>
          <a:lstStyle>
            <a:lvl1pPr>
              <a:defRPr sz="1800"/>
            </a:lvl1pPr>
          </a:lstStyle>
          <a:p>
            <a:r>
              <a:rPr lang="en-US"/>
              <a:t>Click icon to add picture</a:t>
            </a:r>
            <a:endParaRPr lang="en-US" dirty="0"/>
          </a:p>
        </p:txBody>
      </p:sp>
      <p:sp>
        <p:nvSpPr>
          <p:cNvPr id="4" name="Picture Placeholder 2"/>
          <p:cNvSpPr>
            <a:spLocks noGrp="1"/>
          </p:cNvSpPr>
          <p:nvPr>
            <p:ph type="pic" sz="quarter" idx="12"/>
          </p:nvPr>
        </p:nvSpPr>
        <p:spPr>
          <a:xfrm>
            <a:off x="6096000" y="3429000"/>
            <a:ext cx="6096000" cy="3429000"/>
          </a:xfrm>
        </p:spPr>
        <p:txBody>
          <a:bodyPr>
            <a:normAutofit/>
          </a:bodyPr>
          <a:lstStyle>
            <a:lvl1pPr>
              <a:defRPr sz="1800"/>
            </a:lvl1pPr>
          </a:lstStyle>
          <a:p>
            <a:r>
              <a:rPr lang="en-US"/>
              <a:t>Click icon to add picture</a:t>
            </a:r>
            <a:endParaRPr lang="en-US" dirty="0"/>
          </a:p>
        </p:txBody>
      </p:sp>
      <p:sp>
        <p:nvSpPr>
          <p:cNvPr id="5"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5" name="Media Placeholder 4"/>
          <p:cNvSpPr>
            <a:spLocks noGrp="1"/>
          </p:cNvSpPr>
          <p:nvPr>
            <p:ph type="media" sz="quarter" idx="10"/>
          </p:nvPr>
        </p:nvSpPr>
        <p:spPr>
          <a:xfrm>
            <a:off x="0" y="0"/>
            <a:ext cx="12192000" cy="6858000"/>
          </a:xfrm>
        </p:spPr>
        <p:txBody>
          <a:bodyPr/>
          <a:lstStyle/>
          <a:p>
            <a:r>
              <a:rPr lang="en-US"/>
              <a:t>Click icon to add media</a:t>
            </a:r>
          </a:p>
        </p:txBody>
      </p:sp>
      <p:sp>
        <p:nvSpPr>
          <p:cNvPr id="3"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14"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sp>
        <p:nvSpPr>
          <p:cNvPr id="12" name="Rectangle 11"/>
          <p:cNvSpPr/>
          <p:nvPr userDrawn="1"/>
        </p:nvSpPr>
        <p:spPr>
          <a:xfrm>
            <a:off x="0" y="3429000"/>
            <a:ext cx="1219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a:off x="-257190" y="3435447"/>
            <a:ext cx="12667102" cy="3282593"/>
          </a:xfrm>
          <a:prstGeom prst="rect">
            <a:avLst/>
          </a:prstGeom>
        </p:spPr>
      </p:pic>
      <p:sp>
        <p:nvSpPr>
          <p:cNvPr id="2" name="Title 1"/>
          <p:cNvSpPr>
            <a:spLocks noGrp="1"/>
          </p:cNvSpPr>
          <p:nvPr>
            <p:ph type="ctrTitle" hasCustomPrompt="1"/>
          </p:nvPr>
        </p:nvSpPr>
        <p:spPr>
          <a:xfrm>
            <a:off x="1152808" y="634659"/>
            <a:ext cx="11039192" cy="1362091"/>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accent1"/>
                </a:solidFill>
                <a:latin typeface="Arial" charset="0"/>
                <a:ea typeface="Arial" charset="0"/>
                <a:cs typeface="Arial" charset="0"/>
              </a:defRPr>
            </a:lvl1pPr>
          </a:lstStyle>
          <a:p>
            <a:r>
              <a:rPr lang="en-US" dirty="0"/>
              <a:t>Presentation title</a:t>
            </a:r>
          </a:p>
        </p:txBody>
      </p:sp>
      <p:sp>
        <p:nvSpPr>
          <p:cNvPr id="4" name="Date Placeholder 3"/>
          <p:cNvSpPr>
            <a:spLocks noGrp="1"/>
          </p:cNvSpPr>
          <p:nvPr>
            <p:ph type="dt" sz="half" idx="10"/>
          </p:nvPr>
        </p:nvSpPr>
        <p:spPr>
          <a:xfrm>
            <a:off x="7136919" y="5886839"/>
            <a:ext cx="3945871" cy="511175"/>
          </a:xfrm>
          <a:prstGeom prst="rect">
            <a:avLst/>
          </a:prstGeom>
        </p:spPr>
        <p:txBody>
          <a:bodyPr anchor="t"/>
          <a:lstStyle>
            <a:lvl1pPr algn="r">
              <a:defRPr sz="900" b="0" i="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Confidential—for headquarters use only  </a:t>
            </a:r>
          </a:p>
          <a:p>
            <a:r>
              <a:rPr lang="en-US" dirty="0">
                <a:latin typeface="Arial" charset="0"/>
                <a:ea typeface="Arial" charset="0"/>
                <a:cs typeface="Arial" charset="0"/>
              </a:rPr>
              <a:t>© 2017 by Intellectual Reserve, Inc. All Rights Reserved. PD#88888888</a:t>
            </a:r>
          </a:p>
        </p:txBody>
      </p:sp>
      <p:sp>
        <p:nvSpPr>
          <p:cNvPr id="5" name="Footer Placeholder 4"/>
          <p:cNvSpPr>
            <a:spLocks noGrp="1"/>
          </p:cNvSpPr>
          <p:nvPr>
            <p:ph type="ftr" sz="quarter" idx="11"/>
          </p:nvPr>
        </p:nvSpPr>
        <p:spPr>
          <a:xfrm>
            <a:off x="7342063" y="5428832"/>
            <a:ext cx="3740727"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18" name="Text Placeholder 2"/>
          <p:cNvSpPr>
            <a:spLocks noGrp="1"/>
          </p:cNvSpPr>
          <p:nvPr>
            <p:ph type="body" idx="1"/>
          </p:nvPr>
        </p:nvSpPr>
        <p:spPr>
          <a:xfrm>
            <a:off x="1152808" y="2019740"/>
            <a:ext cx="10194642" cy="464239"/>
          </a:xfrm>
        </p:spPr>
        <p:txBody>
          <a:bodyPr>
            <a:noAutofit/>
          </a:bodyPr>
          <a:lstStyle>
            <a:lvl1pPr marL="0" indent="0" algn="l">
              <a:buNone/>
              <a:defRPr sz="2800" b="0" i="0">
                <a:solidFill>
                  <a:schemeClr val="bg2">
                    <a:lumMod val="25000"/>
                  </a:schemeClr>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0" y="-170037"/>
            <a:ext cx="12192000" cy="315947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68304" y="2554159"/>
            <a:ext cx="5842692" cy="1749682"/>
          </a:xfrm>
          <a:prstGeom prst="rect">
            <a:avLst/>
          </a:prstGeom>
        </p:spPr>
      </p:pic>
      <p:sp>
        <p:nvSpPr>
          <p:cNvPr id="4" name="Rectangle 3"/>
          <p:cNvSpPr/>
          <p:nvPr userDrawn="1"/>
        </p:nvSpPr>
        <p:spPr>
          <a:xfrm>
            <a:off x="4269216" y="6152109"/>
            <a:ext cx="3653564" cy="261610"/>
          </a:xfrm>
          <a:prstGeom prst="rect">
            <a:avLst/>
          </a:prstGeom>
        </p:spPr>
        <p:txBody>
          <a:bodyPr wrap="none">
            <a:spAutoFit/>
          </a:bodyPr>
          <a:lstStyle/>
          <a:p>
            <a:pPr algn="ctr"/>
            <a:r>
              <a:rPr lang="en-US" sz="1100" b="0" i="0" dirty="0">
                <a:solidFill>
                  <a:schemeClr val="bg1">
                    <a:alpha val="20000"/>
                  </a:schemeClr>
                </a:solidFill>
                <a:latin typeface="Arial" charset="0"/>
                <a:ea typeface="Arial" charset="0"/>
                <a:cs typeface="Arial" charset="0"/>
              </a:rPr>
              <a:t> © 2017 by Intellectual Reserve, Inc. All rights reserved.</a:t>
            </a: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rot="5400000">
            <a:off x="6544867" y="1210865"/>
            <a:ext cx="6857998" cy="4436268"/>
          </a:xfrm>
          <a:prstGeom prst="rect">
            <a:avLst/>
          </a:prstGeom>
        </p:spPr>
      </p:pic>
      <p:sp>
        <p:nvSpPr>
          <p:cNvPr id="2" name="Title 1"/>
          <p:cNvSpPr>
            <a:spLocks noGrp="1"/>
          </p:cNvSpPr>
          <p:nvPr>
            <p:ph type="ctrTitle" hasCustomPrompt="1"/>
          </p:nvPr>
        </p:nvSpPr>
        <p:spPr>
          <a:xfrm>
            <a:off x="1146182" y="618867"/>
            <a:ext cx="7388218" cy="1259027"/>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all" baseline="0">
                <a:solidFill>
                  <a:schemeClr val="accent1"/>
                </a:solidFill>
                <a:latin typeface="Arial" charset="0"/>
                <a:ea typeface="Arial" charset="0"/>
                <a:cs typeface="Arial" charset="0"/>
              </a:defRPr>
            </a:lvl1pPr>
          </a:lstStyle>
          <a:p>
            <a:r>
              <a:rPr lang="en-US" dirty="0"/>
              <a:t>PRESENTATION </a:t>
            </a:r>
            <a:br>
              <a:rPr lang="en-US" dirty="0"/>
            </a:br>
            <a:r>
              <a:rPr lang="en-US" dirty="0"/>
              <a:t>TITLE HERE</a:t>
            </a:r>
          </a:p>
        </p:txBody>
      </p:sp>
      <p:sp>
        <p:nvSpPr>
          <p:cNvPr id="10" name="Text Placeholder 2"/>
          <p:cNvSpPr>
            <a:spLocks noGrp="1"/>
          </p:cNvSpPr>
          <p:nvPr>
            <p:ph type="body" idx="1" hasCustomPrompt="1"/>
          </p:nvPr>
        </p:nvSpPr>
        <p:spPr>
          <a:xfrm>
            <a:off x="1152808" y="2251557"/>
            <a:ext cx="7381592" cy="383668"/>
          </a:xfrm>
        </p:spPr>
        <p:txBody>
          <a:bodyPr>
            <a:noAutofit/>
          </a:bodyPr>
          <a:lstStyle>
            <a:lvl1pPr marL="0" indent="0" algn="l">
              <a:buNone/>
              <a:defRPr sz="2800" b="0" i="0">
                <a:solidFill>
                  <a:schemeClr val="tx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Date Placeholder 3"/>
          <p:cNvSpPr>
            <a:spLocks noGrp="1"/>
          </p:cNvSpPr>
          <p:nvPr>
            <p:ph type="dt" sz="half" idx="10"/>
          </p:nvPr>
        </p:nvSpPr>
        <p:spPr>
          <a:xfrm>
            <a:off x="1166060" y="6131829"/>
            <a:ext cx="3890756" cy="511175"/>
          </a:xfrm>
          <a:prstGeom prst="rect">
            <a:avLst/>
          </a:prstGeom>
        </p:spPr>
        <p:txBody>
          <a:bodyPr anchor="t"/>
          <a:lstStyle>
            <a:lvl1pPr>
              <a:defRPr sz="900">
                <a:solidFill>
                  <a:schemeClr val="tx1"/>
                </a:solidFill>
                <a:latin typeface="Zoram ldsLat" charset="0"/>
                <a:ea typeface="Zoram ldsLat" charset="0"/>
                <a:cs typeface="Zoram ldsLat" charset="0"/>
              </a:defRPr>
            </a:lvl1pPr>
          </a:lstStyle>
          <a:p>
            <a:r>
              <a:rPr lang="en-US" dirty="0">
                <a:latin typeface="Arial" charset="0"/>
                <a:ea typeface="Arial" charset="0"/>
                <a:cs typeface="Arial" charset="0"/>
              </a:rPr>
              <a:t>Department Name Here  Confidential—for headquarters use only  © 2017 by Intellectual Reserve, Inc. All Rights Reserved. PD#88888888</a:t>
            </a: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2 - Background Image">
    <p:bg>
      <p:bgPr>
        <a:solidFill>
          <a:schemeClr val="bg1">
            <a:lumMod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rot="5400000">
            <a:off x="6544867" y="1210865"/>
            <a:ext cx="6857998" cy="4436268"/>
          </a:xfrm>
          <a:prstGeom prst="rect">
            <a:avLst/>
          </a:prstGeom>
        </p:spPr>
      </p:pic>
      <p:sp>
        <p:nvSpPr>
          <p:cNvPr id="2" name="Title 1"/>
          <p:cNvSpPr>
            <a:spLocks noGrp="1"/>
          </p:cNvSpPr>
          <p:nvPr>
            <p:ph type="ctrTitle" hasCustomPrompt="1"/>
          </p:nvPr>
        </p:nvSpPr>
        <p:spPr>
          <a:xfrm>
            <a:off x="1146182" y="618867"/>
            <a:ext cx="7388218" cy="1259027"/>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all" baseline="0">
                <a:solidFill>
                  <a:schemeClr val="bg1"/>
                </a:solidFill>
                <a:latin typeface="Arial" charset="0"/>
                <a:ea typeface="Arial" charset="0"/>
                <a:cs typeface="Arial" charset="0"/>
              </a:defRPr>
            </a:lvl1pPr>
          </a:lstStyle>
          <a:p>
            <a:r>
              <a:rPr lang="en-US" dirty="0"/>
              <a:t>PRESENTATION </a:t>
            </a:r>
            <a:br>
              <a:rPr lang="en-US" dirty="0"/>
            </a:br>
            <a:r>
              <a:rPr lang="en-US" dirty="0"/>
              <a:t>TITLE HERE</a:t>
            </a:r>
          </a:p>
        </p:txBody>
      </p:sp>
      <p:sp>
        <p:nvSpPr>
          <p:cNvPr id="10" name="Text Placeholder 2"/>
          <p:cNvSpPr>
            <a:spLocks noGrp="1"/>
          </p:cNvSpPr>
          <p:nvPr>
            <p:ph type="body" idx="1" hasCustomPrompt="1"/>
          </p:nvPr>
        </p:nvSpPr>
        <p:spPr>
          <a:xfrm>
            <a:off x="1152808" y="2251557"/>
            <a:ext cx="7381592" cy="383668"/>
          </a:xfrm>
        </p:spPr>
        <p:txBody>
          <a:bodyPr>
            <a:noAutofit/>
          </a:bodyPr>
          <a:lstStyle>
            <a:lvl1pPr marL="0" indent="0" algn="l">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Date Placeholder 3"/>
          <p:cNvSpPr>
            <a:spLocks noGrp="1"/>
          </p:cNvSpPr>
          <p:nvPr>
            <p:ph type="dt" sz="half" idx="10"/>
          </p:nvPr>
        </p:nvSpPr>
        <p:spPr>
          <a:xfrm>
            <a:off x="1166060" y="6131829"/>
            <a:ext cx="3890756" cy="511175"/>
          </a:xfrm>
          <a:prstGeom prst="rect">
            <a:avLst/>
          </a:prstGeom>
        </p:spPr>
        <p:txBody>
          <a:bodyPr anchor="t"/>
          <a:lstStyle>
            <a:lvl1pPr>
              <a:defRPr sz="90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Department Name Here  Confidential—for headquarters use only  © 2017 by Intellectual Reserve, Inc. All Rights Reserved. PD#88888888</a:t>
            </a:r>
          </a:p>
        </p:txBody>
      </p:sp>
      <p:sp>
        <p:nvSpPr>
          <p:cNvPr id="7" name="Text Placeholder 7"/>
          <p:cNvSpPr>
            <a:spLocks noGrp="1"/>
          </p:cNvSpPr>
          <p:nvPr>
            <p:ph type="body" sz="quarter" idx="12" hasCustomPrompt="1"/>
          </p:nvPr>
        </p:nvSpPr>
        <p:spPr>
          <a:xfrm>
            <a:off x="3323229" y="3497840"/>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sp>
        <p:nvSpPr>
          <p:cNvPr id="12" name="Rectangle 11"/>
          <p:cNvSpPr/>
          <p:nvPr userDrawn="1"/>
        </p:nvSpPr>
        <p:spPr>
          <a:xfrm>
            <a:off x="0" y="3429000"/>
            <a:ext cx="1219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7190" y="3423872"/>
            <a:ext cx="12667102" cy="3282593"/>
          </a:xfrm>
          <a:prstGeom prst="rect">
            <a:avLst/>
          </a:prstGeom>
        </p:spPr>
      </p:pic>
      <p:sp>
        <p:nvSpPr>
          <p:cNvPr id="2" name="Title 1"/>
          <p:cNvSpPr>
            <a:spLocks noGrp="1"/>
          </p:cNvSpPr>
          <p:nvPr>
            <p:ph type="ctrTitle" hasCustomPrompt="1"/>
          </p:nvPr>
        </p:nvSpPr>
        <p:spPr>
          <a:xfrm>
            <a:off x="1152808" y="634659"/>
            <a:ext cx="11039192" cy="1362091"/>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accent1"/>
                </a:solidFill>
                <a:latin typeface="Arial" charset="0"/>
                <a:ea typeface="Arial" charset="0"/>
                <a:cs typeface="Arial" charset="0"/>
              </a:defRPr>
            </a:lvl1pPr>
          </a:lstStyle>
          <a:p>
            <a:r>
              <a:rPr lang="en-US" dirty="0"/>
              <a:t>Presentation title</a:t>
            </a:r>
          </a:p>
        </p:txBody>
      </p:sp>
      <p:sp>
        <p:nvSpPr>
          <p:cNvPr id="4" name="Date Placeholder 3"/>
          <p:cNvSpPr>
            <a:spLocks noGrp="1"/>
          </p:cNvSpPr>
          <p:nvPr>
            <p:ph type="dt" sz="half" idx="10"/>
          </p:nvPr>
        </p:nvSpPr>
        <p:spPr>
          <a:xfrm>
            <a:off x="7136919" y="5886839"/>
            <a:ext cx="3945871" cy="511175"/>
          </a:xfrm>
          <a:prstGeom prst="rect">
            <a:avLst/>
          </a:prstGeom>
        </p:spPr>
        <p:txBody>
          <a:bodyPr anchor="t"/>
          <a:lstStyle>
            <a:lvl1pPr algn="r">
              <a:defRPr sz="900" b="0" i="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Confidential—for headquarters use only  </a:t>
            </a:r>
          </a:p>
          <a:p>
            <a:r>
              <a:rPr lang="en-US" dirty="0">
                <a:latin typeface="Arial" charset="0"/>
                <a:ea typeface="Arial" charset="0"/>
                <a:cs typeface="Arial" charset="0"/>
              </a:rPr>
              <a:t>© 2017 by Intellectual Reserve, Inc. All Rights Reserved. PD#88888888</a:t>
            </a:r>
          </a:p>
        </p:txBody>
      </p:sp>
      <p:sp>
        <p:nvSpPr>
          <p:cNvPr id="5" name="Footer Placeholder 4"/>
          <p:cNvSpPr>
            <a:spLocks noGrp="1"/>
          </p:cNvSpPr>
          <p:nvPr>
            <p:ph type="ftr" sz="quarter" idx="11"/>
          </p:nvPr>
        </p:nvSpPr>
        <p:spPr>
          <a:xfrm>
            <a:off x="7342063" y="5428832"/>
            <a:ext cx="3740727"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18" name="Text Placeholder 2"/>
          <p:cNvSpPr>
            <a:spLocks noGrp="1"/>
          </p:cNvSpPr>
          <p:nvPr>
            <p:ph type="body" idx="1"/>
          </p:nvPr>
        </p:nvSpPr>
        <p:spPr>
          <a:xfrm>
            <a:off x="1152808" y="2019740"/>
            <a:ext cx="10194642" cy="464239"/>
          </a:xfrm>
        </p:spPr>
        <p:txBody>
          <a:bodyPr>
            <a:noAutofit/>
          </a:bodyPr>
          <a:lstStyle>
            <a:lvl1pPr marL="0" indent="0" algn="l">
              <a:buNone/>
              <a:defRPr sz="2800" b="0" i="0">
                <a:solidFill>
                  <a:schemeClr val="tx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40000"/>
            <a:extLst>
              <a:ext uri="{28A0092B-C50C-407E-A947-70E740481C1C}">
                <a14:useLocalDpi xmlns:a14="http://schemas.microsoft.com/office/drawing/2010/main" val="0"/>
              </a:ext>
            </a:extLst>
          </a:blip>
          <a:stretch>
            <a:fillRect/>
          </a:stretch>
        </p:blipFill>
        <p:spPr>
          <a:xfrm rot="16200000" flipH="1">
            <a:off x="-1210865" y="1210865"/>
            <a:ext cx="6858000" cy="4436269"/>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Confidential—for headquarters use only  </a:t>
            </a:r>
          </a:p>
          <a:p>
            <a:r>
              <a:rPr lang="en-US" dirty="0">
                <a:latin typeface="Arial" charset="0"/>
                <a:ea typeface="Arial" charset="0"/>
                <a:cs typeface="Arial" charset="0"/>
              </a:rPr>
              <a:t>© 2017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7"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bg1"/>
                </a:solidFill>
                <a:latin typeface="Arial" charset="0"/>
                <a:ea typeface="Arial" charset="0"/>
                <a:cs typeface="Arial" charset="0"/>
              </a:defRPr>
            </a:lvl1pPr>
          </a:lstStyle>
          <a:p>
            <a:r>
              <a:rPr lang="en-US" dirty="0"/>
              <a:t>Presentation title</a:t>
            </a:r>
            <a:br>
              <a:rPr lang="en-US" dirty="0"/>
            </a:br>
            <a:r>
              <a:rPr lang="en-US" dirty="0"/>
              <a:t>Goes Here</a:t>
            </a:r>
          </a:p>
        </p:txBody>
      </p:sp>
      <p:sp>
        <p:nvSpPr>
          <p:cNvPr id="8" name="Text Placeholder 2"/>
          <p:cNvSpPr>
            <a:spLocks noGrp="1"/>
          </p:cNvSpPr>
          <p:nvPr>
            <p:ph type="body" idx="1" hasCustomPrompt="1"/>
          </p:nvPr>
        </p:nvSpPr>
        <p:spPr>
          <a:xfrm>
            <a:off x="1152808" y="2926822"/>
            <a:ext cx="9819992" cy="383668"/>
          </a:xfrm>
        </p:spPr>
        <p:txBody>
          <a:bodyPr>
            <a:noAutofit/>
          </a:bodyPr>
          <a:lstStyle>
            <a:lvl1pPr marL="0" indent="0" algn="l">
              <a:lnSpc>
                <a:spcPct val="100000"/>
              </a:lnSpc>
              <a:buNone/>
              <a:defRPr sz="2800" b="0" i="0" cap="all" baseline="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5 - Image Background">
    <p:spTree>
      <p:nvGrpSpPr>
        <p:cNvPr id="1" name=""/>
        <p:cNvGrpSpPr/>
        <p:nvPr/>
      </p:nvGrpSpPr>
      <p:grpSpPr>
        <a:xfrm>
          <a:off x="0" y="0"/>
          <a:ext cx="0" cy="0"/>
          <a:chOff x="0" y="0"/>
          <a:chExt cx="0" cy="0"/>
        </a:xfrm>
      </p:grpSpPr>
      <p:sp>
        <p:nvSpPr>
          <p:cNvPr id="12" name="Rectangle 11"/>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rot="16200000">
            <a:off x="-1557658" y="1287628"/>
            <a:ext cx="7814141" cy="5054773"/>
          </a:xfrm>
          <a:prstGeom prst="rect">
            <a:avLst/>
          </a:prstGeom>
        </p:spPr>
      </p:pic>
      <p:sp>
        <p:nvSpPr>
          <p:cNvPr id="2" name="Title 1"/>
          <p:cNvSpPr>
            <a:spLocks noGrp="1"/>
          </p:cNvSpPr>
          <p:nvPr>
            <p:ph type="ctrTitle" hasCustomPrompt="1"/>
          </p:nvPr>
        </p:nvSpPr>
        <p:spPr>
          <a:xfrm>
            <a:off x="477865" y="1047625"/>
            <a:ext cx="4931044" cy="1378248"/>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bg1"/>
                </a:solidFill>
                <a:latin typeface="Arial" charset="0"/>
                <a:ea typeface="Arial" charset="0"/>
                <a:cs typeface="Arial" charset="0"/>
              </a:defRPr>
            </a:lvl1pPr>
          </a:lstStyle>
          <a:p>
            <a:r>
              <a:rPr lang="en-US" dirty="0"/>
              <a:t>Presentation Title Here</a:t>
            </a:r>
          </a:p>
        </p:txBody>
      </p:sp>
      <p:sp>
        <p:nvSpPr>
          <p:cNvPr id="18" name="Text Placeholder 2"/>
          <p:cNvSpPr>
            <a:spLocks noGrp="1"/>
          </p:cNvSpPr>
          <p:nvPr>
            <p:ph type="body" idx="1"/>
          </p:nvPr>
        </p:nvSpPr>
        <p:spPr>
          <a:xfrm>
            <a:off x="477865" y="2723340"/>
            <a:ext cx="4931044" cy="1091675"/>
          </a:xfrm>
        </p:spPr>
        <p:txBody>
          <a:bodyPr>
            <a:noAutofit/>
          </a:bodyPr>
          <a:lstStyle>
            <a:lvl1pPr marL="0" indent="0" algn="l">
              <a:lnSpc>
                <a:spcPct val="100000"/>
              </a:lnSpc>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Date Placeholder 3"/>
          <p:cNvSpPr>
            <a:spLocks noGrp="1"/>
          </p:cNvSpPr>
          <p:nvPr>
            <p:ph type="dt" sz="half" idx="10"/>
          </p:nvPr>
        </p:nvSpPr>
        <p:spPr>
          <a:xfrm>
            <a:off x="609600" y="5954712"/>
            <a:ext cx="4931043"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Department Goes Here  Confidential—for headquarters use only  </a:t>
            </a:r>
          </a:p>
          <a:p>
            <a:r>
              <a:rPr lang="en-US" dirty="0">
                <a:latin typeface="Arial" charset="0"/>
                <a:ea typeface="Arial" charset="0"/>
                <a:cs typeface="Arial" charset="0"/>
              </a:rPr>
              <a:t>© 2017 by Intellectual Reserve, Inc. All Rights Reserved. PD#88888888</a:t>
            </a:r>
          </a:p>
        </p:txBody>
      </p:sp>
      <p:sp>
        <p:nvSpPr>
          <p:cNvPr id="9" name="Text Placeholder 7"/>
          <p:cNvSpPr>
            <a:spLocks noGrp="1"/>
          </p:cNvSpPr>
          <p:nvPr>
            <p:ph type="body" sz="quarter" idx="12" hasCustomPrompt="1"/>
          </p:nvPr>
        </p:nvSpPr>
        <p:spPr>
          <a:xfrm>
            <a:off x="6821358" y="2170734"/>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6 - Image Background">
    <p:spTree>
      <p:nvGrpSpPr>
        <p:cNvPr id="1" name=""/>
        <p:cNvGrpSpPr/>
        <p:nvPr/>
      </p:nvGrpSpPr>
      <p:grpSpPr>
        <a:xfrm>
          <a:off x="0" y="0"/>
          <a:ext cx="0" cy="0"/>
          <a:chOff x="0" y="0"/>
          <a:chExt cx="0" cy="0"/>
        </a:xfrm>
      </p:grpSpPr>
      <p:sp>
        <p:nvSpPr>
          <p:cNvPr id="12" name="Rectangle 11"/>
          <p:cNvSpPr/>
          <p:nvPr userDrawn="1"/>
        </p:nvSpPr>
        <p:spPr>
          <a:xfrm>
            <a:off x="0" y="3722914"/>
            <a:ext cx="12192000" cy="31350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90000"/>
            <a:extLst>
              <a:ext uri="{28A0092B-C50C-407E-A947-70E740481C1C}">
                <a14:useLocalDpi xmlns:a14="http://schemas.microsoft.com/office/drawing/2010/main" val="0"/>
              </a:ext>
            </a:extLst>
          </a:blip>
          <a:stretch>
            <a:fillRect/>
          </a:stretch>
        </p:blipFill>
        <p:spPr>
          <a:xfrm flipH="1" flipV="1">
            <a:off x="6800" y="892777"/>
            <a:ext cx="12178399" cy="3155949"/>
          </a:xfrm>
          <a:prstGeom prst="rect">
            <a:avLst/>
          </a:prstGeom>
        </p:spPr>
      </p:pic>
      <p:sp>
        <p:nvSpPr>
          <p:cNvPr id="2" name="Title 1"/>
          <p:cNvSpPr>
            <a:spLocks noGrp="1"/>
          </p:cNvSpPr>
          <p:nvPr>
            <p:ph type="ctrTitle" hasCustomPrompt="1"/>
          </p:nvPr>
        </p:nvSpPr>
        <p:spPr>
          <a:xfrm>
            <a:off x="576404" y="3884555"/>
            <a:ext cx="11039192" cy="1990151"/>
          </a:xfrm>
        </p:spPr>
        <p:txBody>
          <a:bodyPr anchor="t">
            <a:noAutofit/>
          </a:bodyPr>
          <a:lstStyle>
            <a:lvl1pPr marL="0" marR="0" indent="0" algn="ctr" defTabSz="914400" rtl="0" eaLnBrk="1" fontAlgn="auto" latinLnBrk="0" hangingPunct="1">
              <a:lnSpc>
                <a:spcPct val="100000"/>
              </a:lnSpc>
              <a:spcBef>
                <a:spcPct val="0"/>
              </a:spcBef>
              <a:spcAft>
                <a:spcPts val="0"/>
              </a:spcAft>
              <a:buClrTx/>
              <a:buSzTx/>
              <a:buFontTx/>
              <a:buNone/>
              <a:tabLst/>
              <a:defRPr sz="5400" b="1" i="0" cap="none" baseline="0">
                <a:solidFill>
                  <a:schemeClr val="bg1"/>
                </a:solidFill>
                <a:latin typeface="Arial" charset="0"/>
                <a:ea typeface="Arial" charset="0"/>
                <a:cs typeface="Arial" charset="0"/>
              </a:defRPr>
            </a:lvl1pPr>
          </a:lstStyle>
          <a:p>
            <a:r>
              <a:rPr lang="en-US" dirty="0"/>
              <a:t>Presentation title</a:t>
            </a:r>
            <a:br>
              <a:rPr lang="en-US" dirty="0"/>
            </a:br>
            <a:r>
              <a:rPr lang="en-US" dirty="0"/>
              <a:t>Goes Here</a:t>
            </a:r>
          </a:p>
        </p:txBody>
      </p:sp>
      <p:sp>
        <p:nvSpPr>
          <p:cNvPr id="4" name="Date Placeholder 3"/>
          <p:cNvSpPr>
            <a:spLocks noGrp="1"/>
          </p:cNvSpPr>
          <p:nvPr>
            <p:ph type="dt" sz="half" idx="10"/>
          </p:nvPr>
        </p:nvSpPr>
        <p:spPr>
          <a:xfrm>
            <a:off x="1597058" y="6299426"/>
            <a:ext cx="9011135" cy="275744"/>
          </a:xfrm>
          <a:prstGeom prst="rect">
            <a:avLst/>
          </a:prstGeom>
        </p:spPr>
        <p:txBody>
          <a:bodyPr anchor="t"/>
          <a:lstStyle>
            <a:lvl1pPr algn="ctr">
              <a:defRPr sz="900" b="0" i="0">
                <a:solidFill>
                  <a:schemeClr val="bg1"/>
                </a:solidFill>
                <a:latin typeface="Arial" charset="0"/>
                <a:ea typeface="Arial" charset="0"/>
                <a:cs typeface="Arial" charset="0"/>
              </a:defRPr>
            </a:lvl1pPr>
          </a:lstStyle>
          <a:p>
            <a:r>
              <a:rPr lang="en-US" dirty="0"/>
              <a:t>Confidential—for headquarters use only   |  © 2017 by Intellectual Reserve, Inc. All Rights Reserved. PD#88888888</a:t>
            </a:r>
          </a:p>
        </p:txBody>
      </p:sp>
      <p:sp>
        <p:nvSpPr>
          <p:cNvPr id="10" name="Text Placeholder 2"/>
          <p:cNvSpPr>
            <a:spLocks noGrp="1"/>
          </p:cNvSpPr>
          <p:nvPr>
            <p:ph type="body" idx="1"/>
          </p:nvPr>
        </p:nvSpPr>
        <p:spPr>
          <a:xfrm>
            <a:off x="841512" y="5702008"/>
            <a:ext cx="10515600" cy="383668"/>
          </a:xfrm>
        </p:spPr>
        <p:txBody>
          <a:bodyPr>
            <a:noAutofit/>
          </a:bodyPr>
          <a:lstStyle>
            <a:lvl1pPr marL="0" indent="0" algn="ctr">
              <a:lnSpc>
                <a:spcPct val="100000"/>
              </a:lnSpc>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4" name="Text Placeholder 7"/>
          <p:cNvSpPr>
            <a:spLocks noGrp="1"/>
          </p:cNvSpPr>
          <p:nvPr>
            <p:ph type="body" sz="quarter" idx="12" hasCustomPrompt="1"/>
          </p:nvPr>
        </p:nvSpPr>
        <p:spPr>
          <a:xfrm>
            <a:off x="3067879" y="935936"/>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spTree>
      <p:nvGrpSpPr>
        <p:cNvPr id="1" name=""/>
        <p:cNvGrpSpPr/>
        <p:nvPr/>
      </p:nvGrpSpPr>
      <p:grpSpPr>
        <a:xfrm>
          <a:off x="0" y="0"/>
          <a:ext cx="0" cy="0"/>
          <a:chOff x="0" y="0"/>
          <a:chExt cx="0" cy="0"/>
        </a:xfrm>
      </p:grpSpPr>
      <p:sp>
        <p:nvSpPr>
          <p:cNvPr id="2" name="Title 1"/>
          <p:cNvSpPr>
            <a:spLocks noGrp="1"/>
          </p:cNvSpPr>
          <p:nvPr>
            <p:ph type="title"/>
          </p:nvPr>
        </p:nvSpPr>
        <p:spPr>
          <a:xfrm>
            <a:off x="1257300" y="723900"/>
            <a:ext cx="9788386" cy="2019300"/>
          </a:xfrm>
        </p:spPr>
        <p:txBody>
          <a:bodyPr anchor="b">
            <a:normAutofit/>
          </a:bodyPr>
          <a:lstStyle>
            <a:lvl1pPr algn="l">
              <a:defRPr sz="4000" b="1"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57300" y="2889285"/>
            <a:ext cx="9788386" cy="1500187"/>
          </a:xfrm>
        </p:spPr>
        <p:txBody>
          <a:bodyPr>
            <a:normAutofit/>
          </a:bodyPr>
          <a:lstStyle>
            <a:lvl1pPr marL="0" indent="0" algn="l">
              <a:buNone/>
              <a:defRPr sz="2800" b="0" i="0">
                <a:solidFill>
                  <a:schemeClr val="accent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Slide Number Placeholder 5"/>
          <p:cNvSpPr>
            <a:spLocks noGrp="1"/>
          </p:cNvSpPr>
          <p:nvPr>
            <p:ph type="sldNum" sz="quarter" idx="4"/>
          </p:nvPr>
        </p:nvSpPr>
        <p:spPr>
          <a:xfrm>
            <a:off x="73151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chemeClr val="accent1"/>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1257300" y="723900"/>
            <a:ext cx="9788386" cy="2019300"/>
          </a:xfrm>
        </p:spPr>
        <p:txBody>
          <a:bodyPr anchor="b">
            <a:normAutofit/>
          </a:bodyPr>
          <a:lstStyle>
            <a:lvl1pPr algn="l">
              <a:defRPr sz="4000" b="1" i="0" cap="none" baseline="0">
                <a:solidFill>
                  <a:schemeClr val="bg1"/>
                </a:solidFill>
                <a:latin typeface="Arial" charset="0"/>
                <a:ea typeface="Arial" charset="0"/>
                <a:cs typeface="Arial" charset="0"/>
              </a:defRPr>
            </a:lvl1pPr>
          </a:lstStyle>
          <a:p>
            <a:r>
              <a:rPr lang="en-US" dirty="0"/>
              <a:t>Click to edit Master title style</a:t>
            </a:r>
          </a:p>
        </p:txBody>
      </p:sp>
      <p:sp>
        <p:nvSpPr>
          <p:cNvPr id="9" name="Text Placeholder 2"/>
          <p:cNvSpPr>
            <a:spLocks noGrp="1"/>
          </p:cNvSpPr>
          <p:nvPr>
            <p:ph type="body" idx="1"/>
          </p:nvPr>
        </p:nvSpPr>
        <p:spPr>
          <a:xfrm>
            <a:off x="1257300" y="2889285"/>
            <a:ext cx="9788386" cy="1500187"/>
          </a:xfrm>
        </p:spPr>
        <p:txBody>
          <a:bodyPr>
            <a:normAutofit/>
          </a:bodyPr>
          <a:lstStyle>
            <a:lvl1pPr marL="0" indent="0" algn="l">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7300" y="723900"/>
            <a:ext cx="9788386" cy="2019300"/>
          </a:xfrm>
        </p:spPr>
        <p:txBody>
          <a:bodyPr anchor="b">
            <a:normAutofit/>
          </a:bodyPr>
          <a:lstStyle>
            <a:lvl1pPr algn="l">
              <a:lnSpc>
                <a:spcPct val="100000"/>
              </a:lnSpc>
              <a:defRPr sz="4000" b="1">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57300" y="2889285"/>
            <a:ext cx="9788386" cy="1500187"/>
          </a:xfrm>
        </p:spPr>
        <p:txBody>
          <a:bodyPr>
            <a:normAutofit/>
          </a:bodyPr>
          <a:lstStyle>
            <a:lvl1pPr marL="0" indent="0" algn="l">
              <a:buNone/>
              <a:defRPr sz="2800" b="0" i="0">
                <a:solidFill>
                  <a:schemeClr val="accent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40000"/>
            <a:extLst>
              <a:ext uri="{28A0092B-C50C-407E-A947-70E740481C1C}">
                <a14:useLocalDpi xmlns:a14="http://schemas.microsoft.com/office/drawing/2010/main" val="0"/>
              </a:ext>
            </a:extLst>
          </a:blip>
          <a:stretch>
            <a:fillRect/>
          </a:stretch>
        </p:blipFill>
        <p:spPr>
          <a:xfrm rot="16200000" flipH="1">
            <a:off x="-1210865" y="1210865"/>
            <a:ext cx="6858000" cy="4436269"/>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Confidential—for headquarters use only  </a:t>
            </a:r>
          </a:p>
          <a:p>
            <a:r>
              <a:rPr lang="en-US" dirty="0">
                <a:latin typeface="Arial" charset="0"/>
                <a:ea typeface="Arial" charset="0"/>
                <a:cs typeface="Arial" charset="0"/>
              </a:rPr>
              <a:t>© 2017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7"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bg1"/>
                </a:solidFill>
                <a:latin typeface="Arial" charset="0"/>
                <a:ea typeface="Arial" charset="0"/>
                <a:cs typeface="Arial" charset="0"/>
              </a:defRPr>
            </a:lvl1pPr>
          </a:lstStyle>
          <a:p>
            <a:r>
              <a:rPr lang="en-US" dirty="0"/>
              <a:t>Presentation title</a:t>
            </a:r>
            <a:br>
              <a:rPr lang="en-US" dirty="0"/>
            </a:br>
            <a:r>
              <a:rPr lang="en-US" dirty="0"/>
              <a:t>Goes Here</a:t>
            </a:r>
          </a:p>
        </p:txBody>
      </p:sp>
      <p:sp>
        <p:nvSpPr>
          <p:cNvPr id="8" name="Text Placeholder 2"/>
          <p:cNvSpPr>
            <a:spLocks noGrp="1"/>
          </p:cNvSpPr>
          <p:nvPr>
            <p:ph type="body" idx="1" hasCustomPrompt="1"/>
          </p:nvPr>
        </p:nvSpPr>
        <p:spPr>
          <a:xfrm>
            <a:off x="1152808" y="2926822"/>
            <a:ext cx="9819992" cy="383668"/>
          </a:xfrm>
        </p:spPr>
        <p:txBody>
          <a:bodyPr>
            <a:noAutofit/>
          </a:bodyPr>
          <a:lstStyle>
            <a:lvl1pPr marL="0" indent="0" algn="l">
              <a:lnSpc>
                <a:spcPct val="100000"/>
              </a:lnSpc>
              <a:buNone/>
              <a:defRPr sz="2800" b="0" i="0" cap="all" baseline="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1257300" y="2564295"/>
            <a:ext cx="9715500" cy="689112"/>
          </a:xfrm>
        </p:spPr>
        <p:txBody>
          <a:bodyPr anchor="b">
            <a:normAutofit/>
          </a:bodyPr>
          <a:lstStyle>
            <a:lvl1pPr algn="ctr">
              <a:lnSpc>
                <a:spcPct val="100000"/>
              </a:lnSpc>
              <a:defRPr sz="3600" b="1">
                <a:solidFill>
                  <a:schemeClr val="bg1"/>
                </a:solidFill>
              </a:defRPr>
            </a:lvl1pPr>
          </a:lstStyle>
          <a:p>
            <a:r>
              <a:rPr lang="en-US" dirty="0"/>
              <a:t>CLICK TO EDIT MASTER TITLE STYLE</a:t>
            </a:r>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u="none" baseline="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solidFill>
          <a:schemeClr val="accent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338164" y="723900"/>
            <a:ext cx="8707522" cy="2019300"/>
          </a:xfrm>
        </p:spPr>
        <p:txBody>
          <a:bodyPr anchor="b">
            <a:normAutofit/>
          </a:bodyPr>
          <a:lstStyle>
            <a:lvl1pPr algn="l">
              <a:defRPr sz="4000" b="1" cap="none" baseline="0">
                <a:solidFill>
                  <a:schemeClr val="bg1"/>
                </a:solidFill>
              </a:defRPr>
            </a:lvl1pPr>
          </a:lstStyle>
          <a:p>
            <a:r>
              <a:rPr lang="en-US" dirty="0"/>
              <a:t>Click to edit Master title style</a:t>
            </a:r>
          </a:p>
        </p:txBody>
      </p:sp>
      <p:sp>
        <p:nvSpPr>
          <p:cNvPr id="7" name="Text Placeholder 2"/>
          <p:cNvSpPr>
            <a:spLocks noGrp="1"/>
          </p:cNvSpPr>
          <p:nvPr>
            <p:ph type="body" idx="1"/>
          </p:nvPr>
        </p:nvSpPr>
        <p:spPr>
          <a:xfrm>
            <a:off x="2338164" y="2889285"/>
            <a:ext cx="8707522" cy="1500187"/>
          </a:xfrm>
        </p:spPr>
        <p:txBody>
          <a:bodyPr>
            <a:normAutofit/>
          </a:bodyPr>
          <a:lstStyle>
            <a:lvl1pPr marL="0" indent="0" algn="l">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8" name="Picture 7"/>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rot="5400000" flipH="1" flipV="1">
            <a:off x="-2540398" y="2540399"/>
            <a:ext cx="6858000" cy="1777203"/>
          </a:xfrm>
          <a:prstGeom prst="rect">
            <a:avLst/>
          </a:prstGeom>
        </p:spPr>
      </p:pic>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512858" y="371048"/>
            <a:ext cx="10200861" cy="769662"/>
          </a:xfrm>
          <a:prstGeom prst="rect">
            <a:avLst/>
          </a:prstGeom>
        </p:spPr>
        <p:txBody>
          <a:bodyPr vert="horz" lIns="91440" tIns="45720" rIns="91440" bIns="45720" rtlCol="0" anchor="t">
            <a:normAutofit/>
          </a:bodyPr>
          <a:lstStyle>
            <a:lvl1pPr>
              <a:defRPr sz="4000" b="1">
                <a:solidFill>
                  <a:schemeClr val="accent1"/>
                </a:solidFill>
              </a:defRPr>
            </a:lvl1pPr>
          </a:lstStyle>
          <a:p>
            <a:r>
              <a:rPr lang="en-US" dirty="0"/>
              <a:t>CLICK TO EDIT MASTER TITLE STYLE</a:t>
            </a:r>
          </a:p>
        </p:txBody>
      </p:sp>
      <p:sp>
        <p:nvSpPr>
          <p:cNvPr id="8" name="Text Placeholder 2"/>
          <p:cNvSpPr>
            <a:spLocks noGrp="1"/>
          </p:cNvSpPr>
          <p:nvPr>
            <p:ph type="body" idx="1"/>
          </p:nvPr>
        </p:nvSpPr>
        <p:spPr>
          <a:xfrm>
            <a:off x="512858" y="1216012"/>
            <a:ext cx="10200862" cy="4351338"/>
          </a:xfrm>
          <a:prstGeom prst="rect">
            <a:avLst/>
          </a:prstGeom>
        </p:spPr>
        <p:txBody>
          <a:bodyPr vert="horz" lIns="91440" tIns="45720" rIns="91440" bIns="45720" rtlCol="0">
            <a:normAutofit/>
          </a:bodyPr>
          <a:lstStyle>
            <a:lvl1pPr>
              <a:defRPr b="1"/>
            </a:lvl1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Content and 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494467" y="1943101"/>
            <a:ext cx="10187610" cy="3704114"/>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2"/>
          </p:nvPr>
        </p:nvSpPr>
        <p:spPr>
          <a:xfrm>
            <a:off x="494467" y="1144037"/>
            <a:ext cx="10219252" cy="383668"/>
          </a:xfrm>
        </p:spPr>
        <p:txBody>
          <a:bodyPr>
            <a:noAutofit/>
          </a:bodyPr>
          <a:lstStyle>
            <a:lvl1pPr marL="0" indent="0" algn="l">
              <a:lnSpc>
                <a:spcPct val="100000"/>
              </a:lnSpc>
              <a:buNone/>
              <a:defRPr sz="2800" b="0" i="1" cap="none" spc="0" baseline="0">
                <a:solidFill>
                  <a:schemeClr val="accent1"/>
                </a:solidFill>
                <a:latin typeface="Palatino Italic" charset="0"/>
                <a:ea typeface="Palatino Italic" charset="0"/>
                <a:cs typeface="Palatino Italic"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
        <p:nvSpPr>
          <p:cNvPr id="8" name="Title Placeholder 1"/>
          <p:cNvSpPr>
            <a:spLocks noGrp="1"/>
          </p:cNvSpPr>
          <p:nvPr>
            <p:ph type="title"/>
          </p:nvPr>
        </p:nvSpPr>
        <p:spPr>
          <a:xfrm>
            <a:off x="512858" y="371048"/>
            <a:ext cx="10200861" cy="643936"/>
          </a:xfrm>
          <a:prstGeom prst="rect">
            <a:avLst/>
          </a:prstGeom>
        </p:spPr>
        <p:txBody>
          <a:bodyPr vert="horz" lIns="91440" tIns="45720" rIns="91440" bIns="45720" rtlCol="0" anchor="t">
            <a:noAutofit/>
          </a:bodyPr>
          <a:lstStyle>
            <a:lvl1pPr>
              <a:defRPr sz="4000" b="1"/>
            </a:lvl1pPr>
          </a:lstStyle>
          <a:p>
            <a:r>
              <a:rPr lang="en-US" dirty="0"/>
              <a:t>CLICK TO EDIT MASTER TITLE STYLE</a:t>
            </a:r>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reserve="1">
  <p:cSld name="2 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6966" y="371958"/>
            <a:ext cx="10187609" cy="1424610"/>
          </a:xfrm>
        </p:spPr>
        <p:txBody>
          <a:bodyPr anchor="t"/>
          <a:lstStyle>
            <a:lvl1pPr>
              <a:defRPr b="1">
                <a:solidFill>
                  <a:schemeClr val="accent1"/>
                </a:solidFill>
              </a:defRPr>
            </a:lvl1pPr>
          </a:lstStyle>
          <a:p>
            <a:r>
              <a:rPr lang="en-US" dirty="0"/>
              <a:t>CLICK TO EDIT MASTER TITLE STYLE LONGER TITLE GOES HERE</a:t>
            </a:r>
          </a:p>
        </p:txBody>
      </p:sp>
      <p:sp>
        <p:nvSpPr>
          <p:cNvPr id="3" name="Content Placeholder 2"/>
          <p:cNvSpPr>
            <a:spLocks noGrp="1"/>
          </p:cNvSpPr>
          <p:nvPr>
            <p:ph idx="1"/>
          </p:nvPr>
        </p:nvSpPr>
        <p:spPr>
          <a:xfrm>
            <a:off x="516966" y="1889333"/>
            <a:ext cx="10187610" cy="3672301"/>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and Two Column">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609599" y="1219200"/>
            <a:ext cx="4977539"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half" idx="2"/>
          </p:nvPr>
        </p:nvSpPr>
        <p:spPr>
          <a:xfrm>
            <a:off x="6602278" y="1219200"/>
            <a:ext cx="4942022"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1"/>
          <p:cNvSpPr>
            <a:spLocks noGrp="1"/>
          </p:cNvSpPr>
          <p:nvPr>
            <p:ph type="title"/>
          </p:nvPr>
        </p:nvSpPr>
        <p:spPr>
          <a:xfrm>
            <a:off x="512858" y="371048"/>
            <a:ext cx="10200861" cy="769662"/>
          </a:xfrm>
          <a:prstGeom prst="rect">
            <a:avLst/>
          </a:prstGeom>
        </p:spPr>
        <p:txBody>
          <a:bodyPr vert="horz" lIns="91440" tIns="45720" rIns="91440" bIns="45720" rtlCol="0" anchor="t">
            <a:normAutofit/>
          </a:bodyPr>
          <a:lstStyle>
            <a:lvl1pPr>
              <a:defRPr sz="4000" b="1">
                <a:solidFill>
                  <a:schemeClr val="accent1"/>
                </a:solidFill>
              </a:defRPr>
            </a:lvl1pPr>
          </a:lstStyle>
          <a:p>
            <a:r>
              <a:rPr lang="en-US" dirty="0"/>
              <a:t>CLICK TO EDIT MASTER TITLE STYLE</a:t>
            </a:r>
          </a:p>
        </p:txBody>
      </p:sp>
      <p:sp>
        <p:nvSpPr>
          <p:cNvPr id="13"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
        <p:nvSpPr>
          <p:cNvPr id="8" name="Title Placeholder 1"/>
          <p:cNvSpPr>
            <a:spLocks noGrp="1"/>
          </p:cNvSpPr>
          <p:nvPr>
            <p:ph type="title"/>
          </p:nvPr>
        </p:nvSpPr>
        <p:spPr>
          <a:xfrm>
            <a:off x="512858" y="1413464"/>
            <a:ext cx="10200861" cy="769662"/>
          </a:xfrm>
          <a:prstGeom prst="rect">
            <a:avLst/>
          </a:prstGeom>
        </p:spPr>
        <p:txBody>
          <a:bodyPr vert="horz" lIns="91440" tIns="45720" rIns="91440" bIns="45720" rtlCol="0" anchor="t">
            <a:normAutofit/>
          </a:bodyPr>
          <a:lstStyle>
            <a:lvl1pPr>
              <a:defRPr sz="4000" b="1">
                <a:solidFill>
                  <a:schemeClr val="accent1"/>
                </a:solidFill>
              </a:defRPr>
            </a:lvl1pPr>
          </a:lstStyle>
          <a:p>
            <a:r>
              <a:rPr lang="en-US" dirty="0"/>
              <a:t>CLICK TO EDIT MASTER TITLE STYLE</a:t>
            </a:r>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Scripture">
    <p:spTree>
      <p:nvGrpSpPr>
        <p:cNvPr id="1" name=""/>
        <p:cNvGrpSpPr/>
        <p:nvPr/>
      </p:nvGrpSpPr>
      <p:grpSpPr>
        <a:xfrm>
          <a:off x="0" y="0"/>
          <a:ext cx="0" cy="0"/>
          <a:chOff x="0" y="0"/>
          <a:chExt cx="0" cy="0"/>
        </a:xfrm>
      </p:grpSpPr>
      <p:sp>
        <p:nvSpPr>
          <p:cNvPr id="7" name="Title 1"/>
          <p:cNvSpPr>
            <a:spLocks noGrp="1"/>
          </p:cNvSpPr>
          <p:nvPr>
            <p:ph type="title"/>
          </p:nvPr>
        </p:nvSpPr>
        <p:spPr>
          <a:xfrm>
            <a:off x="609600" y="457200"/>
            <a:ext cx="10934700" cy="5329003"/>
          </a:xfrm>
        </p:spPr>
        <p:txBody>
          <a:bodyPr anchor="ctr">
            <a:normAutofit/>
          </a:bodyPr>
          <a:lstStyle>
            <a:lvl1pPr marL="114300" indent="-114300">
              <a:lnSpc>
                <a:spcPct val="100000"/>
              </a:lnSpc>
              <a:tabLst/>
              <a:defRPr sz="2800" b="1">
                <a:solidFill>
                  <a:schemeClr val="accent1"/>
                </a:solidFill>
              </a:defRPr>
            </a:lvl1pPr>
          </a:lstStyle>
          <a:p>
            <a:endParaRPr lang="en-US" dirty="0"/>
          </a:p>
        </p:txBody>
      </p:sp>
      <p:sp>
        <p:nvSpPr>
          <p:cNvPr id="8" name="Text Placeholder 2"/>
          <p:cNvSpPr>
            <a:spLocks noGrp="1"/>
          </p:cNvSpPr>
          <p:nvPr>
            <p:ph type="body" idx="1"/>
          </p:nvPr>
        </p:nvSpPr>
        <p:spPr>
          <a:xfrm>
            <a:off x="1723791" y="5793638"/>
            <a:ext cx="9820509" cy="354402"/>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6"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cripture - Image Backgroun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1257300" y="2564295"/>
            <a:ext cx="9715500" cy="689112"/>
          </a:xfrm>
        </p:spPr>
        <p:txBody>
          <a:bodyPr anchor="b">
            <a:normAutofit/>
          </a:bodyPr>
          <a:lstStyle>
            <a:lvl1pPr algn="ctr">
              <a:defRPr sz="3600" b="1" i="0" cap="none" baseline="0">
                <a:solidFill>
                  <a:schemeClr val="bg1"/>
                </a:solidFill>
                <a:latin typeface="Arial" charset="0"/>
                <a:ea typeface="Arial" charset="0"/>
                <a:cs typeface="Arial" charset="0"/>
              </a:defRPr>
            </a:lvl1pPr>
          </a:lstStyle>
          <a:p>
            <a:endParaRPr lang="en-US" dirty="0"/>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u="none" baseline="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Scripture and Image">
    <p:spTree>
      <p:nvGrpSpPr>
        <p:cNvPr id="1" name=""/>
        <p:cNvGrpSpPr/>
        <p:nvPr/>
      </p:nvGrpSpPr>
      <p:grpSpPr>
        <a:xfrm>
          <a:off x="0" y="0"/>
          <a:ext cx="0" cy="0"/>
          <a:chOff x="0" y="0"/>
          <a:chExt cx="0" cy="0"/>
        </a:xfrm>
      </p:grpSpPr>
      <p:sp>
        <p:nvSpPr>
          <p:cNvPr id="16" name="Title 1"/>
          <p:cNvSpPr>
            <a:spLocks noGrp="1"/>
          </p:cNvSpPr>
          <p:nvPr>
            <p:ph type="title"/>
          </p:nvPr>
        </p:nvSpPr>
        <p:spPr>
          <a:xfrm>
            <a:off x="609600" y="457200"/>
            <a:ext cx="4923295" cy="5146866"/>
          </a:xfrm>
        </p:spPr>
        <p:txBody>
          <a:bodyPr anchor="ctr">
            <a:normAutofit/>
          </a:bodyPr>
          <a:lstStyle>
            <a:lvl1pPr marL="114300" indent="-114300">
              <a:lnSpc>
                <a:spcPct val="100000"/>
              </a:lnSpc>
              <a:tabLst/>
              <a:defRPr sz="2800" b="1">
                <a:solidFill>
                  <a:schemeClr val="accent1"/>
                </a:solidFill>
              </a:defRPr>
            </a:lvl1pPr>
          </a:lstStyle>
          <a:p>
            <a:endParaRPr lang="en-US" dirty="0"/>
          </a:p>
        </p:txBody>
      </p:sp>
      <p:sp>
        <p:nvSpPr>
          <p:cNvPr id="17" name="Text Placeholder 2"/>
          <p:cNvSpPr>
            <a:spLocks noGrp="1"/>
          </p:cNvSpPr>
          <p:nvPr>
            <p:ph type="body" idx="1"/>
          </p:nvPr>
        </p:nvSpPr>
        <p:spPr>
          <a:xfrm>
            <a:off x="609599" y="5793637"/>
            <a:ext cx="4923296"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3"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 Image Background">
    <p:spTree>
      <p:nvGrpSpPr>
        <p:cNvPr id="1" name=""/>
        <p:cNvGrpSpPr/>
        <p:nvPr/>
      </p:nvGrpSpPr>
      <p:grpSpPr>
        <a:xfrm>
          <a:off x="0" y="0"/>
          <a:ext cx="0" cy="0"/>
          <a:chOff x="0" y="0"/>
          <a:chExt cx="0" cy="0"/>
        </a:xfrm>
      </p:grpSpPr>
      <p:sp>
        <p:nvSpPr>
          <p:cNvPr id="12" name="Rectangle 11"/>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rot="16200000">
            <a:off x="-1557658" y="1287628"/>
            <a:ext cx="7814141" cy="5054773"/>
          </a:xfrm>
          <a:prstGeom prst="rect">
            <a:avLst/>
          </a:prstGeom>
        </p:spPr>
      </p:pic>
      <p:sp>
        <p:nvSpPr>
          <p:cNvPr id="2" name="Title 1"/>
          <p:cNvSpPr>
            <a:spLocks noGrp="1"/>
          </p:cNvSpPr>
          <p:nvPr>
            <p:ph type="ctrTitle" hasCustomPrompt="1"/>
          </p:nvPr>
        </p:nvSpPr>
        <p:spPr>
          <a:xfrm>
            <a:off x="477865" y="1047625"/>
            <a:ext cx="4931044" cy="1378248"/>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bg1"/>
                </a:solidFill>
                <a:latin typeface="Arial" charset="0"/>
                <a:ea typeface="Arial" charset="0"/>
                <a:cs typeface="Arial" charset="0"/>
              </a:defRPr>
            </a:lvl1pPr>
          </a:lstStyle>
          <a:p>
            <a:r>
              <a:rPr lang="en-US" dirty="0"/>
              <a:t>Presentation Title Here</a:t>
            </a:r>
          </a:p>
        </p:txBody>
      </p:sp>
      <p:sp>
        <p:nvSpPr>
          <p:cNvPr id="18" name="Text Placeholder 2"/>
          <p:cNvSpPr>
            <a:spLocks noGrp="1"/>
          </p:cNvSpPr>
          <p:nvPr>
            <p:ph type="body" idx="1"/>
          </p:nvPr>
        </p:nvSpPr>
        <p:spPr>
          <a:xfrm>
            <a:off x="477865" y="2723340"/>
            <a:ext cx="4931044" cy="1091675"/>
          </a:xfrm>
        </p:spPr>
        <p:txBody>
          <a:bodyPr>
            <a:noAutofit/>
          </a:bodyPr>
          <a:lstStyle>
            <a:lvl1pPr marL="0" indent="0" algn="l">
              <a:lnSpc>
                <a:spcPct val="100000"/>
              </a:lnSpc>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Date Placeholder 3"/>
          <p:cNvSpPr>
            <a:spLocks noGrp="1"/>
          </p:cNvSpPr>
          <p:nvPr>
            <p:ph type="dt" sz="half" idx="10"/>
          </p:nvPr>
        </p:nvSpPr>
        <p:spPr>
          <a:xfrm>
            <a:off x="609600" y="5954712"/>
            <a:ext cx="4931043"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Department Goes Here  Confidential—for headquarters use only  </a:t>
            </a:r>
          </a:p>
          <a:p>
            <a:r>
              <a:rPr lang="en-US" dirty="0">
                <a:latin typeface="Arial" charset="0"/>
                <a:ea typeface="Arial" charset="0"/>
                <a:cs typeface="Arial" charset="0"/>
              </a:rPr>
              <a:t>© 2017 by Intellectual Reserve, Inc. All Rights Reserved. PD#88888888</a:t>
            </a:r>
          </a:p>
        </p:txBody>
      </p:sp>
      <p:sp>
        <p:nvSpPr>
          <p:cNvPr id="9" name="Text Placeholder 7"/>
          <p:cNvSpPr>
            <a:spLocks noGrp="1"/>
          </p:cNvSpPr>
          <p:nvPr>
            <p:ph type="body" sz="quarter" idx="12" hasCustomPrompt="1"/>
          </p:nvPr>
        </p:nvSpPr>
        <p:spPr>
          <a:xfrm>
            <a:off x="6821358" y="2170734"/>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Image and Scrip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6662057" y="457200"/>
            <a:ext cx="4882243" cy="5329003"/>
          </a:xfrm>
        </p:spPr>
        <p:txBody>
          <a:bodyPr anchor="ctr">
            <a:normAutofit/>
          </a:bodyPr>
          <a:lstStyle>
            <a:lvl1pPr marL="114300" indent="-114300">
              <a:lnSpc>
                <a:spcPct val="100000"/>
              </a:lnSpc>
              <a:tabLst/>
              <a:defRPr sz="2800" b="1">
                <a:solidFill>
                  <a:schemeClr val="accent1"/>
                </a:solidFill>
              </a:defRPr>
            </a:lvl1pPr>
          </a:lstStyle>
          <a:p>
            <a:endParaRPr lang="en-US" dirty="0"/>
          </a:p>
        </p:txBody>
      </p:sp>
      <p:sp>
        <p:nvSpPr>
          <p:cNvPr id="6" name="Text Placeholder 2"/>
          <p:cNvSpPr>
            <a:spLocks noGrp="1"/>
          </p:cNvSpPr>
          <p:nvPr>
            <p:ph type="body" idx="1"/>
          </p:nvPr>
        </p:nvSpPr>
        <p:spPr>
          <a:xfrm>
            <a:off x="6662057" y="5793637"/>
            <a:ext cx="4882243"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8"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Small Image and Quot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 y="1219200"/>
            <a:ext cx="1886768" cy="2012054"/>
          </a:xfrm>
        </p:spPr>
        <p:txBody>
          <a:bodyPr>
            <a:normAutofit/>
          </a:bodyPr>
          <a:lstStyle>
            <a:lvl1pPr>
              <a:defRPr sz="1800"/>
            </a:lvl1pPr>
          </a:lstStyle>
          <a:p>
            <a:endParaRPr lang="en-US" dirty="0"/>
          </a:p>
        </p:txBody>
      </p:sp>
      <p:sp>
        <p:nvSpPr>
          <p:cNvPr id="5" name="Title 1"/>
          <p:cNvSpPr>
            <a:spLocks noGrp="1"/>
          </p:cNvSpPr>
          <p:nvPr>
            <p:ph type="title"/>
          </p:nvPr>
        </p:nvSpPr>
        <p:spPr>
          <a:xfrm>
            <a:off x="3057351" y="1219199"/>
            <a:ext cx="8486950" cy="4567003"/>
          </a:xfrm>
        </p:spPr>
        <p:txBody>
          <a:bodyPr anchor="ctr">
            <a:normAutofit/>
          </a:bodyPr>
          <a:lstStyle>
            <a:lvl1pPr marL="114300" indent="-114300">
              <a:lnSpc>
                <a:spcPct val="100000"/>
              </a:lnSpc>
              <a:tabLst/>
              <a:defRPr sz="2800" b="1">
                <a:solidFill>
                  <a:schemeClr val="accent1"/>
                </a:solidFill>
              </a:defRPr>
            </a:lvl1pPr>
          </a:lstStyle>
          <a:p>
            <a:endParaRPr lang="en-US" dirty="0"/>
          </a:p>
        </p:txBody>
      </p:sp>
      <p:sp>
        <p:nvSpPr>
          <p:cNvPr id="4" name="Text Placeholder 3"/>
          <p:cNvSpPr>
            <a:spLocks noGrp="1"/>
          </p:cNvSpPr>
          <p:nvPr>
            <p:ph type="body" sz="quarter" idx="12"/>
          </p:nvPr>
        </p:nvSpPr>
        <p:spPr>
          <a:xfrm>
            <a:off x="609600" y="3429000"/>
            <a:ext cx="1887538" cy="334963"/>
          </a:xfrm>
        </p:spPr>
        <p:txBody>
          <a:bodyPr>
            <a:noAutofit/>
          </a:bodyPr>
          <a:lstStyle>
            <a:lvl1pPr marL="0" indent="0">
              <a:lnSpc>
                <a:spcPct val="100000"/>
              </a:lnSpc>
              <a:buNone/>
              <a:defRPr sz="1800" b="0" i="0">
                <a:latin typeface="Arial Regular" charset="0"/>
                <a:ea typeface="Arial Regular" charset="0"/>
                <a:cs typeface="Arial Regular" charset="0"/>
              </a:defRPr>
            </a:lvl1pPr>
            <a:lvl2pPr marL="457200" indent="0">
              <a:buNone/>
              <a:defRPr sz="1800">
                <a:latin typeface="Zoram ldsLat" charset="0"/>
                <a:ea typeface="Zoram ldsLat" charset="0"/>
                <a:cs typeface="Zoram ldsLat" charset="0"/>
              </a:defRPr>
            </a:lvl2pPr>
            <a:lvl3pPr marL="914400" indent="0">
              <a:buNone/>
              <a:defRPr sz="1800">
                <a:latin typeface="Zoram ldsLat" charset="0"/>
                <a:ea typeface="Zoram ldsLat" charset="0"/>
                <a:cs typeface="Zoram ldsLat" charset="0"/>
              </a:defRPr>
            </a:lvl3pPr>
            <a:lvl4pPr marL="1371600" indent="0">
              <a:buNone/>
              <a:defRPr sz="1800">
                <a:latin typeface="Zoram ldsLat" charset="0"/>
                <a:ea typeface="Zoram ldsLat" charset="0"/>
                <a:cs typeface="Zoram ldsLat" charset="0"/>
              </a:defRPr>
            </a:lvl4pPr>
            <a:lvl5pPr marL="1828800" indent="0">
              <a:buNone/>
              <a:defRPr sz="1800">
                <a:latin typeface="Zoram ldsLat" charset="0"/>
                <a:ea typeface="Zoram ldsLat" charset="0"/>
                <a:cs typeface="Zoram ldsLat" charset="0"/>
              </a:defRPr>
            </a:lvl5pPr>
          </a:lstStyle>
          <a:p>
            <a:pPr lvl="0"/>
            <a:endParaRPr lang="en-US" dirty="0"/>
          </a:p>
        </p:txBody>
      </p:sp>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
        <p:nvSpPr>
          <p:cNvPr id="6" name="Title 1"/>
          <p:cNvSpPr>
            <a:spLocks noGrp="1"/>
          </p:cNvSpPr>
          <p:nvPr>
            <p:ph type="title"/>
          </p:nvPr>
        </p:nvSpPr>
        <p:spPr>
          <a:xfrm>
            <a:off x="505790" y="383997"/>
            <a:ext cx="5082209" cy="1477616"/>
          </a:xfrm>
        </p:spPr>
        <p:txBody>
          <a:bodyPr anchor="t">
            <a:normAutofit/>
          </a:bodyPr>
          <a:lstStyle>
            <a:lvl1pPr>
              <a:lnSpc>
                <a:spcPct val="100000"/>
              </a:lnSpc>
              <a:defRPr sz="3200" b="1">
                <a:solidFill>
                  <a:schemeClr val="accent1"/>
                </a:solidFill>
              </a:defRPr>
            </a:lvl1pPr>
          </a:lstStyle>
          <a:p>
            <a:r>
              <a:rPr lang="en-US" dirty="0"/>
              <a:t>Click to edit Master title style</a:t>
            </a:r>
          </a:p>
        </p:txBody>
      </p:sp>
      <p:sp>
        <p:nvSpPr>
          <p:cNvPr id="8"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BD1C56"/>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BD1C56"/>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BD1C56"/>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BD1C56"/>
                </a:solidFill>
                <a:effectLst/>
                <a:uLnTx/>
                <a:uFillTx/>
                <a:latin typeface="Arial" charset="0"/>
                <a:ea typeface="Arial" charset="0"/>
                <a:cs typeface="Arial" charset="0"/>
              </a:rPr>
              <a:t>Fifth level</a:t>
            </a:r>
          </a:p>
        </p:txBody>
      </p:sp>
      <p:sp>
        <p:nvSpPr>
          <p:cNvPr id="9"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Image and Content">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12" name="Title 1"/>
          <p:cNvSpPr>
            <a:spLocks noGrp="1"/>
          </p:cNvSpPr>
          <p:nvPr>
            <p:ph type="title"/>
          </p:nvPr>
        </p:nvSpPr>
        <p:spPr>
          <a:xfrm>
            <a:off x="6462091" y="383997"/>
            <a:ext cx="5082209" cy="1477616"/>
          </a:xfrm>
        </p:spPr>
        <p:txBody>
          <a:bodyPr anchor="t">
            <a:normAutofit/>
          </a:bodyPr>
          <a:lstStyle>
            <a:lvl1pPr>
              <a:lnSpc>
                <a:spcPct val="100000"/>
              </a:lnSpc>
              <a:defRPr sz="3500" b="1">
                <a:solidFill>
                  <a:schemeClr val="accent1"/>
                </a:solidFill>
              </a:defRPr>
            </a:lvl1pPr>
          </a:lstStyle>
          <a:p>
            <a:r>
              <a:rPr lang="en-US" dirty="0"/>
              <a:t>Click to edit Master title style</a:t>
            </a:r>
          </a:p>
        </p:txBody>
      </p:sp>
      <p:sp>
        <p:nvSpPr>
          <p:cNvPr id="13" name="Content Placeholder 2"/>
          <p:cNvSpPr>
            <a:spLocks noGrp="1"/>
          </p:cNvSpPr>
          <p:nvPr>
            <p:ph idx="1"/>
          </p:nvPr>
        </p:nvSpPr>
        <p:spPr>
          <a:xfrm>
            <a:off x="6462090"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BD1C56"/>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BD1C56"/>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BD1C56"/>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BD1C56"/>
                </a:solidFill>
                <a:effectLst/>
                <a:uLnTx/>
                <a:uFillTx/>
                <a:latin typeface="Arial" charset="0"/>
                <a:ea typeface="Arial" charset="0"/>
                <a:cs typeface="Arial" charset="0"/>
              </a:rPr>
              <a:t>Fifth level</a:t>
            </a:r>
          </a:p>
        </p:txBody>
      </p:sp>
      <p:sp>
        <p:nvSpPr>
          <p:cNvPr id="14"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ontent and  2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noAutofit/>
          </a:bodyPr>
          <a:lstStyle>
            <a:lvl1pPr>
              <a:lnSpc>
                <a:spcPct val="100000"/>
              </a:lnSpc>
              <a:defRPr sz="3600" b="1">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BD1C56"/>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BD1C56"/>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BD1C56"/>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BD1C56"/>
                </a:solidFill>
                <a:effectLst/>
                <a:uLnTx/>
                <a:uFillTx/>
                <a:latin typeface="Arial" charset="0"/>
                <a:ea typeface="Arial" charset="0"/>
                <a:cs typeface="Arial"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6"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
        <p:nvSpPr>
          <p:cNvPr id="8"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ontent and 3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normAutofit/>
          </a:bodyPr>
          <a:lstStyle>
            <a:lvl1pPr>
              <a:lnSpc>
                <a:spcPct val="100000"/>
              </a:lnSpc>
              <a:defRPr sz="3600" b="1">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BD1C56"/>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BD1C56"/>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BD1C56"/>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BD1C56"/>
                </a:solidFill>
                <a:effectLst/>
                <a:uLnTx/>
                <a:uFillTx/>
                <a:latin typeface="Arial" charset="0"/>
                <a:ea typeface="Arial" charset="0"/>
                <a:cs typeface="Arial"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6" name="Picture Placeholder 2"/>
          <p:cNvSpPr>
            <a:spLocks noGrp="1"/>
          </p:cNvSpPr>
          <p:nvPr>
            <p:ph type="pic" sz="quarter" idx="12"/>
          </p:nvPr>
        </p:nvSpPr>
        <p:spPr>
          <a:xfrm>
            <a:off x="6096000" y="3429000"/>
            <a:ext cx="3048000" cy="3429000"/>
          </a:xfrm>
        </p:spPr>
        <p:txBody>
          <a:bodyPr>
            <a:normAutofit/>
          </a:bodyPr>
          <a:lstStyle>
            <a:lvl1pPr>
              <a:defRPr sz="1800"/>
            </a:lvl1pPr>
          </a:lstStyle>
          <a:p>
            <a:endParaRPr lang="en-US" dirty="0"/>
          </a:p>
        </p:txBody>
      </p:sp>
      <p:sp>
        <p:nvSpPr>
          <p:cNvPr id="8" name="Picture Placeholder 2"/>
          <p:cNvSpPr>
            <a:spLocks noGrp="1"/>
          </p:cNvSpPr>
          <p:nvPr>
            <p:ph type="pic" sz="quarter" idx="13"/>
          </p:nvPr>
        </p:nvSpPr>
        <p:spPr>
          <a:xfrm>
            <a:off x="9144001" y="3429000"/>
            <a:ext cx="3048000" cy="3429000"/>
          </a:xfrm>
        </p:spPr>
        <p:txBody>
          <a:bodyPr>
            <a:normAutofit/>
          </a:bodyPr>
          <a:lstStyle>
            <a:lvl1pPr>
              <a:defRPr sz="1800"/>
            </a:lvl1pPr>
          </a:lstStyle>
          <a:p>
            <a:endParaRPr lang="en-US" dirty="0"/>
          </a:p>
        </p:txBody>
      </p:sp>
      <p:sp>
        <p:nvSpPr>
          <p:cNvPr id="9"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Im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12192000" cy="6858000"/>
          </a:xfrm>
        </p:spPr>
        <p:txBody>
          <a:bodyPr>
            <a:normAutofit/>
          </a:bodyPr>
          <a:lstStyle>
            <a:lvl1pPr>
              <a:defRPr sz="1800"/>
            </a:lvl1pPr>
          </a:lstStyle>
          <a:p>
            <a:endParaRPr lang="en-US" dirty="0"/>
          </a:p>
        </p:txBody>
      </p:sp>
      <p:sp>
        <p:nvSpPr>
          <p:cNvPr id="4"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Image Coll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3" name="Picture Placeholder 2"/>
          <p:cNvSpPr>
            <a:spLocks noGrp="1"/>
          </p:cNvSpPr>
          <p:nvPr>
            <p:ph type="pic" sz="quarter" idx="11"/>
          </p:nvPr>
        </p:nvSpPr>
        <p:spPr>
          <a:xfrm>
            <a:off x="6096000" y="0"/>
            <a:ext cx="6096000" cy="3429000"/>
          </a:xfrm>
        </p:spPr>
        <p:txBody>
          <a:bodyPr>
            <a:normAutofit/>
          </a:bodyPr>
          <a:lstStyle>
            <a:lvl1pPr>
              <a:defRPr sz="1800"/>
            </a:lvl1pPr>
          </a:lstStyle>
          <a:p>
            <a:endParaRPr lang="en-US" dirty="0"/>
          </a:p>
        </p:txBody>
      </p:sp>
      <p:sp>
        <p:nvSpPr>
          <p:cNvPr id="4"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
        <p:nvSpPr>
          <p:cNvPr id="5"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5" name="Media Placeholder 4"/>
          <p:cNvSpPr>
            <a:spLocks noGrp="1"/>
          </p:cNvSpPr>
          <p:nvPr>
            <p:ph type="media" sz="quarter" idx="10"/>
          </p:nvPr>
        </p:nvSpPr>
        <p:spPr>
          <a:xfrm>
            <a:off x="0" y="0"/>
            <a:ext cx="12192000" cy="6858000"/>
          </a:xfrm>
        </p:spPr>
        <p:txBody>
          <a:bodyPr/>
          <a:lstStyle/>
          <a:p>
            <a:endParaRPr lang="en-US"/>
          </a:p>
        </p:txBody>
      </p:sp>
      <p:sp>
        <p:nvSpPr>
          <p:cNvPr id="3"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14"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 Image Background">
    <p:spTree>
      <p:nvGrpSpPr>
        <p:cNvPr id="1" name=""/>
        <p:cNvGrpSpPr/>
        <p:nvPr/>
      </p:nvGrpSpPr>
      <p:grpSpPr>
        <a:xfrm>
          <a:off x="0" y="0"/>
          <a:ext cx="0" cy="0"/>
          <a:chOff x="0" y="0"/>
          <a:chExt cx="0" cy="0"/>
        </a:xfrm>
      </p:grpSpPr>
      <p:sp>
        <p:nvSpPr>
          <p:cNvPr id="12" name="Rectangle 11"/>
          <p:cNvSpPr/>
          <p:nvPr userDrawn="1"/>
        </p:nvSpPr>
        <p:spPr>
          <a:xfrm>
            <a:off x="0" y="3722914"/>
            <a:ext cx="12192000" cy="31350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90000"/>
            <a:extLst>
              <a:ext uri="{28A0092B-C50C-407E-A947-70E740481C1C}">
                <a14:useLocalDpi xmlns:a14="http://schemas.microsoft.com/office/drawing/2010/main" val="0"/>
              </a:ext>
            </a:extLst>
          </a:blip>
          <a:stretch>
            <a:fillRect/>
          </a:stretch>
        </p:blipFill>
        <p:spPr>
          <a:xfrm flipH="1" flipV="1">
            <a:off x="6798" y="996950"/>
            <a:ext cx="12178403" cy="3155949"/>
          </a:xfrm>
          <a:prstGeom prst="rect">
            <a:avLst/>
          </a:prstGeom>
        </p:spPr>
      </p:pic>
      <p:sp>
        <p:nvSpPr>
          <p:cNvPr id="2" name="Title 1"/>
          <p:cNvSpPr>
            <a:spLocks noGrp="1"/>
          </p:cNvSpPr>
          <p:nvPr>
            <p:ph type="ctrTitle" hasCustomPrompt="1"/>
          </p:nvPr>
        </p:nvSpPr>
        <p:spPr>
          <a:xfrm>
            <a:off x="576404" y="3884555"/>
            <a:ext cx="11039192" cy="1990151"/>
          </a:xfrm>
        </p:spPr>
        <p:txBody>
          <a:bodyPr anchor="t">
            <a:noAutofit/>
          </a:bodyPr>
          <a:lstStyle>
            <a:lvl1pPr marL="0" marR="0" indent="0" algn="ctr" defTabSz="914400" rtl="0" eaLnBrk="1" fontAlgn="auto" latinLnBrk="0" hangingPunct="1">
              <a:lnSpc>
                <a:spcPct val="100000"/>
              </a:lnSpc>
              <a:spcBef>
                <a:spcPct val="0"/>
              </a:spcBef>
              <a:spcAft>
                <a:spcPts val="0"/>
              </a:spcAft>
              <a:buClrTx/>
              <a:buSzTx/>
              <a:buFontTx/>
              <a:buNone/>
              <a:tabLst/>
              <a:defRPr sz="5400" b="1" i="0" cap="none" baseline="0">
                <a:solidFill>
                  <a:schemeClr val="bg1"/>
                </a:solidFill>
                <a:latin typeface="Arial" charset="0"/>
                <a:ea typeface="Arial" charset="0"/>
                <a:cs typeface="Arial" charset="0"/>
              </a:defRPr>
            </a:lvl1pPr>
          </a:lstStyle>
          <a:p>
            <a:r>
              <a:rPr lang="en-US" dirty="0"/>
              <a:t>Presentation title</a:t>
            </a:r>
            <a:br>
              <a:rPr lang="en-US" dirty="0"/>
            </a:br>
            <a:r>
              <a:rPr lang="en-US" dirty="0"/>
              <a:t>Goes Here</a:t>
            </a:r>
          </a:p>
        </p:txBody>
      </p:sp>
      <p:sp>
        <p:nvSpPr>
          <p:cNvPr id="4" name="Date Placeholder 3"/>
          <p:cNvSpPr>
            <a:spLocks noGrp="1"/>
          </p:cNvSpPr>
          <p:nvPr>
            <p:ph type="dt" sz="half" idx="10"/>
          </p:nvPr>
        </p:nvSpPr>
        <p:spPr>
          <a:xfrm>
            <a:off x="1597058" y="6299426"/>
            <a:ext cx="9011135" cy="275744"/>
          </a:xfrm>
          <a:prstGeom prst="rect">
            <a:avLst/>
          </a:prstGeom>
        </p:spPr>
        <p:txBody>
          <a:bodyPr anchor="t"/>
          <a:lstStyle>
            <a:lvl1pPr algn="ctr">
              <a:defRPr sz="900" b="0" i="0">
                <a:solidFill>
                  <a:schemeClr val="bg1"/>
                </a:solidFill>
                <a:latin typeface="Arial" charset="0"/>
                <a:ea typeface="Arial" charset="0"/>
                <a:cs typeface="Arial" charset="0"/>
              </a:defRPr>
            </a:lvl1pPr>
          </a:lstStyle>
          <a:p>
            <a:r>
              <a:rPr lang="en-US" dirty="0"/>
              <a:t>Confidential—for headquarters use only   |  © 2017 by Intellectual Reserve, Inc. All Rights Reserved. PD#88888888</a:t>
            </a:r>
          </a:p>
        </p:txBody>
      </p:sp>
      <p:sp>
        <p:nvSpPr>
          <p:cNvPr id="10" name="Text Placeholder 2"/>
          <p:cNvSpPr>
            <a:spLocks noGrp="1"/>
          </p:cNvSpPr>
          <p:nvPr>
            <p:ph type="body" idx="1"/>
          </p:nvPr>
        </p:nvSpPr>
        <p:spPr>
          <a:xfrm>
            <a:off x="841512" y="5702008"/>
            <a:ext cx="10515600" cy="383668"/>
          </a:xfrm>
        </p:spPr>
        <p:txBody>
          <a:bodyPr>
            <a:noAutofit/>
          </a:bodyPr>
          <a:lstStyle>
            <a:lvl1pPr marL="0" indent="0" algn="ctr">
              <a:lnSpc>
                <a:spcPct val="100000"/>
              </a:lnSpc>
              <a:buNone/>
              <a:defRPr sz="2800" b="0" i="1">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4" name="Text Placeholder 7"/>
          <p:cNvSpPr>
            <a:spLocks noGrp="1"/>
          </p:cNvSpPr>
          <p:nvPr>
            <p:ph type="body" sz="quarter" idx="12" hasCustomPrompt="1"/>
          </p:nvPr>
        </p:nvSpPr>
        <p:spPr>
          <a:xfrm>
            <a:off x="3067879" y="935936"/>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0" y="-170037"/>
            <a:ext cx="12192000" cy="315947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68304" y="2554159"/>
            <a:ext cx="5842692" cy="1749682"/>
          </a:xfrm>
          <a:prstGeom prst="rect">
            <a:avLst/>
          </a:prstGeom>
        </p:spPr>
      </p:pic>
      <p:sp>
        <p:nvSpPr>
          <p:cNvPr id="4" name="Rectangle 3"/>
          <p:cNvSpPr/>
          <p:nvPr userDrawn="1"/>
        </p:nvSpPr>
        <p:spPr>
          <a:xfrm>
            <a:off x="4269216" y="6152109"/>
            <a:ext cx="3653564" cy="261610"/>
          </a:xfrm>
          <a:prstGeom prst="rect">
            <a:avLst/>
          </a:prstGeom>
        </p:spPr>
        <p:txBody>
          <a:bodyPr wrap="none">
            <a:spAutoFit/>
          </a:bodyPr>
          <a:lstStyle/>
          <a:p>
            <a:pPr algn="ctr"/>
            <a:r>
              <a:rPr lang="en-US" sz="1100" b="0" i="0" dirty="0">
                <a:solidFill>
                  <a:schemeClr val="bg1">
                    <a:alpha val="20000"/>
                  </a:schemeClr>
                </a:solidFill>
                <a:latin typeface="Arial" charset="0"/>
                <a:ea typeface="Arial" charset="0"/>
                <a:cs typeface="Arial" charset="0"/>
              </a:rPr>
              <a:t> © 2017 by Intellectual Reserve, Inc. All rights reserved.</a:t>
            </a:r>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rot="5400000">
            <a:off x="6544867" y="1210865"/>
            <a:ext cx="6857998" cy="4436268"/>
          </a:xfrm>
          <a:prstGeom prst="rect">
            <a:avLst/>
          </a:prstGeom>
        </p:spPr>
      </p:pic>
      <p:sp>
        <p:nvSpPr>
          <p:cNvPr id="2" name="Title 1"/>
          <p:cNvSpPr>
            <a:spLocks noGrp="1"/>
          </p:cNvSpPr>
          <p:nvPr>
            <p:ph type="ctrTitle" hasCustomPrompt="1"/>
          </p:nvPr>
        </p:nvSpPr>
        <p:spPr>
          <a:xfrm>
            <a:off x="1146182" y="618867"/>
            <a:ext cx="7388218" cy="1259027"/>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all" baseline="0">
                <a:solidFill>
                  <a:schemeClr val="accent1"/>
                </a:solidFill>
                <a:latin typeface="Arial" charset="0"/>
                <a:ea typeface="Arial" charset="0"/>
                <a:cs typeface="Arial" charset="0"/>
              </a:defRPr>
            </a:lvl1pPr>
          </a:lstStyle>
          <a:p>
            <a:r>
              <a:rPr lang="en-US" dirty="0"/>
              <a:t>PRESENTATION </a:t>
            </a:r>
            <a:br>
              <a:rPr lang="en-US" dirty="0"/>
            </a:br>
            <a:r>
              <a:rPr lang="en-US" dirty="0"/>
              <a:t>TITLE HERE</a:t>
            </a:r>
          </a:p>
        </p:txBody>
      </p:sp>
      <p:sp>
        <p:nvSpPr>
          <p:cNvPr id="10" name="Text Placeholder 2"/>
          <p:cNvSpPr>
            <a:spLocks noGrp="1"/>
          </p:cNvSpPr>
          <p:nvPr>
            <p:ph type="body" idx="1" hasCustomPrompt="1"/>
          </p:nvPr>
        </p:nvSpPr>
        <p:spPr>
          <a:xfrm>
            <a:off x="1152808" y="2251557"/>
            <a:ext cx="7381592" cy="383668"/>
          </a:xfrm>
        </p:spPr>
        <p:txBody>
          <a:bodyPr>
            <a:noAutofit/>
          </a:bodyPr>
          <a:lstStyle>
            <a:lvl1pPr marL="0" indent="0" algn="l">
              <a:buNone/>
              <a:defRPr sz="2800" b="0" i="0">
                <a:solidFill>
                  <a:schemeClr val="bg2">
                    <a:lumMod val="25000"/>
                  </a:schemeClr>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Date Placeholder 3"/>
          <p:cNvSpPr>
            <a:spLocks noGrp="1"/>
          </p:cNvSpPr>
          <p:nvPr>
            <p:ph type="dt" sz="half" idx="10"/>
          </p:nvPr>
        </p:nvSpPr>
        <p:spPr>
          <a:xfrm>
            <a:off x="1166060" y="6131829"/>
            <a:ext cx="3890756" cy="511175"/>
          </a:xfrm>
          <a:prstGeom prst="rect">
            <a:avLst/>
          </a:prstGeom>
        </p:spPr>
        <p:txBody>
          <a:bodyPr anchor="t"/>
          <a:lstStyle>
            <a:lvl1pPr>
              <a:defRPr sz="900">
                <a:solidFill>
                  <a:schemeClr val="tx1"/>
                </a:solidFill>
                <a:latin typeface="Zoram ldsLat" charset="0"/>
                <a:ea typeface="Zoram ldsLat" charset="0"/>
                <a:cs typeface="Zoram ldsLat" charset="0"/>
              </a:defRPr>
            </a:lvl1pPr>
          </a:lstStyle>
          <a:p>
            <a:r>
              <a:rPr lang="en-US" dirty="0">
                <a:latin typeface="Arial" charset="0"/>
                <a:ea typeface="Arial" charset="0"/>
                <a:cs typeface="Arial" charset="0"/>
              </a:rPr>
              <a:t>Department Name Here  Confidential—for headquarters use only  © 2017 by Intellectual Reserve, Inc. All Rights Reserved. PD#88888888</a:t>
            </a:r>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Slide 2 - Background Image">
    <p:bg>
      <p:bgPr>
        <a:solidFill>
          <a:schemeClr val="bg1">
            <a:lumMod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rot="5400000">
            <a:off x="6544867" y="1210865"/>
            <a:ext cx="6857998" cy="4436268"/>
          </a:xfrm>
          <a:prstGeom prst="rect">
            <a:avLst/>
          </a:prstGeom>
        </p:spPr>
      </p:pic>
      <p:sp>
        <p:nvSpPr>
          <p:cNvPr id="2" name="Title 1"/>
          <p:cNvSpPr>
            <a:spLocks noGrp="1"/>
          </p:cNvSpPr>
          <p:nvPr>
            <p:ph type="ctrTitle" hasCustomPrompt="1"/>
          </p:nvPr>
        </p:nvSpPr>
        <p:spPr>
          <a:xfrm>
            <a:off x="1146182" y="618867"/>
            <a:ext cx="7388218" cy="1259027"/>
          </a:xfrm>
        </p:spPr>
        <p:txBody>
          <a:bodyPr anchor="t">
            <a:normAutofit/>
          </a:bodyPr>
          <a:lstStyle>
            <a:lvl1pPr marL="0" marR="0" indent="0" algn="l" defTabSz="914400" rtl="0" eaLnBrk="1" fontAlgn="auto" latinLnBrk="0" hangingPunct="1">
              <a:lnSpc>
                <a:spcPct val="90000"/>
              </a:lnSpc>
              <a:spcBef>
                <a:spcPct val="0"/>
              </a:spcBef>
              <a:spcAft>
                <a:spcPts val="0"/>
              </a:spcAft>
              <a:buClrTx/>
              <a:buSzTx/>
              <a:buFontTx/>
              <a:buNone/>
              <a:tabLst/>
              <a:defRPr sz="4800" b="1" i="0" cap="all" baseline="0">
                <a:solidFill>
                  <a:schemeClr val="bg1"/>
                </a:solidFill>
                <a:latin typeface="Arial" charset="0"/>
                <a:ea typeface="Arial" charset="0"/>
                <a:cs typeface="Arial" charset="0"/>
              </a:defRPr>
            </a:lvl1pPr>
          </a:lstStyle>
          <a:p>
            <a:r>
              <a:rPr lang="en-US" dirty="0"/>
              <a:t>PRESENTATION </a:t>
            </a:r>
            <a:br>
              <a:rPr lang="en-US" dirty="0"/>
            </a:br>
            <a:r>
              <a:rPr lang="en-US" dirty="0"/>
              <a:t>TITLE HERE</a:t>
            </a:r>
          </a:p>
        </p:txBody>
      </p:sp>
      <p:sp>
        <p:nvSpPr>
          <p:cNvPr id="10" name="Text Placeholder 2"/>
          <p:cNvSpPr>
            <a:spLocks noGrp="1"/>
          </p:cNvSpPr>
          <p:nvPr>
            <p:ph type="body" idx="1" hasCustomPrompt="1"/>
          </p:nvPr>
        </p:nvSpPr>
        <p:spPr>
          <a:xfrm>
            <a:off x="1152808" y="2251557"/>
            <a:ext cx="7381592" cy="383668"/>
          </a:xfrm>
        </p:spPr>
        <p:txBody>
          <a:bodyPr>
            <a:noAutofit/>
          </a:bodyPr>
          <a:lstStyle>
            <a:lvl1pPr marL="0" indent="0" algn="l">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Date Placeholder 3"/>
          <p:cNvSpPr>
            <a:spLocks noGrp="1"/>
          </p:cNvSpPr>
          <p:nvPr>
            <p:ph type="dt" sz="half" idx="10"/>
          </p:nvPr>
        </p:nvSpPr>
        <p:spPr>
          <a:xfrm>
            <a:off x="1166060" y="6131829"/>
            <a:ext cx="3890756" cy="511175"/>
          </a:xfrm>
          <a:prstGeom prst="rect">
            <a:avLst/>
          </a:prstGeom>
        </p:spPr>
        <p:txBody>
          <a:bodyPr anchor="t"/>
          <a:lstStyle>
            <a:lvl1pPr>
              <a:defRPr sz="90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Department Name Here  Confidential—for headquarters use only  © 2017 by Intellectual Reserve, Inc. All Rights Reserved. PD#88888888</a:t>
            </a:r>
          </a:p>
        </p:txBody>
      </p:sp>
      <p:sp>
        <p:nvSpPr>
          <p:cNvPr id="7" name="Text Placeholder 7"/>
          <p:cNvSpPr>
            <a:spLocks noGrp="1"/>
          </p:cNvSpPr>
          <p:nvPr>
            <p:ph type="body" sz="quarter" idx="12" hasCustomPrompt="1"/>
          </p:nvPr>
        </p:nvSpPr>
        <p:spPr>
          <a:xfrm>
            <a:off x="3323229" y="3497840"/>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sp>
        <p:nvSpPr>
          <p:cNvPr id="12" name="Rectangle 11"/>
          <p:cNvSpPr/>
          <p:nvPr userDrawn="1"/>
        </p:nvSpPr>
        <p:spPr>
          <a:xfrm>
            <a:off x="0" y="3429000"/>
            <a:ext cx="1219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7190" y="3435447"/>
            <a:ext cx="12667102" cy="3282593"/>
          </a:xfrm>
          <a:prstGeom prst="rect">
            <a:avLst/>
          </a:prstGeom>
        </p:spPr>
      </p:pic>
      <p:sp>
        <p:nvSpPr>
          <p:cNvPr id="2" name="Title 1"/>
          <p:cNvSpPr>
            <a:spLocks noGrp="1"/>
          </p:cNvSpPr>
          <p:nvPr>
            <p:ph type="ctrTitle" hasCustomPrompt="1"/>
          </p:nvPr>
        </p:nvSpPr>
        <p:spPr>
          <a:xfrm>
            <a:off x="1152808" y="634659"/>
            <a:ext cx="11039192" cy="1362091"/>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accent1"/>
                </a:solidFill>
                <a:latin typeface="Arial" charset="0"/>
                <a:ea typeface="Arial" charset="0"/>
                <a:cs typeface="Arial" charset="0"/>
              </a:defRPr>
            </a:lvl1pPr>
          </a:lstStyle>
          <a:p>
            <a:r>
              <a:rPr lang="en-US" dirty="0"/>
              <a:t>Presentation title</a:t>
            </a:r>
          </a:p>
        </p:txBody>
      </p:sp>
      <p:sp>
        <p:nvSpPr>
          <p:cNvPr id="4" name="Date Placeholder 3"/>
          <p:cNvSpPr>
            <a:spLocks noGrp="1"/>
          </p:cNvSpPr>
          <p:nvPr>
            <p:ph type="dt" sz="half" idx="10"/>
          </p:nvPr>
        </p:nvSpPr>
        <p:spPr>
          <a:xfrm>
            <a:off x="7136919" y="5886839"/>
            <a:ext cx="3945871" cy="511175"/>
          </a:xfrm>
          <a:prstGeom prst="rect">
            <a:avLst/>
          </a:prstGeom>
        </p:spPr>
        <p:txBody>
          <a:bodyPr anchor="t"/>
          <a:lstStyle>
            <a:lvl1pPr algn="r">
              <a:defRPr sz="900" b="0" i="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Confidential—for headquarters use only  </a:t>
            </a:r>
          </a:p>
          <a:p>
            <a:r>
              <a:rPr lang="en-US" dirty="0">
                <a:latin typeface="Arial" charset="0"/>
                <a:ea typeface="Arial" charset="0"/>
                <a:cs typeface="Arial" charset="0"/>
              </a:rPr>
              <a:t>© 2017 by Intellectual Reserve, Inc. All Rights Reserved. PD#88888888</a:t>
            </a:r>
          </a:p>
        </p:txBody>
      </p:sp>
      <p:sp>
        <p:nvSpPr>
          <p:cNvPr id="5" name="Footer Placeholder 4"/>
          <p:cNvSpPr>
            <a:spLocks noGrp="1"/>
          </p:cNvSpPr>
          <p:nvPr>
            <p:ph type="ftr" sz="quarter" idx="11"/>
          </p:nvPr>
        </p:nvSpPr>
        <p:spPr>
          <a:xfrm>
            <a:off x="7342063" y="5428832"/>
            <a:ext cx="3740727"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18" name="Text Placeholder 2"/>
          <p:cNvSpPr>
            <a:spLocks noGrp="1"/>
          </p:cNvSpPr>
          <p:nvPr>
            <p:ph type="body" idx="1"/>
          </p:nvPr>
        </p:nvSpPr>
        <p:spPr>
          <a:xfrm>
            <a:off x="1152808" y="2019740"/>
            <a:ext cx="10194642" cy="464239"/>
          </a:xfrm>
        </p:spPr>
        <p:txBody>
          <a:bodyPr>
            <a:noAutofit/>
          </a:bodyPr>
          <a:lstStyle>
            <a:lvl1pPr marL="0" indent="0" algn="l">
              <a:buNone/>
              <a:defRPr sz="2800" b="0" i="0">
                <a:solidFill>
                  <a:schemeClr val="bg2">
                    <a:lumMod val="25000"/>
                  </a:schemeClr>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40000"/>
            <a:extLst>
              <a:ext uri="{28A0092B-C50C-407E-A947-70E740481C1C}">
                <a14:useLocalDpi xmlns:a14="http://schemas.microsoft.com/office/drawing/2010/main" val="0"/>
              </a:ext>
            </a:extLst>
          </a:blip>
          <a:stretch>
            <a:fillRect/>
          </a:stretch>
        </p:blipFill>
        <p:spPr>
          <a:xfrm rot="16200000" flipH="1">
            <a:off x="-1210865" y="1210865"/>
            <a:ext cx="6858000" cy="4436269"/>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Confidential—for headquarters use only  </a:t>
            </a:r>
          </a:p>
          <a:p>
            <a:r>
              <a:rPr lang="en-US" dirty="0">
                <a:latin typeface="Arial" charset="0"/>
                <a:ea typeface="Arial" charset="0"/>
                <a:cs typeface="Arial" charset="0"/>
              </a:rPr>
              <a:t>© 2017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7"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bg1"/>
                </a:solidFill>
                <a:latin typeface="Arial" charset="0"/>
                <a:ea typeface="Arial" charset="0"/>
                <a:cs typeface="Arial" charset="0"/>
              </a:defRPr>
            </a:lvl1pPr>
          </a:lstStyle>
          <a:p>
            <a:r>
              <a:rPr lang="en-US" dirty="0"/>
              <a:t>Presentation title</a:t>
            </a:r>
            <a:br>
              <a:rPr lang="en-US" dirty="0"/>
            </a:br>
            <a:r>
              <a:rPr lang="en-US" dirty="0"/>
              <a:t>Goes Here</a:t>
            </a:r>
          </a:p>
        </p:txBody>
      </p:sp>
      <p:sp>
        <p:nvSpPr>
          <p:cNvPr id="8" name="Text Placeholder 2"/>
          <p:cNvSpPr>
            <a:spLocks noGrp="1"/>
          </p:cNvSpPr>
          <p:nvPr>
            <p:ph type="body" idx="1" hasCustomPrompt="1"/>
          </p:nvPr>
        </p:nvSpPr>
        <p:spPr>
          <a:xfrm>
            <a:off x="1152808" y="2926822"/>
            <a:ext cx="9819992" cy="383668"/>
          </a:xfrm>
        </p:spPr>
        <p:txBody>
          <a:bodyPr>
            <a:noAutofit/>
          </a:bodyPr>
          <a:lstStyle>
            <a:lvl1pPr marL="0" indent="0" algn="l">
              <a:lnSpc>
                <a:spcPct val="100000"/>
              </a:lnSpc>
              <a:buNone/>
              <a:defRPr sz="2800" b="0" i="0" cap="none" baseline="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Slide 5 - Image Background">
    <p:spTree>
      <p:nvGrpSpPr>
        <p:cNvPr id="1" name=""/>
        <p:cNvGrpSpPr/>
        <p:nvPr/>
      </p:nvGrpSpPr>
      <p:grpSpPr>
        <a:xfrm>
          <a:off x="0" y="0"/>
          <a:ext cx="0" cy="0"/>
          <a:chOff x="0" y="0"/>
          <a:chExt cx="0" cy="0"/>
        </a:xfrm>
      </p:grpSpPr>
      <p:sp>
        <p:nvSpPr>
          <p:cNvPr id="12" name="Rectangle 11"/>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rot="16200000">
            <a:off x="-1557658" y="1287628"/>
            <a:ext cx="7814141" cy="5054773"/>
          </a:xfrm>
          <a:prstGeom prst="rect">
            <a:avLst/>
          </a:prstGeom>
        </p:spPr>
      </p:pic>
      <p:sp>
        <p:nvSpPr>
          <p:cNvPr id="2" name="Title 1"/>
          <p:cNvSpPr>
            <a:spLocks noGrp="1"/>
          </p:cNvSpPr>
          <p:nvPr>
            <p:ph type="ctrTitle" hasCustomPrompt="1"/>
          </p:nvPr>
        </p:nvSpPr>
        <p:spPr>
          <a:xfrm>
            <a:off x="477865" y="1047625"/>
            <a:ext cx="4931044" cy="1378248"/>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bg1"/>
                </a:solidFill>
                <a:latin typeface="Arial" charset="0"/>
                <a:ea typeface="Arial" charset="0"/>
                <a:cs typeface="Arial" charset="0"/>
              </a:defRPr>
            </a:lvl1pPr>
          </a:lstStyle>
          <a:p>
            <a:r>
              <a:rPr lang="en-US" dirty="0"/>
              <a:t>Presentation Title Here</a:t>
            </a:r>
          </a:p>
        </p:txBody>
      </p:sp>
      <p:sp>
        <p:nvSpPr>
          <p:cNvPr id="18" name="Text Placeholder 2"/>
          <p:cNvSpPr>
            <a:spLocks noGrp="1"/>
          </p:cNvSpPr>
          <p:nvPr>
            <p:ph type="body" idx="1"/>
          </p:nvPr>
        </p:nvSpPr>
        <p:spPr>
          <a:xfrm>
            <a:off x="477865" y="2723340"/>
            <a:ext cx="4931044" cy="1091675"/>
          </a:xfrm>
        </p:spPr>
        <p:txBody>
          <a:bodyPr>
            <a:noAutofit/>
          </a:bodyPr>
          <a:lstStyle>
            <a:lvl1pPr marL="0" indent="0" algn="l">
              <a:lnSpc>
                <a:spcPct val="100000"/>
              </a:lnSpc>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Date Placeholder 3"/>
          <p:cNvSpPr>
            <a:spLocks noGrp="1"/>
          </p:cNvSpPr>
          <p:nvPr>
            <p:ph type="dt" sz="half" idx="10"/>
          </p:nvPr>
        </p:nvSpPr>
        <p:spPr>
          <a:xfrm>
            <a:off x="609600" y="5954712"/>
            <a:ext cx="4931043"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Department Goes Here  Confidential—for headquarters use only  </a:t>
            </a:r>
          </a:p>
          <a:p>
            <a:r>
              <a:rPr lang="en-US" dirty="0">
                <a:latin typeface="Arial" charset="0"/>
                <a:ea typeface="Arial" charset="0"/>
                <a:cs typeface="Arial" charset="0"/>
              </a:rPr>
              <a:t>© 2017 by Intellectual Reserve, Inc. All Rights Reserved. PD#88888888</a:t>
            </a:r>
          </a:p>
        </p:txBody>
      </p:sp>
      <p:sp>
        <p:nvSpPr>
          <p:cNvPr id="9" name="Text Placeholder 7"/>
          <p:cNvSpPr>
            <a:spLocks noGrp="1"/>
          </p:cNvSpPr>
          <p:nvPr>
            <p:ph type="body" sz="quarter" idx="12" hasCustomPrompt="1"/>
          </p:nvPr>
        </p:nvSpPr>
        <p:spPr>
          <a:xfrm>
            <a:off x="6821358" y="2170734"/>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Slide 6 - Image Background">
    <p:spTree>
      <p:nvGrpSpPr>
        <p:cNvPr id="1" name=""/>
        <p:cNvGrpSpPr/>
        <p:nvPr/>
      </p:nvGrpSpPr>
      <p:grpSpPr>
        <a:xfrm>
          <a:off x="0" y="0"/>
          <a:ext cx="0" cy="0"/>
          <a:chOff x="0" y="0"/>
          <a:chExt cx="0" cy="0"/>
        </a:xfrm>
      </p:grpSpPr>
      <p:sp>
        <p:nvSpPr>
          <p:cNvPr id="12" name="Rectangle 11"/>
          <p:cNvSpPr/>
          <p:nvPr userDrawn="1"/>
        </p:nvSpPr>
        <p:spPr>
          <a:xfrm>
            <a:off x="0" y="3722914"/>
            <a:ext cx="12192000" cy="31350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90000"/>
            <a:extLst>
              <a:ext uri="{28A0092B-C50C-407E-A947-70E740481C1C}">
                <a14:useLocalDpi xmlns:a14="http://schemas.microsoft.com/office/drawing/2010/main" val="0"/>
              </a:ext>
            </a:extLst>
          </a:blip>
          <a:stretch>
            <a:fillRect/>
          </a:stretch>
        </p:blipFill>
        <p:spPr>
          <a:xfrm flipH="1" flipV="1">
            <a:off x="6800" y="996950"/>
            <a:ext cx="12178399" cy="3155949"/>
          </a:xfrm>
          <a:prstGeom prst="rect">
            <a:avLst/>
          </a:prstGeom>
        </p:spPr>
      </p:pic>
      <p:sp>
        <p:nvSpPr>
          <p:cNvPr id="2" name="Title 1"/>
          <p:cNvSpPr>
            <a:spLocks noGrp="1"/>
          </p:cNvSpPr>
          <p:nvPr>
            <p:ph type="ctrTitle" hasCustomPrompt="1"/>
          </p:nvPr>
        </p:nvSpPr>
        <p:spPr>
          <a:xfrm>
            <a:off x="576404" y="3884555"/>
            <a:ext cx="11039192" cy="1990151"/>
          </a:xfrm>
        </p:spPr>
        <p:txBody>
          <a:bodyPr anchor="t">
            <a:noAutofit/>
          </a:bodyPr>
          <a:lstStyle>
            <a:lvl1pPr marL="0" marR="0" indent="0" algn="ctr" defTabSz="914400" rtl="0" eaLnBrk="1" fontAlgn="auto" latinLnBrk="0" hangingPunct="1">
              <a:lnSpc>
                <a:spcPct val="100000"/>
              </a:lnSpc>
              <a:spcBef>
                <a:spcPct val="0"/>
              </a:spcBef>
              <a:spcAft>
                <a:spcPts val="0"/>
              </a:spcAft>
              <a:buClrTx/>
              <a:buSzTx/>
              <a:buFontTx/>
              <a:buNone/>
              <a:tabLst/>
              <a:defRPr sz="5400" b="1" i="0" cap="none" baseline="0">
                <a:solidFill>
                  <a:schemeClr val="bg1"/>
                </a:solidFill>
                <a:latin typeface="Arial" charset="0"/>
                <a:ea typeface="Arial" charset="0"/>
                <a:cs typeface="Arial" charset="0"/>
              </a:defRPr>
            </a:lvl1pPr>
          </a:lstStyle>
          <a:p>
            <a:r>
              <a:rPr lang="en-US" dirty="0"/>
              <a:t>Presentation title</a:t>
            </a:r>
            <a:br>
              <a:rPr lang="en-US" dirty="0"/>
            </a:br>
            <a:r>
              <a:rPr lang="en-US" dirty="0"/>
              <a:t>Goes Here</a:t>
            </a:r>
          </a:p>
        </p:txBody>
      </p:sp>
      <p:sp>
        <p:nvSpPr>
          <p:cNvPr id="4" name="Date Placeholder 3"/>
          <p:cNvSpPr>
            <a:spLocks noGrp="1"/>
          </p:cNvSpPr>
          <p:nvPr>
            <p:ph type="dt" sz="half" idx="10"/>
          </p:nvPr>
        </p:nvSpPr>
        <p:spPr>
          <a:xfrm>
            <a:off x="1597058" y="6299426"/>
            <a:ext cx="9011135" cy="275744"/>
          </a:xfrm>
          <a:prstGeom prst="rect">
            <a:avLst/>
          </a:prstGeom>
        </p:spPr>
        <p:txBody>
          <a:bodyPr anchor="t"/>
          <a:lstStyle>
            <a:lvl1pPr algn="ctr">
              <a:defRPr sz="900" b="0" i="0">
                <a:solidFill>
                  <a:schemeClr val="bg1"/>
                </a:solidFill>
                <a:latin typeface="Arial" charset="0"/>
                <a:ea typeface="Arial" charset="0"/>
                <a:cs typeface="Arial" charset="0"/>
              </a:defRPr>
            </a:lvl1pPr>
          </a:lstStyle>
          <a:p>
            <a:r>
              <a:rPr lang="en-US" dirty="0"/>
              <a:t>Confidential—for headquarters use only   |  © 2017 by Intellectual Reserve, Inc. All Rights Reserved. PD#88888888</a:t>
            </a:r>
          </a:p>
        </p:txBody>
      </p:sp>
      <p:sp>
        <p:nvSpPr>
          <p:cNvPr id="10" name="Text Placeholder 2"/>
          <p:cNvSpPr>
            <a:spLocks noGrp="1"/>
          </p:cNvSpPr>
          <p:nvPr>
            <p:ph type="body" idx="1"/>
          </p:nvPr>
        </p:nvSpPr>
        <p:spPr>
          <a:xfrm>
            <a:off x="841512" y="5702008"/>
            <a:ext cx="10515600" cy="383668"/>
          </a:xfrm>
        </p:spPr>
        <p:txBody>
          <a:bodyPr>
            <a:noAutofit/>
          </a:bodyPr>
          <a:lstStyle>
            <a:lvl1pPr marL="0" indent="0" algn="ctr">
              <a:lnSpc>
                <a:spcPct val="100000"/>
              </a:lnSpc>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4" name="Text Placeholder 7"/>
          <p:cNvSpPr>
            <a:spLocks noGrp="1"/>
          </p:cNvSpPr>
          <p:nvPr>
            <p:ph type="body" sz="quarter" idx="12" hasCustomPrompt="1"/>
          </p:nvPr>
        </p:nvSpPr>
        <p:spPr>
          <a:xfrm>
            <a:off x="3067879" y="935936"/>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spTree>
      <p:nvGrpSpPr>
        <p:cNvPr id="1" name=""/>
        <p:cNvGrpSpPr/>
        <p:nvPr/>
      </p:nvGrpSpPr>
      <p:grpSpPr>
        <a:xfrm>
          <a:off x="0" y="0"/>
          <a:ext cx="0" cy="0"/>
          <a:chOff x="0" y="0"/>
          <a:chExt cx="0" cy="0"/>
        </a:xfrm>
      </p:grpSpPr>
      <p:sp>
        <p:nvSpPr>
          <p:cNvPr id="2" name="Title 1"/>
          <p:cNvSpPr>
            <a:spLocks noGrp="1"/>
          </p:cNvSpPr>
          <p:nvPr>
            <p:ph type="title"/>
          </p:nvPr>
        </p:nvSpPr>
        <p:spPr>
          <a:xfrm>
            <a:off x="1257300" y="723900"/>
            <a:ext cx="9788386" cy="2019300"/>
          </a:xfrm>
        </p:spPr>
        <p:txBody>
          <a:bodyPr anchor="b">
            <a:normAutofit/>
          </a:bodyPr>
          <a:lstStyle>
            <a:lvl1pPr algn="l">
              <a:defRPr sz="4000" b="1"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57300" y="2889285"/>
            <a:ext cx="9788386" cy="1500187"/>
          </a:xfrm>
        </p:spPr>
        <p:txBody>
          <a:bodyPr>
            <a:normAutofit/>
          </a:bodyPr>
          <a:lstStyle>
            <a:lvl1pPr marL="0" indent="0" algn="l">
              <a:buNone/>
              <a:defRPr sz="2800" b="0" i="0">
                <a:solidFill>
                  <a:schemeClr val="accent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Slide Number Placeholder 5"/>
          <p:cNvSpPr>
            <a:spLocks noGrp="1"/>
          </p:cNvSpPr>
          <p:nvPr>
            <p:ph type="sldNum" sz="quarter" idx="4"/>
          </p:nvPr>
        </p:nvSpPr>
        <p:spPr>
          <a:xfrm>
            <a:off x="73151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chemeClr val="accent1"/>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1257300" y="723900"/>
            <a:ext cx="9788386" cy="2019300"/>
          </a:xfrm>
        </p:spPr>
        <p:txBody>
          <a:bodyPr anchor="b">
            <a:normAutofit/>
          </a:bodyPr>
          <a:lstStyle>
            <a:lvl1pPr algn="l">
              <a:defRPr sz="4000" b="1" i="0" cap="none" baseline="0">
                <a:solidFill>
                  <a:schemeClr val="bg1"/>
                </a:solidFill>
                <a:latin typeface="Arial" charset="0"/>
                <a:ea typeface="Arial" charset="0"/>
                <a:cs typeface="Arial" charset="0"/>
              </a:defRPr>
            </a:lvl1pPr>
          </a:lstStyle>
          <a:p>
            <a:r>
              <a:rPr lang="en-US" dirty="0"/>
              <a:t>Click to edit Master title style</a:t>
            </a:r>
          </a:p>
        </p:txBody>
      </p:sp>
      <p:sp>
        <p:nvSpPr>
          <p:cNvPr id="9" name="Text Placeholder 2"/>
          <p:cNvSpPr>
            <a:spLocks noGrp="1"/>
          </p:cNvSpPr>
          <p:nvPr>
            <p:ph type="body" idx="1"/>
          </p:nvPr>
        </p:nvSpPr>
        <p:spPr>
          <a:xfrm>
            <a:off x="1257300" y="2889285"/>
            <a:ext cx="9788386" cy="1500187"/>
          </a:xfrm>
        </p:spPr>
        <p:txBody>
          <a:bodyPr>
            <a:normAutofit/>
          </a:bodyPr>
          <a:lstStyle>
            <a:lvl1pPr marL="0" indent="0" algn="l">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1257300" y="2564295"/>
            <a:ext cx="9715500" cy="689112"/>
          </a:xfrm>
        </p:spPr>
        <p:txBody>
          <a:bodyPr anchor="b">
            <a:normAutofit/>
          </a:bodyPr>
          <a:lstStyle>
            <a:lvl1pPr algn="ctr">
              <a:defRPr sz="3600">
                <a:solidFill>
                  <a:schemeClr val="bg1"/>
                </a:solidFill>
              </a:defRPr>
            </a:lvl1pPr>
          </a:lstStyle>
          <a:p>
            <a:r>
              <a:rPr lang="en-US" dirty="0"/>
              <a:t>CLICK TO EDIT MASTER TITLE STYLE</a:t>
            </a:r>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u="none" baseline="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spTree>
      <p:nvGrpSpPr>
        <p:cNvPr id="1" name=""/>
        <p:cNvGrpSpPr/>
        <p:nvPr/>
      </p:nvGrpSpPr>
      <p:grpSpPr>
        <a:xfrm>
          <a:off x="0" y="0"/>
          <a:ext cx="0" cy="0"/>
          <a:chOff x="0" y="0"/>
          <a:chExt cx="0" cy="0"/>
        </a:xfrm>
      </p:grpSpPr>
      <p:sp>
        <p:nvSpPr>
          <p:cNvPr id="2" name="Title 1"/>
          <p:cNvSpPr>
            <a:spLocks noGrp="1"/>
          </p:cNvSpPr>
          <p:nvPr>
            <p:ph type="title"/>
          </p:nvPr>
        </p:nvSpPr>
        <p:spPr>
          <a:xfrm>
            <a:off x="1257300" y="723900"/>
            <a:ext cx="9788386" cy="2019300"/>
          </a:xfrm>
        </p:spPr>
        <p:txBody>
          <a:bodyPr anchor="b">
            <a:normAutofit/>
          </a:bodyPr>
          <a:lstStyle>
            <a:lvl1pPr algn="l">
              <a:lnSpc>
                <a:spcPct val="100000"/>
              </a:lnSpc>
              <a:defRPr sz="4000" b="1" cap="none"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57300" y="2889285"/>
            <a:ext cx="9788386" cy="1500187"/>
          </a:xfrm>
        </p:spPr>
        <p:txBody>
          <a:bodyPr>
            <a:normAutofit/>
          </a:bodyPr>
          <a:lstStyle>
            <a:lvl1pPr marL="0" indent="0" algn="l">
              <a:buNone/>
              <a:defRPr sz="2800" b="0" i="0">
                <a:solidFill>
                  <a:schemeClr val="accent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Slide Number Placeholder 5"/>
          <p:cNvSpPr>
            <a:spLocks noGrp="1"/>
          </p:cNvSpPr>
          <p:nvPr>
            <p:ph type="sldNum" sz="quarter" idx="4"/>
          </p:nvPr>
        </p:nvSpPr>
        <p:spPr>
          <a:xfrm>
            <a:off x="73151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Section Header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7300" y="723900"/>
            <a:ext cx="9788386" cy="2019300"/>
          </a:xfrm>
        </p:spPr>
        <p:txBody>
          <a:bodyPr anchor="b">
            <a:normAutofit/>
          </a:bodyPr>
          <a:lstStyle>
            <a:lvl1pPr algn="l">
              <a:defRPr sz="4000" b="1">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57300" y="2889285"/>
            <a:ext cx="9788386" cy="1500187"/>
          </a:xfrm>
        </p:spPr>
        <p:txBody>
          <a:bodyPr>
            <a:normAutofit/>
          </a:bodyPr>
          <a:lstStyle>
            <a:lvl1pPr marL="0" indent="0" algn="l">
              <a:buNone/>
              <a:defRPr sz="2800" b="0" i="0">
                <a:solidFill>
                  <a:schemeClr val="accent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solidFill>
          <a:schemeClr val="accent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338164" y="723900"/>
            <a:ext cx="8707522" cy="2019300"/>
          </a:xfrm>
        </p:spPr>
        <p:txBody>
          <a:bodyPr anchor="b">
            <a:normAutofit/>
          </a:bodyPr>
          <a:lstStyle>
            <a:lvl1pPr algn="l">
              <a:defRPr sz="4000" b="1" cap="none" baseline="0">
                <a:solidFill>
                  <a:schemeClr val="bg1"/>
                </a:solidFill>
              </a:defRPr>
            </a:lvl1pPr>
          </a:lstStyle>
          <a:p>
            <a:r>
              <a:rPr lang="en-US" dirty="0"/>
              <a:t>Click to edit Master title style</a:t>
            </a:r>
          </a:p>
        </p:txBody>
      </p:sp>
      <p:sp>
        <p:nvSpPr>
          <p:cNvPr id="7" name="Text Placeholder 2"/>
          <p:cNvSpPr>
            <a:spLocks noGrp="1"/>
          </p:cNvSpPr>
          <p:nvPr>
            <p:ph type="body" idx="1"/>
          </p:nvPr>
        </p:nvSpPr>
        <p:spPr>
          <a:xfrm>
            <a:off x="2338164" y="2889285"/>
            <a:ext cx="8707522" cy="1500187"/>
          </a:xfrm>
        </p:spPr>
        <p:txBody>
          <a:bodyPr>
            <a:normAutofit/>
          </a:bodyPr>
          <a:lstStyle>
            <a:lvl1pPr marL="0" indent="0" algn="l">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8" name="Picture 7"/>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rot="5400000" flipH="1" flipV="1">
            <a:off x="-2540398" y="2540399"/>
            <a:ext cx="6858000" cy="1777203"/>
          </a:xfrm>
          <a:prstGeom prst="rect">
            <a:avLst/>
          </a:prstGeom>
        </p:spPr>
      </p:pic>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512858" y="371048"/>
            <a:ext cx="10200861" cy="769662"/>
          </a:xfrm>
          <a:prstGeom prst="rect">
            <a:avLst/>
          </a:prstGeom>
        </p:spPr>
        <p:txBody>
          <a:bodyPr vert="horz" lIns="91440" tIns="45720" rIns="91440" bIns="45720" rtlCol="0" anchor="t">
            <a:normAutofit/>
          </a:bodyPr>
          <a:lstStyle>
            <a:lvl1pPr>
              <a:lnSpc>
                <a:spcPct val="100000"/>
              </a:lnSpc>
              <a:defRPr>
                <a:solidFill>
                  <a:schemeClr val="accent1"/>
                </a:solidFill>
              </a:defRPr>
            </a:lvl1pPr>
          </a:lstStyle>
          <a:p>
            <a:r>
              <a:rPr lang="en-US" dirty="0"/>
              <a:t>CLICK TO EDIT MASTER TITLE STYLE</a:t>
            </a:r>
          </a:p>
        </p:txBody>
      </p:sp>
      <p:sp>
        <p:nvSpPr>
          <p:cNvPr id="8" name="Text Placeholder 2"/>
          <p:cNvSpPr>
            <a:spLocks noGrp="1"/>
          </p:cNvSpPr>
          <p:nvPr>
            <p:ph type="body" idx="1" hasCustomPrompt="1"/>
          </p:nvPr>
        </p:nvSpPr>
        <p:spPr>
          <a:xfrm>
            <a:off x="512858" y="1216012"/>
            <a:ext cx="10200862" cy="4351338"/>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6DB344"/>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6DB344"/>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6DB344"/>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6DB344"/>
                </a:solidFill>
                <a:effectLst/>
                <a:uLnTx/>
                <a:uFillTx/>
                <a:latin typeface="Arial" charset="0"/>
                <a:ea typeface="Arial" charset="0"/>
                <a:cs typeface="Arial" charset="0"/>
              </a:rPr>
              <a:t>Fifth level</a:t>
            </a:r>
          </a:p>
        </p:txBody>
      </p:sp>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Content and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94467" y="1943101"/>
            <a:ext cx="10187610" cy="3704114"/>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6DB344"/>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6DB344"/>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6DB344"/>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6DB344"/>
                </a:solidFill>
                <a:effectLst/>
                <a:uLnTx/>
                <a:uFillTx/>
                <a:latin typeface="Arial" charset="0"/>
                <a:ea typeface="Arial" charset="0"/>
                <a:cs typeface="Arial" charset="0"/>
              </a:rPr>
              <a:t>Fifth level</a:t>
            </a:r>
          </a:p>
        </p:txBody>
      </p:sp>
      <p:sp>
        <p:nvSpPr>
          <p:cNvPr id="6" name="Text Placeholder 2"/>
          <p:cNvSpPr>
            <a:spLocks noGrp="1"/>
          </p:cNvSpPr>
          <p:nvPr>
            <p:ph type="body" idx="12"/>
          </p:nvPr>
        </p:nvSpPr>
        <p:spPr>
          <a:xfrm>
            <a:off x="494467" y="1144037"/>
            <a:ext cx="10219252" cy="383668"/>
          </a:xfrm>
        </p:spPr>
        <p:txBody>
          <a:bodyPr>
            <a:noAutofit/>
          </a:bodyPr>
          <a:lstStyle>
            <a:lvl1pPr marL="0" indent="0" algn="l">
              <a:lnSpc>
                <a:spcPct val="100000"/>
              </a:lnSpc>
              <a:buNone/>
              <a:defRPr sz="2800" b="0" i="1" cap="none" spc="0" baseline="0">
                <a:solidFill>
                  <a:schemeClr val="accent1"/>
                </a:solidFill>
                <a:latin typeface="Palatino Italic" charset="0"/>
                <a:ea typeface="Palatino Italic" charset="0"/>
                <a:cs typeface="Palatino Italic"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
        <p:nvSpPr>
          <p:cNvPr id="8" name="Title Placeholder 1"/>
          <p:cNvSpPr>
            <a:spLocks noGrp="1"/>
          </p:cNvSpPr>
          <p:nvPr>
            <p:ph type="title"/>
          </p:nvPr>
        </p:nvSpPr>
        <p:spPr>
          <a:xfrm>
            <a:off x="512858" y="371048"/>
            <a:ext cx="10200861" cy="643936"/>
          </a:xfrm>
          <a:prstGeom prst="rect">
            <a:avLst/>
          </a:prstGeom>
        </p:spPr>
        <p:txBody>
          <a:bodyPr vert="horz" lIns="91440" tIns="45720" rIns="91440" bIns="45720" rtlCol="0" anchor="t">
            <a:normAutofit/>
          </a:bodyPr>
          <a:lstStyle>
            <a:lvl1pPr>
              <a:lnSpc>
                <a:spcPct val="100000"/>
              </a:lnSpc>
              <a:defRPr/>
            </a:lvl1pPr>
          </a:lstStyle>
          <a:p>
            <a:r>
              <a:rPr lang="en-US" dirty="0"/>
              <a:t>CLICK TO EDIT MASTER TITLE STYLE</a:t>
            </a:r>
          </a:p>
        </p:txBody>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 preserve="1">
  <p:cSld name="2 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6966" y="371958"/>
            <a:ext cx="10187609" cy="1424610"/>
          </a:xfrm>
        </p:spPr>
        <p:txBody>
          <a:bodyPr anchor="t"/>
          <a:lstStyle>
            <a:lvl1pPr>
              <a:lnSpc>
                <a:spcPct val="100000"/>
              </a:lnSpc>
              <a:defRPr>
                <a:solidFill>
                  <a:schemeClr val="accent1"/>
                </a:solidFill>
              </a:defRPr>
            </a:lvl1pPr>
          </a:lstStyle>
          <a:p>
            <a:r>
              <a:rPr lang="en-US" dirty="0"/>
              <a:t>CLICK TO EDIT MASTER TITLE STYLE LONGER TITLE GOES HERE</a:t>
            </a:r>
          </a:p>
        </p:txBody>
      </p:sp>
      <p:sp>
        <p:nvSpPr>
          <p:cNvPr id="3" name="Content Placeholder 2"/>
          <p:cNvSpPr>
            <a:spLocks noGrp="1"/>
          </p:cNvSpPr>
          <p:nvPr>
            <p:ph idx="1" hasCustomPrompt="1"/>
          </p:nvPr>
        </p:nvSpPr>
        <p:spPr>
          <a:xfrm>
            <a:off x="516966" y="1889333"/>
            <a:ext cx="10187610" cy="3672301"/>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6DB344"/>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6DB344"/>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6DB344"/>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6DB344"/>
                </a:solidFill>
                <a:effectLst/>
                <a:uLnTx/>
                <a:uFillTx/>
                <a:latin typeface="Arial" charset="0"/>
                <a:ea typeface="Arial" charset="0"/>
                <a:cs typeface="Arial" charset="0"/>
              </a:rPr>
              <a:t>Fifth level</a:t>
            </a:r>
          </a:p>
        </p:txBody>
      </p:sp>
      <p:sp>
        <p:nvSpPr>
          <p:cNvPr id="8"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and Two Column">
    <p:spTree>
      <p:nvGrpSpPr>
        <p:cNvPr id="1" name=""/>
        <p:cNvGrpSpPr/>
        <p:nvPr/>
      </p:nvGrpSpPr>
      <p:grpSpPr>
        <a:xfrm>
          <a:off x="0" y="0"/>
          <a:ext cx="0" cy="0"/>
          <a:chOff x="0" y="0"/>
          <a:chExt cx="0" cy="0"/>
        </a:xfrm>
      </p:grpSpPr>
      <p:sp>
        <p:nvSpPr>
          <p:cNvPr id="9" name="Content Placeholder 2"/>
          <p:cNvSpPr>
            <a:spLocks noGrp="1"/>
          </p:cNvSpPr>
          <p:nvPr>
            <p:ph sz="half" idx="1" hasCustomPrompt="1"/>
          </p:nvPr>
        </p:nvSpPr>
        <p:spPr>
          <a:xfrm>
            <a:off x="609599" y="1219200"/>
            <a:ext cx="4977539"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half" idx="2" hasCustomPrompt="1"/>
          </p:nvPr>
        </p:nvSpPr>
        <p:spPr>
          <a:xfrm>
            <a:off x="6602278" y="1219200"/>
            <a:ext cx="4942022"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1"/>
          <p:cNvSpPr>
            <a:spLocks noGrp="1"/>
          </p:cNvSpPr>
          <p:nvPr>
            <p:ph type="title"/>
          </p:nvPr>
        </p:nvSpPr>
        <p:spPr>
          <a:xfrm>
            <a:off x="512858" y="371048"/>
            <a:ext cx="10200861" cy="769662"/>
          </a:xfrm>
          <a:prstGeom prst="rect">
            <a:avLst/>
          </a:prstGeom>
        </p:spPr>
        <p:txBody>
          <a:bodyPr vert="horz" lIns="91440" tIns="45720" rIns="91440" bIns="45720" rtlCol="0" anchor="t">
            <a:normAutofit/>
          </a:bodyPr>
          <a:lstStyle>
            <a:lvl1pPr>
              <a:lnSpc>
                <a:spcPct val="100000"/>
              </a:lnSpc>
              <a:defRPr>
                <a:solidFill>
                  <a:schemeClr val="accent1"/>
                </a:solidFill>
              </a:defRPr>
            </a:lvl1pPr>
          </a:lstStyle>
          <a:p>
            <a:r>
              <a:rPr lang="en-US" dirty="0"/>
              <a:t>CLICK TO EDIT MASTER TITLE STYLE</a:t>
            </a:r>
          </a:p>
        </p:txBody>
      </p:sp>
      <p:sp>
        <p:nvSpPr>
          <p:cNvPr id="13"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1"/>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
        <p:nvSpPr>
          <p:cNvPr id="8" name="Title Placeholder 1"/>
          <p:cNvSpPr>
            <a:spLocks noGrp="1"/>
          </p:cNvSpPr>
          <p:nvPr>
            <p:ph type="title"/>
          </p:nvPr>
        </p:nvSpPr>
        <p:spPr>
          <a:xfrm>
            <a:off x="512858" y="1413464"/>
            <a:ext cx="10200861" cy="769662"/>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 STYLE</a:t>
            </a:r>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Scripture">
    <p:spTree>
      <p:nvGrpSpPr>
        <p:cNvPr id="1" name=""/>
        <p:cNvGrpSpPr/>
        <p:nvPr/>
      </p:nvGrpSpPr>
      <p:grpSpPr>
        <a:xfrm>
          <a:off x="0" y="0"/>
          <a:ext cx="0" cy="0"/>
          <a:chOff x="0" y="0"/>
          <a:chExt cx="0" cy="0"/>
        </a:xfrm>
      </p:grpSpPr>
      <p:sp>
        <p:nvSpPr>
          <p:cNvPr id="7" name="Title 1"/>
          <p:cNvSpPr>
            <a:spLocks noGrp="1"/>
          </p:cNvSpPr>
          <p:nvPr>
            <p:ph type="title"/>
          </p:nvPr>
        </p:nvSpPr>
        <p:spPr>
          <a:xfrm>
            <a:off x="609600" y="457200"/>
            <a:ext cx="10934700" cy="5329003"/>
          </a:xfrm>
        </p:spPr>
        <p:txBody>
          <a:bodyPr anchor="ctr">
            <a:normAutofit/>
          </a:bodyPr>
          <a:lstStyle>
            <a:lvl1pPr marL="114300" indent="-114300">
              <a:lnSpc>
                <a:spcPct val="100000"/>
              </a:lnSpc>
              <a:tabLst/>
              <a:defRPr sz="2800">
                <a:solidFill>
                  <a:schemeClr val="accent1"/>
                </a:solidFill>
              </a:defRPr>
            </a:lvl1pPr>
          </a:lstStyle>
          <a:p>
            <a:endParaRPr lang="en-US" dirty="0"/>
          </a:p>
        </p:txBody>
      </p:sp>
      <p:sp>
        <p:nvSpPr>
          <p:cNvPr id="8" name="Text Placeholder 2"/>
          <p:cNvSpPr>
            <a:spLocks noGrp="1"/>
          </p:cNvSpPr>
          <p:nvPr>
            <p:ph type="body" idx="1"/>
          </p:nvPr>
        </p:nvSpPr>
        <p:spPr>
          <a:xfrm>
            <a:off x="1723791" y="5793638"/>
            <a:ext cx="9820509" cy="354402"/>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6"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cripture - Image Backgroun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1257300" y="2564295"/>
            <a:ext cx="9715500" cy="689112"/>
          </a:xfrm>
        </p:spPr>
        <p:txBody>
          <a:bodyPr anchor="b">
            <a:normAutofit/>
          </a:bodyPr>
          <a:lstStyle>
            <a:lvl1pPr algn="ctr">
              <a:defRPr sz="3600" b="1" i="0" cap="none" baseline="0">
                <a:solidFill>
                  <a:schemeClr val="bg1"/>
                </a:solidFill>
                <a:latin typeface="Arial" charset="0"/>
                <a:ea typeface="Arial" charset="0"/>
                <a:cs typeface="Arial" charset="0"/>
              </a:defRPr>
            </a:lvl1pPr>
          </a:lstStyle>
          <a:p>
            <a:endParaRPr lang="en-US" dirty="0"/>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u="none" baseline="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10"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Scripture and Image">
    <p:bg>
      <p:bgPr>
        <a:solidFill>
          <a:schemeClr val="accent1"/>
        </a:solidFill>
        <a:effectLst/>
      </p:bgPr>
    </p:bg>
    <p:spTree>
      <p:nvGrpSpPr>
        <p:cNvPr id="1" name=""/>
        <p:cNvGrpSpPr/>
        <p:nvPr/>
      </p:nvGrpSpPr>
      <p:grpSpPr>
        <a:xfrm>
          <a:off x="0" y="0"/>
          <a:ext cx="0" cy="0"/>
          <a:chOff x="0" y="0"/>
          <a:chExt cx="0" cy="0"/>
        </a:xfrm>
      </p:grpSpPr>
      <p:sp>
        <p:nvSpPr>
          <p:cNvPr id="16" name="Title 1"/>
          <p:cNvSpPr>
            <a:spLocks noGrp="1"/>
          </p:cNvSpPr>
          <p:nvPr>
            <p:ph type="title"/>
          </p:nvPr>
        </p:nvSpPr>
        <p:spPr>
          <a:xfrm>
            <a:off x="609600" y="457200"/>
            <a:ext cx="4923295" cy="5146866"/>
          </a:xfrm>
        </p:spPr>
        <p:txBody>
          <a:bodyPr anchor="ctr">
            <a:normAutofit/>
          </a:bodyPr>
          <a:lstStyle>
            <a:lvl1pPr marL="114300" indent="-114300">
              <a:lnSpc>
                <a:spcPct val="100000"/>
              </a:lnSpc>
              <a:tabLst/>
              <a:defRPr sz="2800">
                <a:solidFill>
                  <a:schemeClr val="bg1"/>
                </a:solidFill>
              </a:defRPr>
            </a:lvl1pPr>
          </a:lstStyle>
          <a:p>
            <a:endParaRPr lang="en-US" dirty="0"/>
          </a:p>
        </p:txBody>
      </p:sp>
      <p:sp>
        <p:nvSpPr>
          <p:cNvPr id="17" name="Text Placeholder 2"/>
          <p:cNvSpPr>
            <a:spLocks noGrp="1"/>
          </p:cNvSpPr>
          <p:nvPr>
            <p:ph type="body" idx="1"/>
          </p:nvPr>
        </p:nvSpPr>
        <p:spPr>
          <a:xfrm>
            <a:off x="609599" y="5793637"/>
            <a:ext cx="4923296"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3"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chemeClr val="accent1"/>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1257300" y="723900"/>
            <a:ext cx="9788386" cy="2019300"/>
          </a:xfrm>
        </p:spPr>
        <p:txBody>
          <a:bodyPr anchor="b">
            <a:normAutofit/>
          </a:bodyPr>
          <a:lstStyle>
            <a:lvl1pPr algn="l">
              <a:defRPr sz="4000" b="1" i="0" cap="none" baseline="0">
                <a:solidFill>
                  <a:schemeClr val="bg1"/>
                </a:solidFill>
                <a:latin typeface="Arial" charset="0"/>
                <a:ea typeface="Arial" charset="0"/>
                <a:cs typeface="Arial" charset="0"/>
              </a:defRPr>
            </a:lvl1pPr>
          </a:lstStyle>
          <a:p>
            <a:r>
              <a:rPr lang="en-US"/>
              <a:t>Click to edit Master title style</a:t>
            </a:r>
            <a:endParaRPr lang="en-US" dirty="0"/>
          </a:p>
        </p:txBody>
      </p:sp>
      <p:sp>
        <p:nvSpPr>
          <p:cNvPr id="9" name="Text Placeholder 2"/>
          <p:cNvSpPr>
            <a:spLocks noGrp="1"/>
          </p:cNvSpPr>
          <p:nvPr>
            <p:ph type="body" idx="1"/>
          </p:nvPr>
        </p:nvSpPr>
        <p:spPr>
          <a:xfrm>
            <a:off x="1257300" y="2889285"/>
            <a:ext cx="9788386" cy="1500187"/>
          </a:xfrm>
        </p:spPr>
        <p:txBody>
          <a:bodyPr>
            <a:normAutofit/>
          </a:bodyPr>
          <a:lstStyle>
            <a:lvl1pPr marL="0" indent="0" algn="l">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1_Image and Scripture">
    <p:bg>
      <p:bgPr>
        <a:solidFill>
          <a:schemeClr val="accent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6662057" y="457200"/>
            <a:ext cx="4882243" cy="5329003"/>
          </a:xfrm>
        </p:spPr>
        <p:txBody>
          <a:bodyPr anchor="ctr">
            <a:normAutofit/>
          </a:bodyPr>
          <a:lstStyle>
            <a:lvl1pPr marL="114300" indent="-114300">
              <a:lnSpc>
                <a:spcPct val="100000"/>
              </a:lnSpc>
              <a:tabLst/>
              <a:defRPr sz="2800">
                <a:solidFill>
                  <a:schemeClr val="bg1"/>
                </a:solidFill>
              </a:defRPr>
            </a:lvl1pPr>
          </a:lstStyle>
          <a:p>
            <a:endParaRPr lang="en-US" dirty="0"/>
          </a:p>
        </p:txBody>
      </p:sp>
      <p:sp>
        <p:nvSpPr>
          <p:cNvPr id="6" name="Text Placeholder 2"/>
          <p:cNvSpPr>
            <a:spLocks noGrp="1"/>
          </p:cNvSpPr>
          <p:nvPr>
            <p:ph type="body" idx="1"/>
          </p:nvPr>
        </p:nvSpPr>
        <p:spPr>
          <a:xfrm>
            <a:off x="6662057" y="5793637"/>
            <a:ext cx="4882243"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8"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1_Small Image and Quote">
    <p:bg>
      <p:bgPr>
        <a:solidFill>
          <a:schemeClr val="accent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 y="1219200"/>
            <a:ext cx="1886768" cy="2012054"/>
          </a:xfrm>
        </p:spPr>
        <p:txBody>
          <a:bodyPr>
            <a:normAutofit/>
          </a:bodyPr>
          <a:lstStyle>
            <a:lvl1pPr>
              <a:defRPr sz="1800"/>
            </a:lvl1pPr>
          </a:lstStyle>
          <a:p>
            <a:endParaRPr lang="en-US" dirty="0"/>
          </a:p>
        </p:txBody>
      </p:sp>
      <p:sp>
        <p:nvSpPr>
          <p:cNvPr id="5" name="Title 1"/>
          <p:cNvSpPr>
            <a:spLocks noGrp="1"/>
          </p:cNvSpPr>
          <p:nvPr>
            <p:ph type="title"/>
          </p:nvPr>
        </p:nvSpPr>
        <p:spPr>
          <a:xfrm>
            <a:off x="3057351" y="1219199"/>
            <a:ext cx="8486950" cy="4567003"/>
          </a:xfrm>
        </p:spPr>
        <p:txBody>
          <a:bodyPr anchor="ctr">
            <a:normAutofit/>
          </a:bodyPr>
          <a:lstStyle>
            <a:lvl1pPr marL="114300" indent="-114300">
              <a:lnSpc>
                <a:spcPct val="100000"/>
              </a:lnSpc>
              <a:tabLst/>
              <a:defRPr sz="2800">
                <a:solidFill>
                  <a:schemeClr val="accent1"/>
                </a:solidFill>
              </a:defRPr>
            </a:lvl1pPr>
          </a:lstStyle>
          <a:p>
            <a:endParaRPr lang="en-US" dirty="0"/>
          </a:p>
        </p:txBody>
      </p:sp>
      <p:sp>
        <p:nvSpPr>
          <p:cNvPr id="4" name="Text Placeholder 3"/>
          <p:cNvSpPr>
            <a:spLocks noGrp="1"/>
          </p:cNvSpPr>
          <p:nvPr>
            <p:ph type="body" sz="quarter" idx="12"/>
          </p:nvPr>
        </p:nvSpPr>
        <p:spPr>
          <a:xfrm>
            <a:off x="609600" y="3429000"/>
            <a:ext cx="1887538" cy="334963"/>
          </a:xfrm>
        </p:spPr>
        <p:txBody>
          <a:bodyPr>
            <a:noAutofit/>
          </a:bodyPr>
          <a:lstStyle>
            <a:lvl1pPr marL="0" indent="0">
              <a:lnSpc>
                <a:spcPct val="100000"/>
              </a:lnSpc>
              <a:buNone/>
              <a:defRPr sz="1800" b="0" i="0">
                <a:latin typeface="Arial Regular" charset="0"/>
                <a:ea typeface="Arial Regular" charset="0"/>
                <a:cs typeface="Arial Regular" charset="0"/>
              </a:defRPr>
            </a:lvl1pPr>
            <a:lvl2pPr marL="457200" indent="0">
              <a:buNone/>
              <a:defRPr sz="1800">
                <a:latin typeface="Zoram ldsLat" charset="0"/>
                <a:ea typeface="Zoram ldsLat" charset="0"/>
                <a:cs typeface="Zoram ldsLat" charset="0"/>
              </a:defRPr>
            </a:lvl2pPr>
            <a:lvl3pPr marL="914400" indent="0">
              <a:buNone/>
              <a:defRPr sz="1800">
                <a:latin typeface="Zoram ldsLat" charset="0"/>
                <a:ea typeface="Zoram ldsLat" charset="0"/>
                <a:cs typeface="Zoram ldsLat" charset="0"/>
              </a:defRPr>
            </a:lvl3pPr>
            <a:lvl4pPr marL="1371600" indent="0">
              <a:buNone/>
              <a:defRPr sz="1800">
                <a:latin typeface="Zoram ldsLat" charset="0"/>
                <a:ea typeface="Zoram ldsLat" charset="0"/>
                <a:cs typeface="Zoram ldsLat" charset="0"/>
              </a:defRPr>
            </a:lvl4pPr>
            <a:lvl5pPr marL="1828800" indent="0">
              <a:buNone/>
              <a:defRPr sz="1800">
                <a:latin typeface="Zoram ldsLat" charset="0"/>
                <a:ea typeface="Zoram ldsLat" charset="0"/>
                <a:cs typeface="Zoram ldsLat" charset="0"/>
              </a:defRPr>
            </a:lvl5pPr>
          </a:lstStyle>
          <a:p>
            <a:pPr lvl="0"/>
            <a:endParaRPr lang="en-US" dirty="0"/>
          </a:p>
        </p:txBody>
      </p:sp>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bg>
      <p:bgPr>
        <a:solidFill>
          <a:schemeClr val="accent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
        <p:nvSpPr>
          <p:cNvPr id="6" name="Title 1"/>
          <p:cNvSpPr>
            <a:spLocks noGrp="1"/>
          </p:cNvSpPr>
          <p:nvPr>
            <p:ph type="title"/>
          </p:nvPr>
        </p:nvSpPr>
        <p:spPr>
          <a:xfrm>
            <a:off x="505790" y="383997"/>
            <a:ext cx="5082209" cy="1477616"/>
          </a:xfrm>
        </p:spPr>
        <p:txBody>
          <a:bodyPr anchor="t">
            <a:normAutofit/>
          </a:bodyPr>
          <a:lstStyle>
            <a:lvl1pPr>
              <a:lnSpc>
                <a:spcPct val="100000"/>
              </a:lnSpc>
              <a:defRPr sz="3600">
                <a:solidFill>
                  <a:schemeClr val="bg1"/>
                </a:solidFill>
              </a:defRPr>
            </a:lvl1pPr>
          </a:lstStyle>
          <a:p>
            <a:r>
              <a:rPr lang="en-US" dirty="0"/>
              <a:t>Click to edit Master title style</a:t>
            </a:r>
          </a:p>
        </p:txBody>
      </p:sp>
      <p:sp>
        <p:nvSpPr>
          <p:cNvPr id="9"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
        <p:nvSpPr>
          <p:cNvPr id="3" name="Text Placeholder 2">
            <a:extLst>
              <a:ext uri="{FF2B5EF4-FFF2-40B4-BE49-F238E27FC236}">
                <a16:creationId xmlns:a16="http://schemas.microsoft.com/office/drawing/2014/main" id="{BB68D72F-DF8E-3F4C-9FFE-D77C36A478F6}"/>
              </a:ext>
            </a:extLst>
          </p:cNvPr>
          <p:cNvSpPr>
            <a:spLocks noGrp="1"/>
          </p:cNvSpPr>
          <p:nvPr>
            <p:ph type="body" sz="quarter" idx="11"/>
          </p:nvPr>
        </p:nvSpPr>
        <p:spPr>
          <a:xfrm>
            <a:off x="506413" y="2232025"/>
            <a:ext cx="5081587" cy="38131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Image and Content">
    <p:bg>
      <p:bgPr>
        <a:solidFill>
          <a:schemeClr val="accent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12" name="Title 1"/>
          <p:cNvSpPr>
            <a:spLocks noGrp="1"/>
          </p:cNvSpPr>
          <p:nvPr>
            <p:ph type="title"/>
          </p:nvPr>
        </p:nvSpPr>
        <p:spPr>
          <a:xfrm>
            <a:off x="6462091" y="383997"/>
            <a:ext cx="5082209" cy="1477616"/>
          </a:xfrm>
        </p:spPr>
        <p:txBody>
          <a:bodyPr anchor="t">
            <a:normAutofit/>
          </a:bodyPr>
          <a:lstStyle>
            <a:lvl1pPr>
              <a:lnSpc>
                <a:spcPct val="100000"/>
              </a:lnSpc>
              <a:defRPr sz="3600">
                <a:solidFill>
                  <a:schemeClr val="bg1"/>
                </a:solidFill>
              </a:defRPr>
            </a:lvl1pPr>
          </a:lstStyle>
          <a:p>
            <a:r>
              <a:rPr lang="en-US" dirty="0"/>
              <a:t>Click to edit Master title style</a:t>
            </a:r>
          </a:p>
        </p:txBody>
      </p:sp>
      <p:sp>
        <p:nvSpPr>
          <p:cNvPr id="13" name="Content Placeholder 2"/>
          <p:cNvSpPr>
            <a:spLocks noGrp="1"/>
          </p:cNvSpPr>
          <p:nvPr>
            <p:ph idx="1" hasCustomPrompt="1"/>
          </p:nvPr>
        </p:nvSpPr>
        <p:spPr>
          <a:xfrm>
            <a:off x="6462090"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solidFill>
                  <a:schemeClr val="bg1"/>
                </a:solidFill>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solidFill>
                  <a:schemeClr val="bg1"/>
                </a:solidFill>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solidFill>
                  <a:schemeClr val="bg1"/>
                </a:solidFill>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solidFill>
                  <a:schemeClr val="bg1"/>
                </a:solidFill>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solidFill>
                  <a:schemeClr val="bg1"/>
                </a:solidFill>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6DB344"/>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6DB344"/>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6DB344"/>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6DB344"/>
                </a:solidFill>
                <a:effectLst/>
                <a:uLnTx/>
                <a:uFillTx/>
                <a:latin typeface="Arial" charset="0"/>
                <a:ea typeface="Arial" charset="0"/>
                <a:cs typeface="Arial" charset="0"/>
              </a:rPr>
              <a:t>Fifth level</a:t>
            </a:r>
          </a:p>
        </p:txBody>
      </p:sp>
      <p:sp>
        <p:nvSpPr>
          <p:cNvPr id="14"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Content and  2 Image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normAutofit/>
          </a:bodyPr>
          <a:lstStyle>
            <a:lvl1pPr>
              <a:lnSpc>
                <a:spcPct val="100000"/>
              </a:lnSpc>
              <a:defRPr sz="3600">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solidFill>
                  <a:schemeClr val="bg1"/>
                </a:solidFill>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solidFill>
                  <a:schemeClr val="bg1"/>
                </a:solidFill>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solidFill>
                  <a:schemeClr val="bg1"/>
                </a:solidFill>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solidFill>
                  <a:schemeClr val="bg1"/>
                </a:solidFill>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solidFill>
                  <a:schemeClr val="bg1"/>
                </a:solidFill>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6DB344"/>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6DB344"/>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6DB344"/>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6DB344"/>
                </a:solidFill>
                <a:effectLst/>
                <a:uLnTx/>
                <a:uFillTx/>
                <a:latin typeface="Arial" charset="0"/>
                <a:ea typeface="Arial" charset="0"/>
                <a:cs typeface="Arial"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6"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
        <p:nvSpPr>
          <p:cNvPr id="8"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Content and 3 Image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normAutofit/>
          </a:bodyPr>
          <a:lstStyle>
            <a:lvl1pPr>
              <a:lnSpc>
                <a:spcPct val="100000"/>
              </a:lnSpc>
              <a:defRPr sz="3600">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solidFill>
                  <a:schemeClr val="bg1"/>
                </a:solidFill>
                <a:latin typeface="Arial Regular" charset="0"/>
                <a:ea typeface="Arial Regular" charset="0"/>
                <a:cs typeface="Arial Regular"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solidFill>
                  <a:schemeClr val="bg1"/>
                </a:solidFill>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solidFill>
                  <a:schemeClr val="bg1"/>
                </a:solidFill>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solidFill>
                  <a:schemeClr val="bg1"/>
                </a:solidFill>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solidFill>
                  <a:schemeClr val="bg1"/>
                </a:solidFill>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E7E6E6">
                    <a:lumMod val="25000"/>
                  </a:srgbClr>
                </a:solidFill>
                <a:effectLst/>
                <a:uLnTx/>
                <a:uFillTx/>
                <a:latin typeface="Arial" charset="0"/>
                <a:ea typeface="Arial" charset="0"/>
                <a:cs typeface="Arial"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6DB344"/>
                </a:solidFill>
                <a:effectLst/>
                <a:uLnTx/>
                <a:uFillTx/>
                <a:latin typeface="Arial" charset="0"/>
                <a:ea typeface="Arial" charset="0"/>
                <a:cs typeface="Arial"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6DB344"/>
                </a:solidFill>
                <a:effectLst/>
                <a:uLnTx/>
                <a:uFillTx/>
                <a:latin typeface="Arial" charset="0"/>
                <a:ea typeface="Arial" charset="0"/>
                <a:cs typeface="Arial"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6DB344"/>
                </a:solidFill>
                <a:effectLst/>
                <a:uLnTx/>
                <a:uFillTx/>
                <a:latin typeface="Arial" charset="0"/>
                <a:ea typeface="Arial" charset="0"/>
                <a:cs typeface="Arial"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6DB344"/>
                </a:solidFill>
                <a:effectLst/>
                <a:uLnTx/>
                <a:uFillTx/>
                <a:latin typeface="Arial" charset="0"/>
                <a:ea typeface="Arial" charset="0"/>
                <a:cs typeface="Arial"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6" name="Picture Placeholder 2"/>
          <p:cNvSpPr>
            <a:spLocks noGrp="1"/>
          </p:cNvSpPr>
          <p:nvPr>
            <p:ph type="pic" sz="quarter" idx="12"/>
          </p:nvPr>
        </p:nvSpPr>
        <p:spPr>
          <a:xfrm>
            <a:off x="6096000" y="3429000"/>
            <a:ext cx="3048000" cy="3429000"/>
          </a:xfrm>
        </p:spPr>
        <p:txBody>
          <a:bodyPr>
            <a:normAutofit/>
          </a:bodyPr>
          <a:lstStyle>
            <a:lvl1pPr>
              <a:defRPr sz="1800"/>
            </a:lvl1pPr>
          </a:lstStyle>
          <a:p>
            <a:endParaRPr lang="en-US" dirty="0"/>
          </a:p>
        </p:txBody>
      </p:sp>
      <p:sp>
        <p:nvSpPr>
          <p:cNvPr id="8" name="Picture Placeholder 2"/>
          <p:cNvSpPr>
            <a:spLocks noGrp="1"/>
          </p:cNvSpPr>
          <p:nvPr>
            <p:ph type="pic" sz="quarter" idx="13"/>
          </p:nvPr>
        </p:nvSpPr>
        <p:spPr>
          <a:xfrm>
            <a:off x="9144001" y="3429000"/>
            <a:ext cx="3048000" cy="3429000"/>
          </a:xfrm>
        </p:spPr>
        <p:txBody>
          <a:bodyPr>
            <a:normAutofit/>
          </a:bodyPr>
          <a:lstStyle>
            <a:lvl1pPr>
              <a:defRPr sz="1800"/>
            </a:lvl1pPr>
          </a:lstStyle>
          <a:p>
            <a:endParaRPr lang="en-US" dirty="0"/>
          </a:p>
        </p:txBody>
      </p:sp>
      <p:sp>
        <p:nvSpPr>
          <p:cNvPr id="9" name="Slide Number Placeholder 5"/>
          <p:cNvSpPr>
            <a:spLocks noGrp="1"/>
          </p:cNvSpPr>
          <p:nvPr>
            <p:ph type="sldNum" sz="quarter" idx="4"/>
          </p:nvPr>
        </p:nvSpPr>
        <p:spPr>
          <a:xfrm>
            <a:off x="15493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Image">
    <p:bg>
      <p:bgPr>
        <a:solidFill>
          <a:schemeClr val="accent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12192000" cy="6858000"/>
          </a:xfrm>
        </p:spPr>
        <p:txBody>
          <a:bodyPr>
            <a:normAutofit/>
          </a:bodyPr>
          <a:lstStyle>
            <a:lvl1pPr>
              <a:defRPr sz="1800"/>
            </a:lvl1pPr>
          </a:lstStyle>
          <a:p>
            <a:endParaRPr lang="en-US" dirty="0"/>
          </a:p>
        </p:txBody>
      </p:sp>
      <p:sp>
        <p:nvSpPr>
          <p:cNvPr id="4"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Image Collage">
    <p:bg>
      <p:bgPr>
        <a:solidFill>
          <a:schemeClr val="accent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3" name="Picture Placeholder 2"/>
          <p:cNvSpPr>
            <a:spLocks noGrp="1"/>
          </p:cNvSpPr>
          <p:nvPr>
            <p:ph type="pic" sz="quarter" idx="11"/>
          </p:nvPr>
        </p:nvSpPr>
        <p:spPr>
          <a:xfrm>
            <a:off x="6096000" y="0"/>
            <a:ext cx="6096000" cy="3429000"/>
          </a:xfrm>
        </p:spPr>
        <p:txBody>
          <a:bodyPr>
            <a:normAutofit/>
          </a:bodyPr>
          <a:lstStyle>
            <a:lvl1pPr>
              <a:defRPr sz="1800"/>
            </a:lvl1pPr>
          </a:lstStyle>
          <a:p>
            <a:endParaRPr lang="en-US" dirty="0"/>
          </a:p>
        </p:txBody>
      </p:sp>
      <p:sp>
        <p:nvSpPr>
          <p:cNvPr id="4"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
        <p:nvSpPr>
          <p:cNvPr id="5"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Video">
    <p:bg>
      <p:bgPr>
        <a:solidFill>
          <a:schemeClr val="accent1"/>
        </a:solidFill>
        <a:effectLst/>
      </p:bgPr>
    </p:bg>
    <p:spTree>
      <p:nvGrpSpPr>
        <p:cNvPr id="1" name=""/>
        <p:cNvGrpSpPr/>
        <p:nvPr/>
      </p:nvGrpSpPr>
      <p:grpSpPr>
        <a:xfrm>
          <a:off x="0" y="0"/>
          <a:ext cx="0" cy="0"/>
          <a:chOff x="0" y="0"/>
          <a:chExt cx="0" cy="0"/>
        </a:xfrm>
      </p:grpSpPr>
      <p:sp>
        <p:nvSpPr>
          <p:cNvPr id="5" name="Media Placeholder 4"/>
          <p:cNvSpPr>
            <a:spLocks noGrp="1"/>
          </p:cNvSpPr>
          <p:nvPr>
            <p:ph type="media" sz="quarter" idx="10"/>
          </p:nvPr>
        </p:nvSpPr>
        <p:spPr>
          <a:xfrm>
            <a:off x="0" y="0"/>
            <a:ext cx="12192000" cy="6858000"/>
          </a:xfrm>
        </p:spPr>
        <p:txBody>
          <a:bodyPr/>
          <a:lstStyle/>
          <a:p>
            <a:endParaRPr lang="en-US"/>
          </a:p>
        </p:txBody>
      </p:sp>
      <p:sp>
        <p:nvSpPr>
          <p:cNvPr id="3"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Blank Slide">
    <p:bg>
      <p:bgPr>
        <a:solidFill>
          <a:schemeClr val="accent1"/>
        </a:solidFill>
        <a:effectLst/>
      </p:bgPr>
    </p:bg>
    <p:spTree>
      <p:nvGrpSpPr>
        <p:cNvPr id="1" name=""/>
        <p:cNvGrpSpPr/>
        <p:nvPr/>
      </p:nvGrpSpPr>
      <p:grpSpPr>
        <a:xfrm>
          <a:off x="0" y="0"/>
          <a:ext cx="0" cy="0"/>
          <a:chOff x="0" y="0"/>
          <a:chExt cx="0" cy="0"/>
        </a:xfrm>
      </p:grpSpPr>
      <p:sp>
        <p:nvSpPr>
          <p:cNvPr id="14"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7300" y="723900"/>
            <a:ext cx="9788386" cy="2019300"/>
          </a:xfrm>
        </p:spPr>
        <p:txBody>
          <a:bodyPr anchor="b">
            <a:normAutofit/>
          </a:bodyPr>
          <a:lstStyle>
            <a:lvl1pPr algn="l">
              <a:lnSpc>
                <a:spcPct val="100000"/>
              </a:lnSpc>
              <a:defRPr sz="4000" b="1">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57300" y="2889285"/>
            <a:ext cx="9788386" cy="1500187"/>
          </a:xfrm>
        </p:spPr>
        <p:txBody>
          <a:bodyPr>
            <a:normAutofit/>
          </a:bodyPr>
          <a:lstStyle>
            <a:lvl1pPr marL="0" indent="0" algn="l">
              <a:buNone/>
              <a:defRPr sz="2800" b="0" i="0">
                <a:solidFill>
                  <a:schemeClr val="accent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0" y="-170037"/>
            <a:ext cx="12192000" cy="315947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68304" y="2554159"/>
            <a:ext cx="5842692" cy="1749682"/>
          </a:xfrm>
          <a:prstGeom prst="rect">
            <a:avLst/>
          </a:prstGeom>
        </p:spPr>
      </p:pic>
      <p:sp>
        <p:nvSpPr>
          <p:cNvPr id="4" name="Rectangle 3"/>
          <p:cNvSpPr/>
          <p:nvPr userDrawn="1"/>
        </p:nvSpPr>
        <p:spPr>
          <a:xfrm>
            <a:off x="4269216" y="6152109"/>
            <a:ext cx="3653564" cy="261610"/>
          </a:xfrm>
          <a:prstGeom prst="rect">
            <a:avLst/>
          </a:prstGeom>
        </p:spPr>
        <p:txBody>
          <a:bodyPr wrap="none">
            <a:spAutoFit/>
          </a:bodyPr>
          <a:lstStyle/>
          <a:p>
            <a:pPr algn="ctr"/>
            <a:r>
              <a:rPr lang="en-US" sz="1100" b="0" i="0" dirty="0">
                <a:solidFill>
                  <a:schemeClr val="bg1">
                    <a:alpha val="20000"/>
                  </a:schemeClr>
                </a:solidFill>
                <a:latin typeface="Arial" charset="0"/>
                <a:ea typeface="Arial" charset="0"/>
                <a:cs typeface="Arial" charset="0"/>
              </a:rPr>
              <a:t> © 2018 by Intellectual Reserve, Inc. All rights reserved.</a:t>
            </a:r>
          </a:p>
        </p:txBody>
      </p:sp>
    </p:spTree>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rot="5400000">
            <a:off x="6544867" y="1210865"/>
            <a:ext cx="6857998" cy="4436268"/>
          </a:xfrm>
          <a:prstGeom prst="rect">
            <a:avLst/>
          </a:prstGeom>
        </p:spPr>
      </p:pic>
      <p:sp>
        <p:nvSpPr>
          <p:cNvPr id="2" name="Title 1"/>
          <p:cNvSpPr>
            <a:spLocks noGrp="1"/>
          </p:cNvSpPr>
          <p:nvPr>
            <p:ph type="ctrTitle" hasCustomPrompt="1"/>
          </p:nvPr>
        </p:nvSpPr>
        <p:spPr>
          <a:xfrm>
            <a:off x="1146182" y="618867"/>
            <a:ext cx="7388218" cy="1259027"/>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all" baseline="0">
                <a:solidFill>
                  <a:schemeClr val="accent1"/>
                </a:solidFill>
                <a:latin typeface="Arial" charset="0"/>
                <a:ea typeface="Arial" charset="0"/>
                <a:cs typeface="Arial" charset="0"/>
              </a:defRPr>
            </a:lvl1pPr>
          </a:lstStyle>
          <a:p>
            <a:r>
              <a:rPr lang="en-US" dirty="0"/>
              <a:t>PRESENTATION </a:t>
            </a:r>
            <a:br>
              <a:rPr lang="en-US" dirty="0"/>
            </a:br>
            <a:r>
              <a:rPr lang="en-US" dirty="0"/>
              <a:t>TITLE HERE</a:t>
            </a:r>
          </a:p>
        </p:txBody>
      </p:sp>
      <p:sp>
        <p:nvSpPr>
          <p:cNvPr id="10" name="Text Placeholder 2"/>
          <p:cNvSpPr>
            <a:spLocks noGrp="1"/>
          </p:cNvSpPr>
          <p:nvPr>
            <p:ph type="body" idx="1" hasCustomPrompt="1"/>
          </p:nvPr>
        </p:nvSpPr>
        <p:spPr>
          <a:xfrm>
            <a:off x="1152808" y="2668246"/>
            <a:ext cx="7381592" cy="383668"/>
          </a:xfrm>
        </p:spPr>
        <p:txBody>
          <a:bodyPr>
            <a:noAutofit/>
          </a:bodyPr>
          <a:lstStyle>
            <a:lvl1pPr marL="0" indent="0" algn="l">
              <a:buNone/>
              <a:defRPr sz="2800" b="0" i="0">
                <a:solidFill>
                  <a:schemeClr val="bg2">
                    <a:lumMod val="25000"/>
                  </a:schemeClr>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Date Placeholder 3"/>
          <p:cNvSpPr>
            <a:spLocks noGrp="1"/>
          </p:cNvSpPr>
          <p:nvPr>
            <p:ph type="dt" sz="half" idx="10"/>
          </p:nvPr>
        </p:nvSpPr>
        <p:spPr>
          <a:xfrm>
            <a:off x="1166060" y="6131829"/>
            <a:ext cx="3890756" cy="511175"/>
          </a:xfrm>
          <a:prstGeom prst="rect">
            <a:avLst/>
          </a:prstGeom>
        </p:spPr>
        <p:txBody>
          <a:bodyPr anchor="t"/>
          <a:lstStyle>
            <a:lvl1pPr>
              <a:defRPr sz="900">
                <a:solidFill>
                  <a:schemeClr val="tx1"/>
                </a:solidFill>
                <a:latin typeface="Zoram ldsLat" charset="0"/>
                <a:ea typeface="Zoram ldsLat" charset="0"/>
                <a:cs typeface="Zoram ldsLat" charset="0"/>
              </a:defRPr>
            </a:lvl1pPr>
          </a:lstStyle>
          <a:p>
            <a:r>
              <a:rPr lang="en-US" dirty="0">
                <a:latin typeface="Arial" charset="0"/>
                <a:ea typeface="Arial" charset="0"/>
                <a:cs typeface="Arial" charset="0"/>
              </a:rPr>
              <a:t>Department Name Here  Confidential—for headquarters use only  © 2017 by Intellectual Reserve, Inc. All Rights Reserved. PD#88888888</a:t>
            </a:r>
          </a:p>
        </p:txBody>
      </p:sp>
    </p:spTree>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le Slide 2 - Background Image">
    <p:bg>
      <p:bgPr>
        <a:solidFill>
          <a:schemeClr val="bg1">
            <a:lumMod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rot="5400000">
            <a:off x="6544867" y="1210865"/>
            <a:ext cx="6857998" cy="4436268"/>
          </a:xfrm>
          <a:prstGeom prst="rect">
            <a:avLst/>
          </a:prstGeom>
        </p:spPr>
      </p:pic>
      <p:sp>
        <p:nvSpPr>
          <p:cNvPr id="2" name="Title 1"/>
          <p:cNvSpPr>
            <a:spLocks noGrp="1"/>
          </p:cNvSpPr>
          <p:nvPr>
            <p:ph type="ctrTitle" hasCustomPrompt="1"/>
          </p:nvPr>
        </p:nvSpPr>
        <p:spPr>
          <a:xfrm>
            <a:off x="1146182" y="618867"/>
            <a:ext cx="7388218" cy="1259027"/>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all" baseline="0">
                <a:solidFill>
                  <a:schemeClr val="bg1"/>
                </a:solidFill>
                <a:latin typeface="Arial" charset="0"/>
                <a:ea typeface="Arial" charset="0"/>
                <a:cs typeface="Arial" charset="0"/>
              </a:defRPr>
            </a:lvl1pPr>
          </a:lstStyle>
          <a:p>
            <a:r>
              <a:rPr lang="en-US" dirty="0"/>
              <a:t>PRESENTATION </a:t>
            </a:r>
            <a:br>
              <a:rPr lang="en-US" dirty="0"/>
            </a:br>
            <a:r>
              <a:rPr lang="en-US" dirty="0"/>
              <a:t>TITLE HERE</a:t>
            </a:r>
          </a:p>
        </p:txBody>
      </p:sp>
      <p:sp>
        <p:nvSpPr>
          <p:cNvPr id="10" name="Text Placeholder 2"/>
          <p:cNvSpPr>
            <a:spLocks noGrp="1"/>
          </p:cNvSpPr>
          <p:nvPr>
            <p:ph type="body" idx="1" hasCustomPrompt="1"/>
          </p:nvPr>
        </p:nvSpPr>
        <p:spPr>
          <a:xfrm>
            <a:off x="1152808" y="2251557"/>
            <a:ext cx="7381592" cy="383668"/>
          </a:xfrm>
        </p:spPr>
        <p:txBody>
          <a:bodyPr>
            <a:noAutofit/>
          </a:bodyPr>
          <a:lstStyle>
            <a:lvl1pPr marL="0" indent="0" algn="l">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Date Placeholder 3"/>
          <p:cNvSpPr>
            <a:spLocks noGrp="1"/>
          </p:cNvSpPr>
          <p:nvPr>
            <p:ph type="dt" sz="half" idx="10"/>
          </p:nvPr>
        </p:nvSpPr>
        <p:spPr>
          <a:xfrm>
            <a:off x="1166060" y="6131829"/>
            <a:ext cx="3890756" cy="511175"/>
          </a:xfrm>
          <a:prstGeom prst="rect">
            <a:avLst/>
          </a:prstGeom>
        </p:spPr>
        <p:txBody>
          <a:bodyPr anchor="t"/>
          <a:lstStyle>
            <a:lvl1pPr>
              <a:defRPr sz="90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Department Name Here  Confidential—for headquarters use only  © 2017 by Intellectual Reserve, Inc. All Rights Reserved. PD#88888888</a:t>
            </a:r>
          </a:p>
        </p:txBody>
      </p:sp>
      <p:sp>
        <p:nvSpPr>
          <p:cNvPr id="7" name="Text Placeholder 7"/>
          <p:cNvSpPr>
            <a:spLocks noGrp="1"/>
          </p:cNvSpPr>
          <p:nvPr>
            <p:ph type="body" sz="quarter" idx="12" hasCustomPrompt="1"/>
          </p:nvPr>
        </p:nvSpPr>
        <p:spPr>
          <a:xfrm>
            <a:off x="3323229" y="3497840"/>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sp>
        <p:nvSpPr>
          <p:cNvPr id="12" name="Rectangle 11"/>
          <p:cNvSpPr/>
          <p:nvPr userDrawn="1"/>
        </p:nvSpPr>
        <p:spPr>
          <a:xfrm>
            <a:off x="0" y="3429000"/>
            <a:ext cx="1219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7190" y="3435447"/>
            <a:ext cx="12667102" cy="3282593"/>
          </a:xfrm>
          <a:prstGeom prst="rect">
            <a:avLst/>
          </a:prstGeom>
        </p:spPr>
      </p:pic>
      <p:sp>
        <p:nvSpPr>
          <p:cNvPr id="2" name="Title 1"/>
          <p:cNvSpPr>
            <a:spLocks noGrp="1"/>
          </p:cNvSpPr>
          <p:nvPr>
            <p:ph type="ctrTitle" hasCustomPrompt="1"/>
          </p:nvPr>
        </p:nvSpPr>
        <p:spPr>
          <a:xfrm>
            <a:off x="1152808" y="634659"/>
            <a:ext cx="11039192" cy="1362091"/>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accent1"/>
                </a:solidFill>
                <a:latin typeface="Arial" charset="0"/>
                <a:ea typeface="Arial" charset="0"/>
                <a:cs typeface="Arial" charset="0"/>
              </a:defRPr>
            </a:lvl1pPr>
          </a:lstStyle>
          <a:p>
            <a:r>
              <a:rPr lang="en-US" dirty="0"/>
              <a:t>Presentation title</a:t>
            </a:r>
          </a:p>
        </p:txBody>
      </p:sp>
      <p:sp>
        <p:nvSpPr>
          <p:cNvPr id="4" name="Date Placeholder 3"/>
          <p:cNvSpPr>
            <a:spLocks noGrp="1"/>
          </p:cNvSpPr>
          <p:nvPr>
            <p:ph type="dt" sz="half" idx="10"/>
          </p:nvPr>
        </p:nvSpPr>
        <p:spPr>
          <a:xfrm>
            <a:off x="7136919" y="5886839"/>
            <a:ext cx="3945871" cy="511175"/>
          </a:xfrm>
          <a:prstGeom prst="rect">
            <a:avLst/>
          </a:prstGeom>
        </p:spPr>
        <p:txBody>
          <a:bodyPr anchor="t"/>
          <a:lstStyle>
            <a:lvl1pPr algn="r">
              <a:defRPr sz="900" b="0" i="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Confidential—for headquarters use only  </a:t>
            </a:r>
          </a:p>
          <a:p>
            <a:r>
              <a:rPr lang="en-US" dirty="0">
                <a:latin typeface="Arial" charset="0"/>
                <a:ea typeface="Arial" charset="0"/>
                <a:cs typeface="Arial" charset="0"/>
              </a:rPr>
              <a:t>© 2017 by Intellectual Reserve, Inc. All Rights Reserved. PD#88888888</a:t>
            </a:r>
          </a:p>
        </p:txBody>
      </p:sp>
      <p:sp>
        <p:nvSpPr>
          <p:cNvPr id="5" name="Footer Placeholder 4"/>
          <p:cNvSpPr>
            <a:spLocks noGrp="1"/>
          </p:cNvSpPr>
          <p:nvPr>
            <p:ph type="ftr" sz="quarter" idx="11"/>
          </p:nvPr>
        </p:nvSpPr>
        <p:spPr>
          <a:xfrm>
            <a:off x="7342063" y="5428832"/>
            <a:ext cx="3740727"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18" name="Text Placeholder 2"/>
          <p:cNvSpPr>
            <a:spLocks noGrp="1"/>
          </p:cNvSpPr>
          <p:nvPr>
            <p:ph type="body" idx="1"/>
          </p:nvPr>
        </p:nvSpPr>
        <p:spPr>
          <a:xfrm>
            <a:off x="1152808" y="2019740"/>
            <a:ext cx="10194642" cy="464239"/>
          </a:xfrm>
        </p:spPr>
        <p:txBody>
          <a:bodyPr>
            <a:noAutofit/>
          </a:bodyPr>
          <a:lstStyle>
            <a:lvl1pPr marL="0" indent="0" algn="l">
              <a:buNone/>
              <a:defRPr sz="2800" b="0" i="0">
                <a:solidFill>
                  <a:schemeClr val="tx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40000"/>
            <a:extLst>
              <a:ext uri="{28A0092B-C50C-407E-A947-70E740481C1C}">
                <a14:useLocalDpi xmlns:a14="http://schemas.microsoft.com/office/drawing/2010/main" val="0"/>
              </a:ext>
            </a:extLst>
          </a:blip>
          <a:stretch>
            <a:fillRect/>
          </a:stretch>
        </p:blipFill>
        <p:spPr>
          <a:xfrm rot="16200000" flipH="1">
            <a:off x="-1210865" y="1210865"/>
            <a:ext cx="6858000" cy="4436269"/>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Confidential—for headquarters use only  </a:t>
            </a:r>
          </a:p>
          <a:p>
            <a:r>
              <a:rPr lang="en-US" dirty="0">
                <a:latin typeface="Arial" charset="0"/>
                <a:ea typeface="Arial" charset="0"/>
                <a:cs typeface="Arial" charset="0"/>
              </a:rPr>
              <a:t>© 2017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7"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bg1"/>
                </a:solidFill>
                <a:latin typeface="Arial" charset="0"/>
                <a:ea typeface="Arial" charset="0"/>
                <a:cs typeface="Arial" charset="0"/>
              </a:defRPr>
            </a:lvl1pPr>
          </a:lstStyle>
          <a:p>
            <a:r>
              <a:rPr lang="en-US" dirty="0"/>
              <a:t>Presentation title</a:t>
            </a:r>
            <a:br>
              <a:rPr lang="en-US" dirty="0"/>
            </a:br>
            <a:r>
              <a:rPr lang="en-US" dirty="0"/>
              <a:t>Goes Here</a:t>
            </a:r>
          </a:p>
        </p:txBody>
      </p:sp>
      <p:sp>
        <p:nvSpPr>
          <p:cNvPr id="8" name="Text Placeholder 2"/>
          <p:cNvSpPr>
            <a:spLocks noGrp="1"/>
          </p:cNvSpPr>
          <p:nvPr>
            <p:ph type="body" idx="1" hasCustomPrompt="1"/>
          </p:nvPr>
        </p:nvSpPr>
        <p:spPr>
          <a:xfrm>
            <a:off x="1152808" y="2926822"/>
            <a:ext cx="9819992" cy="383668"/>
          </a:xfrm>
        </p:spPr>
        <p:txBody>
          <a:bodyPr>
            <a:noAutofit/>
          </a:bodyPr>
          <a:lstStyle>
            <a:lvl1pPr marL="0" indent="0" algn="l">
              <a:lnSpc>
                <a:spcPct val="100000"/>
              </a:lnSpc>
              <a:buNone/>
              <a:defRPr sz="2800" b="0" i="0" cap="all" baseline="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Slide 5 - Image Background">
    <p:spTree>
      <p:nvGrpSpPr>
        <p:cNvPr id="1" name=""/>
        <p:cNvGrpSpPr/>
        <p:nvPr/>
      </p:nvGrpSpPr>
      <p:grpSpPr>
        <a:xfrm>
          <a:off x="0" y="0"/>
          <a:ext cx="0" cy="0"/>
          <a:chOff x="0" y="0"/>
          <a:chExt cx="0" cy="0"/>
        </a:xfrm>
      </p:grpSpPr>
      <p:sp>
        <p:nvSpPr>
          <p:cNvPr id="12" name="Rectangle 11"/>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rot="16200000">
            <a:off x="-1557658" y="1287628"/>
            <a:ext cx="7814141" cy="5054773"/>
          </a:xfrm>
          <a:prstGeom prst="rect">
            <a:avLst/>
          </a:prstGeom>
        </p:spPr>
      </p:pic>
      <p:sp>
        <p:nvSpPr>
          <p:cNvPr id="2" name="Title 1"/>
          <p:cNvSpPr>
            <a:spLocks noGrp="1"/>
          </p:cNvSpPr>
          <p:nvPr>
            <p:ph type="ctrTitle" hasCustomPrompt="1"/>
          </p:nvPr>
        </p:nvSpPr>
        <p:spPr>
          <a:xfrm>
            <a:off x="477865" y="1047625"/>
            <a:ext cx="4931044" cy="1378248"/>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1" i="0" cap="none" baseline="0">
                <a:solidFill>
                  <a:schemeClr val="bg1"/>
                </a:solidFill>
                <a:latin typeface="Arial" charset="0"/>
                <a:ea typeface="Arial" charset="0"/>
                <a:cs typeface="Arial" charset="0"/>
              </a:defRPr>
            </a:lvl1pPr>
          </a:lstStyle>
          <a:p>
            <a:r>
              <a:rPr lang="en-US" dirty="0"/>
              <a:t>Presentation Title Here</a:t>
            </a:r>
          </a:p>
        </p:txBody>
      </p:sp>
      <p:sp>
        <p:nvSpPr>
          <p:cNvPr id="18" name="Text Placeholder 2"/>
          <p:cNvSpPr>
            <a:spLocks noGrp="1"/>
          </p:cNvSpPr>
          <p:nvPr>
            <p:ph type="body" idx="1"/>
          </p:nvPr>
        </p:nvSpPr>
        <p:spPr>
          <a:xfrm>
            <a:off x="477865" y="2723340"/>
            <a:ext cx="4931044" cy="1091675"/>
          </a:xfrm>
        </p:spPr>
        <p:txBody>
          <a:bodyPr>
            <a:noAutofit/>
          </a:bodyPr>
          <a:lstStyle>
            <a:lvl1pPr marL="0" indent="0" algn="l">
              <a:lnSpc>
                <a:spcPct val="100000"/>
              </a:lnSpc>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Date Placeholder 3"/>
          <p:cNvSpPr>
            <a:spLocks noGrp="1"/>
          </p:cNvSpPr>
          <p:nvPr>
            <p:ph type="dt" sz="half" idx="10"/>
          </p:nvPr>
        </p:nvSpPr>
        <p:spPr>
          <a:xfrm>
            <a:off x="609600" y="5954712"/>
            <a:ext cx="4931043"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charset="0"/>
                <a:ea typeface="Arial" charset="0"/>
                <a:cs typeface="Arial" charset="0"/>
              </a:rPr>
              <a:t>Department Goes Here  Confidential—for headquarters use only  </a:t>
            </a:r>
          </a:p>
          <a:p>
            <a:r>
              <a:rPr lang="en-US" dirty="0">
                <a:latin typeface="Arial" charset="0"/>
                <a:ea typeface="Arial" charset="0"/>
                <a:cs typeface="Arial" charset="0"/>
              </a:rPr>
              <a:t>© 2017 by Intellectual Reserve, Inc. All Rights Reserved. PD#88888888</a:t>
            </a:r>
          </a:p>
        </p:txBody>
      </p:sp>
      <p:sp>
        <p:nvSpPr>
          <p:cNvPr id="9" name="Text Placeholder 7"/>
          <p:cNvSpPr>
            <a:spLocks noGrp="1"/>
          </p:cNvSpPr>
          <p:nvPr>
            <p:ph type="body" sz="quarter" idx="12" hasCustomPrompt="1"/>
          </p:nvPr>
        </p:nvSpPr>
        <p:spPr>
          <a:xfrm>
            <a:off x="6821358" y="2170734"/>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Slide 6 - Image Background">
    <p:spTree>
      <p:nvGrpSpPr>
        <p:cNvPr id="1" name=""/>
        <p:cNvGrpSpPr/>
        <p:nvPr/>
      </p:nvGrpSpPr>
      <p:grpSpPr>
        <a:xfrm>
          <a:off x="0" y="0"/>
          <a:ext cx="0" cy="0"/>
          <a:chOff x="0" y="0"/>
          <a:chExt cx="0" cy="0"/>
        </a:xfrm>
      </p:grpSpPr>
      <p:sp>
        <p:nvSpPr>
          <p:cNvPr id="12" name="Rectangle 11"/>
          <p:cNvSpPr/>
          <p:nvPr userDrawn="1"/>
        </p:nvSpPr>
        <p:spPr>
          <a:xfrm>
            <a:off x="0" y="3722914"/>
            <a:ext cx="12192000" cy="31350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90000"/>
            <a:extLst>
              <a:ext uri="{28A0092B-C50C-407E-A947-70E740481C1C}">
                <a14:useLocalDpi xmlns:a14="http://schemas.microsoft.com/office/drawing/2010/main" val="0"/>
              </a:ext>
            </a:extLst>
          </a:blip>
          <a:stretch>
            <a:fillRect/>
          </a:stretch>
        </p:blipFill>
        <p:spPr>
          <a:xfrm flipH="1" flipV="1">
            <a:off x="6800" y="996950"/>
            <a:ext cx="12178399" cy="3155949"/>
          </a:xfrm>
          <a:prstGeom prst="rect">
            <a:avLst/>
          </a:prstGeom>
        </p:spPr>
      </p:pic>
      <p:sp>
        <p:nvSpPr>
          <p:cNvPr id="2" name="Title 1"/>
          <p:cNvSpPr>
            <a:spLocks noGrp="1"/>
          </p:cNvSpPr>
          <p:nvPr>
            <p:ph type="ctrTitle" hasCustomPrompt="1"/>
          </p:nvPr>
        </p:nvSpPr>
        <p:spPr>
          <a:xfrm>
            <a:off x="576404" y="3884555"/>
            <a:ext cx="11039192" cy="1990151"/>
          </a:xfrm>
        </p:spPr>
        <p:txBody>
          <a:bodyPr anchor="t">
            <a:noAutofit/>
          </a:bodyPr>
          <a:lstStyle>
            <a:lvl1pPr marL="0" marR="0" indent="0" algn="ctr" defTabSz="914400" rtl="0" eaLnBrk="1" fontAlgn="auto" latinLnBrk="0" hangingPunct="1">
              <a:lnSpc>
                <a:spcPct val="100000"/>
              </a:lnSpc>
              <a:spcBef>
                <a:spcPct val="0"/>
              </a:spcBef>
              <a:spcAft>
                <a:spcPts val="0"/>
              </a:spcAft>
              <a:buClrTx/>
              <a:buSzTx/>
              <a:buFontTx/>
              <a:buNone/>
              <a:tabLst/>
              <a:defRPr sz="5400" b="1" i="0" cap="none" baseline="0">
                <a:solidFill>
                  <a:schemeClr val="bg1"/>
                </a:solidFill>
                <a:latin typeface="Arial" charset="0"/>
                <a:ea typeface="Arial" charset="0"/>
                <a:cs typeface="Arial" charset="0"/>
              </a:defRPr>
            </a:lvl1pPr>
          </a:lstStyle>
          <a:p>
            <a:r>
              <a:rPr lang="en-US" dirty="0"/>
              <a:t>Presentation title</a:t>
            </a:r>
            <a:br>
              <a:rPr lang="en-US" dirty="0"/>
            </a:br>
            <a:r>
              <a:rPr lang="en-US" dirty="0"/>
              <a:t>Goes Here</a:t>
            </a:r>
          </a:p>
        </p:txBody>
      </p:sp>
      <p:sp>
        <p:nvSpPr>
          <p:cNvPr id="4" name="Date Placeholder 3"/>
          <p:cNvSpPr>
            <a:spLocks noGrp="1"/>
          </p:cNvSpPr>
          <p:nvPr>
            <p:ph type="dt" sz="half" idx="10"/>
          </p:nvPr>
        </p:nvSpPr>
        <p:spPr>
          <a:xfrm>
            <a:off x="1597058" y="6299426"/>
            <a:ext cx="9011135" cy="275744"/>
          </a:xfrm>
          <a:prstGeom prst="rect">
            <a:avLst/>
          </a:prstGeom>
        </p:spPr>
        <p:txBody>
          <a:bodyPr anchor="t"/>
          <a:lstStyle>
            <a:lvl1pPr algn="ctr">
              <a:defRPr sz="900" b="0" i="0">
                <a:solidFill>
                  <a:schemeClr val="bg1"/>
                </a:solidFill>
                <a:latin typeface="Arial" charset="0"/>
                <a:ea typeface="Arial" charset="0"/>
                <a:cs typeface="Arial" charset="0"/>
              </a:defRPr>
            </a:lvl1pPr>
          </a:lstStyle>
          <a:p>
            <a:r>
              <a:rPr lang="en-US" dirty="0"/>
              <a:t>Confidential—for headquarters use only   |  © 2017 by Intellectual Reserve, Inc. All Rights Reserved. PD#88888888</a:t>
            </a:r>
          </a:p>
        </p:txBody>
      </p:sp>
      <p:sp>
        <p:nvSpPr>
          <p:cNvPr id="10" name="Text Placeholder 2"/>
          <p:cNvSpPr>
            <a:spLocks noGrp="1"/>
          </p:cNvSpPr>
          <p:nvPr>
            <p:ph type="body" idx="1"/>
          </p:nvPr>
        </p:nvSpPr>
        <p:spPr>
          <a:xfrm>
            <a:off x="841512" y="5702008"/>
            <a:ext cx="10515600" cy="383668"/>
          </a:xfrm>
        </p:spPr>
        <p:txBody>
          <a:bodyPr>
            <a:noAutofit/>
          </a:bodyPr>
          <a:lstStyle>
            <a:lvl1pPr marL="0" indent="0" algn="ctr">
              <a:lnSpc>
                <a:spcPct val="100000"/>
              </a:lnSpc>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4" name="Text Placeholder 7"/>
          <p:cNvSpPr>
            <a:spLocks noGrp="1"/>
          </p:cNvSpPr>
          <p:nvPr>
            <p:ph type="body" sz="quarter" idx="12" hasCustomPrompt="1"/>
          </p:nvPr>
        </p:nvSpPr>
        <p:spPr>
          <a:xfrm>
            <a:off x="3067879" y="935936"/>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spTree>
      <p:nvGrpSpPr>
        <p:cNvPr id="1" name=""/>
        <p:cNvGrpSpPr/>
        <p:nvPr/>
      </p:nvGrpSpPr>
      <p:grpSpPr>
        <a:xfrm>
          <a:off x="0" y="0"/>
          <a:ext cx="0" cy="0"/>
          <a:chOff x="0" y="0"/>
          <a:chExt cx="0" cy="0"/>
        </a:xfrm>
      </p:grpSpPr>
      <p:sp>
        <p:nvSpPr>
          <p:cNvPr id="2" name="Title 1"/>
          <p:cNvSpPr>
            <a:spLocks noGrp="1"/>
          </p:cNvSpPr>
          <p:nvPr>
            <p:ph type="title"/>
          </p:nvPr>
        </p:nvSpPr>
        <p:spPr>
          <a:xfrm>
            <a:off x="1257300" y="723900"/>
            <a:ext cx="9788386" cy="2019300"/>
          </a:xfrm>
        </p:spPr>
        <p:txBody>
          <a:bodyPr anchor="b">
            <a:normAutofit/>
          </a:bodyPr>
          <a:lstStyle>
            <a:lvl1pPr algn="l">
              <a:defRPr sz="4000" b="1"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57300" y="2889285"/>
            <a:ext cx="9788386" cy="1500187"/>
          </a:xfrm>
        </p:spPr>
        <p:txBody>
          <a:bodyPr>
            <a:normAutofit/>
          </a:bodyPr>
          <a:lstStyle>
            <a:lvl1pPr marL="0" indent="0" algn="l">
              <a:buNone/>
              <a:defRPr sz="2800" b="0" i="0">
                <a:solidFill>
                  <a:schemeClr val="accent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Slide Number Placeholder 5"/>
          <p:cNvSpPr>
            <a:spLocks noGrp="1"/>
          </p:cNvSpPr>
          <p:nvPr>
            <p:ph type="sldNum" sz="quarter" idx="4"/>
          </p:nvPr>
        </p:nvSpPr>
        <p:spPr>
          <a:xfrm>
            <a:off x="73151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chemeClr val="accent1"/>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1257300" y="723900"/>
            <a:ext cx="9788386" cy="2019300"/>
          </a:xfrm>
        </p:spPr>
        <p:txBody>
          <a:bodyPr anchor="b">
            <a:normAutofit/>
          </a:bodyPr>
          <a:lstStyle>
            <a:lvl1pPr algn="l">
              <a:defRPr sz="4000" b="1" i="0" cap="none" baseline="0">
                <a:solidFill>
                  <a:schemeClr val="bg1"/>
                </a:solidFill>
                <a:latin typeface="Arial" charset="0"/>
                <a:ea typeface="Arial" charset="0"/>
                <a:cs typeface="Arial" charset="0"/>
              </a:defRPr>
            </a:lvl1pPr>
          </a:lstStyle>
          <a:p>
            <a:r>
              <a:rPr lang="en-US" dirty="0"/>
              <a:t>Click to edit Master title style</a:t>
            </a:r>
          </a:p>
        </p:txBody>
      </p:sp>
      <p:sp>
        <p:nvSpPr>
          <p:cNvPr id="9" name="Text Placeholder 2"/>
          <p:cNvSpPr>
            <a:spLocks noGrp="1"/>
          </p:cNvSpPr>
          <p:nvPr>
            <p:ph type="body" idx="1"/>
          </p:nvPr>
        </p:nvSpPr>
        <p:spPr>
          <a:xfrm>
            <a:off x="1257300" y="2889285"/>
            <a:ext cx="9788386" cy="1500187"/>
          </a:xfrm>
        </p:spPr>
        <p:txBody>
          <a:bodyPr>
            <a:normAutofit/>
          </a:bodyPr>
          <a:lstStyle>
            <a:lvl1pPr marL="0" indent="0" algn="l">
              <a:buNone/>
              <a:defRPr sz="2800" b="0" i="0">
                <a:solidFill>
                  <a:schemeClr val="bg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bg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secHead" preserve="1">
  <p:cSld name="Section Header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7300" y="723900"/>
            <a:ext cx="9788386" cy="2019300"/>
          </a:xfrm>
        </p:spPr>
        <p:txBody>
          <a:bodyPr anchor="b">
            <a:normAutofit/>
          </a:bodyPr>
          <a:lstStyle>
            <a:lvl1pPr algn="l">
              <a:defRPr sz="4000" b="1">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57300" y="2889285"/>
            <a:ext cx="9788386" cy="1500187"/>
          </a:xfrm>
        </p:spPr>
        <p:txBody>
          <a:bodyPr>
            <a:normAutofit/>
          </a:bodyPr>
          <a:lstStyle>
            <a:lvl1pPr marL="0" indent="0" algn="l">
              <a:buNone/>
              <a:defRPr sz="2800" b="0" i="0">
                <a:solidFill>
                  <a:schemeClr val="accent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5"/>
          <p:cNvSpPr>
            <a:spLocks noGrp="1"/>
          </p:cNvSpPr>
          <p:nvPr>
            <p:ph type="sldNum" sz="quarter" idx="4"/>
          </p:nvPr>
        </p:nvSpPr>
        <p:spPr>
          <a:xfrm>
            <a:off x="7505700"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image" Target="../media/image1.png"/><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theme" Target="../theme/theme2.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image" Target="../media/image1.png"/><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theme" Target="../theme/theme3.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slideLayout" Target="../slideLayouts/slideLayout116.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29" Type="http://schemas.openxmlformats.org/officeDocument/2006/relationships/slideLayout" Target="../slideLayouts/slideLayout119.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32" Type="http://schemas.openxmlformats.org/officeDocument/2006/relationships/image" Target="../media/image1.png"/><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31" Type="http://schemas.openxmlformats.org/officeDocument/2006/relationships/theme" Target="../theme/theme4.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slideLayout" Target="../slideLayouts/slideLayout12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26" Type="http://schemas.openxmlformats.org/officeDocument/2006/relationships/slideLayout" Target="../slideLayouts/slideLayout146.xml"/><Relationship Id="rId3" Type="http://schemas.openxmlformats.org/officeDocument/2006/relationships/slideLayout" Target="../slideLayouts/slideLayout123.xml"/><Relationship Id="rId21" Type="http://schemas.openxmlformats.org/officeDocument/2006/relationships/slideLayout" Target="../slideLayouts/slideLayout141.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5" Type="http://schemas.openxmlformats.org/officeDocument/2006/relationships/slideLayout" Target="../slideLayouts/slideLayout145.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29" Type="http://schemas.openxmlformats.org/officeDocument/2006/relationships/image" Target="../media/image1.png"/><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24" Type="http://schemas.openxmlformats.org/officeDocument/2006/relationships/slideLayout" Target="../slideLayouts/slideLayout144.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slideLayout" Target="../slideLayouts/slideLayout143.xml"/><Relationship Id="rId28" Type="http://schemas.openxmlformats.org/officeDocument/2006/relationships/theme" Target="../theme/theme5.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slideLayout" Target="../slideLayouts/slideLayout142.xml"/><Relationship Id="rId27" Type="http://schemas.openxmlformats.org/officeDocument/2006/relationships/slideLayout" Target="../slideLayouts/slideLayout1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1"/>
            <a:ext cx="12192000" cy="685800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2">
            <a:alphaModFix amt="40000"/>
            <a:extLst>
              <a:ext uri="{28A0092B-C50C-407E-A947-70E740481C1C}">
                <a14:useLocalDpi xmlns:a14="http://schemas.microsoft.com/office/drawing/2010/main" val="0"/>
              </a:ext>
            </a:extLst>
          </a:blip>
          <a:stretch>
            <a:fillRect/>
          </a:stretch>
        </p:blipFill>
        <p:spPr>
          <a:xfrm rot="16200000" flipH="1">
            <a:off x="-1210865" y="1210865"/>
            <a:ext cx="6858000" cy="4436269"/>
          </a:xfrm>
          <a:prstGeom prst="rect">
            <a:avLst/>
          </a:prstGeom>
        </p:spPr>
      </p:pic>
      <p:sp>
        <p:nvSpPr>
          <p:cNvPr id="2" name="Title Placeholder 1"/>
          <p:cNvSpPr>
            <a:spLocks noGrp="1"/>
          </p:cNvSpPr>
          <p:nvPr>
            <p:ph type="title"/>
          </p:nvPr>
        </p:nvSpPr>
        <p:spPr>
          <a:xfrm>
            <a:off x="512858" y="1139144"/>
            <a:ext cx="10200861" cy="76966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12858" y="1984108"/>
            <a:ext cx="1020086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p:cNvSpPr>
            <a:spLocks noGrp="1"/>
          </p:cNvSpPr>
          <p:nvPr>
            <p:ph type="sldNum" sz="quarter" idx="4"/>
          </p:nvPr>
        </p:nvSpPr>
        <p:spPr>
          <a:xfrm>
            <a:off x="73151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extLst>
      <p:ext uri="{BB962C8B-B14F-4D97-AF65-F5344CB8AC3E}">
        <p14:creationId xmlns:p14="http://schemas.microsoft.com/office/powerpoint/2010/main" val="1257340680"/>
      </p:ext>
    </p:extLst>
  </p:cSld>
  <p:clrMap bg1="lt1" tx1="dk1" bg2="lt2" tx2="dk2" accent1="accent1" accent2="accent2" accent3="accent3" accent4="accent4" accent5="accent5" accent6="accent6" hlink="hlink" folHlink="folHlink"/>
  <p:sldLayoutIdLst>
    <p:sldLayoutId id="2147483797" r:id="rId1"/>
    <p:sldLayoutId id="2147483796" r:id="rId2"/>
    <p:sldLayoutId id="2147483793" r:id="rId3"/>
    <p:sldLayoutId id="2147483794" r:id="rId4"/>
    <p:sldLayoutId id="2147483898" r:id="rId5"/>
    <p:sldLayoutId id="2147483897" r:id="rId6"/>
    <p:sldLayoutId id="2147483776" r:id="rId7"/>
    <p:sldLayoutId id="2147483777" r:id="rId8"/>
    <p:sldLayoutId id="2147483798" r:id="rId9"/>
    <p:sldLayoutId id="2147483778" r:id="rId10"/>
    <p:sldLayoutId id="2147483799" r:id="rId11"/>
    <p:sldLayoutId id="2147483781" r:id="rId12"/>
    <p:sldLayoutId id="2147483907" r:id="rId13"/>
    <p:sldLayoutId id="2147483782" r:id="rId14"/>
    <p:sldLayoutId id="2147483783" r:id="rId15"/>
    <p:sldLayoutId id="2147483784" r:id="rId16"/>
    <p:sldLayoutId id="2147483905" r:id="rId17"/>
    <p:sldLayoutId id="2147483899" r:id="rId18"/>
    <p:sldLayoutId id="2147483900" r:id="rId19"/>
    <p:sldLayoutId id="2147483901" r:id="rId20"/>
    <p:sldLayoutId id="2147483902" r:id="rId21"/>
    <p:sldLayoutId id="2147483788" r:id="rId22"/>
    <p:sldLayoutId id="2147483789" r:id="rId23"/>
    <p:sldLayoutId id="2147483903" r:id="rId24"/>
    <p:sldLayoutId id="2147483904" r:id="rId25"/>
    <p:sldLayoutId id="2147483790" r:id="rId26"/>
    <p:sldLayoutId id="2147483791" r:id="rId27"/>
    <p:sldLayoutId id="2147483792" r:id="rId28"/>
    <p:sldLayoutId id="2147483906" r:id="rId29"/>
    <p:sldLayoutId id="2147483896" r:id="rId30"/>
  </p:sldLayoutIdLst>
  <p:transition>
    <p:fade/>
  </p:transition>
  <p:hf sldNum="0" hdr="0"/>
  <p:txStyles>
    <p:titleStyle>
      <a:lvl1pPr algn="l" defTabSz="914400" rtl="0" eaLnBrk="1" latinLnBrk="0" hangingPunct="1">
        <a:lnSpc>
          <a:spcPct val="100000"/>
        </a:lnSpc>
        <a:spcBef>
          <a:spcPct val="0"/>
        </a:spcBef>
        <a:buNone/>
        <a:defRPr sz="4000" b="1" i="0" kern="1200" cap="all" baseline="0">
          <a:solidFill>
            <a:schemeClr val="bg2">
              <a:lumMod val="25000"/>
            </a:schemeClr>
          </a:solidFill>
          <a:latin typeface="Arial" charset="0"/>
          <a:ea typeface="Arial" charset="0"/>
          <a:cs typeface="Arial" charset="0"/>
        </a:defRPr>
      </a:lvl1pPr>
    </p:titleStyle>
    <p:bodyStyle>
      <a:lvl1pPr marL="228600" indent="-228600" algn="l" defTabSz="914400" rtl="0" eaLnBrk="1" latinLnBrk="0" hangingPunct="1">
        <a:lnSpc>
          <a:spcPct val="100000"/>
        </a:lnSpc>
        <a:spcBef>
          <a:spcPts val="1000"/>
        </a:spcBef>
        <a:buFont typeface="Arial"/>
        <a:buChar char="•"/>
        <a:defRPr sz="2800" b="0" i="0" kern="1200">
          <a:solidFill>
            <a:schemeClr val="bg2">
              <a:lumMod val="25000"/>
            </a:schemeClr>
          </a:solidFill>
          <a:latin typeface="Arial" charset="0"/>
          <a:ea typeface="Arial" charset="0"/>
          <a:cs typeface="Arial" charset="0"/>
        </a:defRPr>
      </a:lvl1pPr>
      <a:lvl2pPr marL="685800" indent="-228600" algn="l" defTabSz="914400" rtl="0" eaLnBrk="1" latinLnBrk="0" hangingPunct="1">
        <a:lnSpc>
          <a:spcPct val="100000"/>
        </a:lnSpc>
        <a:spcBef>
          <a:spcPts val="500"/>
        </a:spcBef>
        <a:buFont typeface="Arial"/>
        <a:buChar char="•"/>
        <a:defRPr sz="2400" b="0" i="0" kern="1200">
          <a:solidFill>
            <a:schemeClr val="accent1"/>
          </a:solidFill>
          <a:latin typeface="Arial" charset="0"/>
          <a:ea typeface="Arial" charset="0"/>
          <a:cs typeface="Arial" charset="0"/>
        </a:defRPr>
      </a:lvl2pPr>
      <a:lvl3pPr marL="1143000" indent="-228600" algn="l" defTabSz="914400" rtl="0" eaLnBrk="1" latinLnBrk="0" hangingPunct="1">
        <a:lnSpc>
          <a:spcPct val="100000"/>
        </a:lnSpc>
        <a:spcBef>
          <a:spcPts val="500"/>
        </a:spcBef>
        <a:buFont typeface="Arial"/>
        <a:buChar char="•"/>
        <a:defRPr sz="2000" b="0" i="0" kern="1200">
          <a:solidFill>
            <a:schemeClr val="accent1"/>
          </a:solidFill>
          <a:latin typeface="Arial" charset="0"/>
          <a:ea typeface="Arial" charset="0"/>
          <a:cs typeface="Arial" charset="0"/>
        </a:defRPr>
      </a:lvl3pPr>
      <a:lvl4pPr marL="1600200" indent="-228600" algn="l" defTabSz="914400" rtl="0" eaLnBrk="1" latinLnBrk="0" hangingPunct="1">
        <a:lnSpc>
          <a:spcPct val="100000"/>
        </a:lnSpc>
        <a:spcBef>
          <a:spcPts val="500"/>
        </a:spcBef>
        <a:buFont typeface="Arial"/>
        <a:buChar char="•"/>
        <a:defRPr sz="1800" b="0" i="0" kern="1200">
          <a:solidFill>
            <a:schemeClr val="accent1"/>
          </a:solidFill>
          <a:latin typeface="Arial" charset="0"/>
          <a:ea typeface="Arial" charset="0"/>
          <a:cs typeface="Arial" charset="0"/>
        </a:defRPr>
      </a:lvl4pPr>
      <a:lvl5pPr marL="2057400" indent="-228600" algn="l" defTabSz="914400" rtl="0" eaLnBrk="1" latinLnBrk="0" hangingPunct="1">
        <a:lnSpc>
          <a:spcPct val="100000"/>
        </a:lnSpc>
        <a:spcBef>
          <a:spcPts val="500"/>
        </a:spcBef>
        <a:buFont typeface="Arial"/>
        <a:buChar char="•"/>
        <a:defRPr sz="1800" b="0" i="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1248">
          <p15:clr>
            <a:srgbClr val="F26B43"/>
          </p15:clr>
        </p15:guide>
        <p15:guide id="5" pos="2112">
          <p15:clr>
            <a:srgbClr val="F26B43"/>
          </p15:clr>
        </p15:guide>
        <p15:guide id="6" pos="2976">
          <p15:clr>
            <a:srgbClr val="F26B43"/>
          </p15:clr>
        </p15:guide>
        <p15:guide id="7" pos="4704">
          <p15:clr>
            <a:srgbClr val="F26B43"/>
          </p15:clr>
        </p15:guide>
        <p15:guide id="8" pos="5568">
          <p15:clr>
            <a:srgbClr val="F26B43"/>
          </p15:clr>
        </p15:guide>
        <p15:guide id="9" pos="6432">
          <p15:clr>
            <a:srgbClr val="F26B43"/>
          </p15:clr>
        </p15:guide>
        <p15:guide id="10" pos="7272">
          <p15:clr>
            <a:srgbClr val="F26B43"/>
          </p15:clr>
        </p15:guide>
        <p15:guide id="11" orient="horz" pos="1704">
          <p15:clr>
            <a:srgbClr val="F26B43"/>
          </p15:clr>
        </p15:guide>
        <p15:guide id="12" orient="horz" pos="1224">
          <p15:clr>
            <a:srgbClr val="F26B43"/>
          </p15:clr>
        </p15:guide>
        <p15:guide id="13" orient="horz" pos="768">
          <p15:clr>
            <a:srgbClr val="F26B43"/>
          </p15:clr>
        </p15:guide>
        <p15:guide id="14" orient="horz" pos="288">
          <p15:clr>
            <a:srgbClr val="F26B43"/>
          </p15:clr>
        </p15:guide>
        <p15:guide id="15" orient="horz" pos="2640">
          <p15:clr>
            <a:srgbClr val="F26B43"/>
          </p15:clr>
        </p15:guide>
        <p15:guide id="16" orient="horz" pos="3096">
          <p15:clr>
            <a:srgbClr val="F26B43"/>
          </p15:clr>
        </p15:guide>
        <p15:guide id="17" orient="horz" pos="3552">
          <p15:clr>
            <a:srgbClr val="F26B43"/>
          </p15:clr>
        </p15:guide>
        <p15:guide id="18" orient="horz" pos="40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1"/>
            <a:ext cx="12192000" cy="685800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2">
            <a:alphaModFix amt="40000"/>
            <a:extLst>
              <a:ext uri="{28A0092B-C50C-407E-A947-70E740481C1C}">
                <a14:useLocalDpi xmlns:a14="http://schemas.microsoft.com/office/drawing/2010/main" val="0"/>
              </a:ext>
            </a:extLst>
          </a:blip>
          <a:stretch>
            <a:fillRect/>
          </a:stretch>
        </p:blipFill>
        <p:spPr>
          <a:xfrm rot="16200000" flipH="1">
            <a:off x="-1210865" y="1210865"/>
            <a:ext cx="6858000" cy="4436269"/>
          </a:xfrm>
          <a:prstGeom prst="rect">
            <a:avLst/>
          </a:prstGeom>
        </p:spPr>
      </p:pic>
      <p:sp>
        <p:nvSpPr>
          <p:cNvPr id="2" name="Title Placeholder 1"/>
          <p:cNvSpPr>
            <a:spLocks noGrp="1"/>
          </p:cNvSpPr>
          <p:nvPr>
            <p:ph type="title"/>
          </p:nvPr>
        </p:nvSpPr>
        <p:spPr>
          <a:xfrm>
            <a:off x="512858" y="1139144"/>
            <a:ext cx="10200861" cy="769662"/>
          </a:xfrm>
          <a:prstGeom prst="rect">
            <a:avLst/>
          </a:prstGeom>
        </p:spPr>
        <p:txBody>
          <a:bodyPr vert="horz" lIns="91440" tIns="45720" rIns="91440" bIns="45720" rtlCol="0" anchor="t">
            <a:normAutofit/>
          </a:bodyPr>
          <a:lstStyle/>
          <a:p>
            <a:r>
              <a:rPr kumimoji="0" lang="en-US" sz="4000" b="1" i="0" u="none" strike="noStrike" kern="1200" cap="all" spc="0" normalizeH="0" baseline="0" noProof="0" dirty="0">
                <a:ln>
                  <a:noFill/>
                </a:ln>
                <a:solidFill>
                  <a:srgbClr val="E7E6E6">
                    <a:lumMod val="25000"/>
                  </a:srgbClr>
                </a:solidFill>
                <a:effectLst/>
                <a:uLnTx/>
                <a:uFillTx/>
                <a:latin typeface="Arial" charset="0"/>
                <a:ea typeface="Arial" charset="0"/>
                <a:cs typeface="Arial" charset="0"/>
              </a:rPr>
              <a:t>Click to edit Master title style</a:t>
            </a:r>
            <a:endParaRPr lang="en-US" dirty="0"/>
          </a:p>
        </p:txBody>
      </p:sp>
      <p:sp>
        <p:nvSpPr>
          <p:cNvPr id="3" name="Text Placeholder 2"/>
          <p:cNvSpPr>
            <a:spLocks noGrp="1"/>
          </p:cNvSpPr>
          <p:nvPr>
            <p:ph type="body" idx="1"/>
          </p:nvPr>
        </p:nvSpPr>
        <p:spPr>
          <a:xfrm>
            <a:off x="512858" y="1984108"/>
            <a:ext cx="1020086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73151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extLst>
      <p:ext uri="{BB962C8B-B14F-4D97-AF65-F5344CB8AC3E}">
        <p14:creationId xmlns:p14="http://schemas.microsoft.com/office/powerpoint/2010/main" val="1167340475"/>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 id="2147483921" r:id="rId13"/>
    <p:sldLayoutId id="2147483922" r:id="rId14"/>
    <p:sldLayoutId id="2147483923" r:id="rId15"/>
    <p:sldLayoutId id="2147483924" r:id="rId16"/>
    <p:sldLayoutId id="2147483925" r:id="rId17"/>
    <p:sldLayoutId id="2147483926" r:id="rId18"/>
    <p:sldLayoutId id="2147483927" r:id="rId19"/>
    <p:sldLayoutId id="2147483928" r:id="rId20"/>
    <p:sldLayoutId id="2147483929" r:id="rId21"/>
    <p:sldLayoutId id="2147483930" r:id="rId22"/>
    <p:sldLayoutId id="2147483931" r:id="rId23"/>
    <p:sldLayoutId id="2147483932" r:id="rId24"/>
    <p:sldLayoutId id="2147483933" r:id="rId25"/>
    <p:sldLayoutId id="2147483934" r:id="rId26"/>
    <p:sldLayoutId id="2147483935" r:id="rId27"/>
    <p:sldLayoutId id="2147483936" r:id="rId28"/>
    <p:sldLayoutId id="2147483937" r:id="rId29"/>
    <p:sldLayoutId id="2147483938" r:id="rId30"/>
  </p:sldLayoutIdLst>
  <p:transition>
    <p:fade/>
  </p:transition>
  <p:hf sldNum="0" hdr="0"/>
  <p:txStyles>
    <p:titleStyle>
      <a:lvl1pPr marL="0" marR="0" indent="0" algn="l" defTabSz="914400" rtl="0" eaLnBrk="1" fontAlgn="auto" latinLnBrk="0" hangingPunct="1">
        <a:lnSpc>
          <a:spcPct val="100000"/>
        </a:lnSpc>
        <a:spcBef>
          <a:spcPct val="0"/>
        </a:spcBef>
        <a:spcAft>
          <a:spcPts val="0"/>
        </a:spcAft>
        <a:buClrTx/>
        <a:buSzTx/>
        <a:buFontTx/>
        <a:buNone/>
        <a:tabLst/>
        <a:defRPr sz="4400" b="0" i="0" kern="1200" cap="all" baseline="0">
          <a:solidFill>
            <a:schemeClr val="bg2">
              <a:lumMod val="25000"/>
            </a:schemeClr>
          </a:solidFill>
          <a:latin typeface="Arial" charset="0"/>
          <a:ea typeface="Arial" charset="0"/>
          <a:cs typeface="Arial" charset="0"/>
        </a:defRPr>
      </a:lvl1pPr>
    </p:titleStyle>
    <p:bodyStyle>
      <a:lvl1pPr marL="228600" indent="-228600" algn="l" defTabSz="914400" rtl="0" eaLnBrk="1" latinLnBrk="0" hangingPunct="1">
        <a:lnSpc>
          <a:spcPct val="100000"/>
        </a:lnSpc>
        <a:spcBef>
          <a:spcPts val="1000"/>
        </a:spcBef>
        <a:buFont typeface="Arial"/>
        <a:buChar char="•"/>
        <a:defRPr sz="2800" b="1" i="0" kern="1200">
          <a:solidFill>
            <a:schemeClr val="bg2">
              <a:lumMod val="25000"/>
            </a:schemeClr>
          </a:solidFill>
          <a:latin typeface="Arial" charset="0"/>
          <a:ea typeface="Arial" charset="0"/>
          <a:cs typeface="Arial" charset="0"/>
        </a:defRPr>
      </a:lvl1pPr>
      <a:lvl2pPr marL="685800" indent="-228600" algn="l" defTabSz="914400" rtl="0" eaLnBrk="1" latinLnBrk="0" hangingPunct="1">
        <a:lnSpc>
          <a:spcPct val="100000"/>
        </a:lnSpc>
        <a:spcBef>
          <a:spcPts val="500"/>
        </a:spcBef>
        <a:buFont typeface="Arial"/>
        <a:buChar char="•"/>
        <a:defRPr sz="2400" b="0" i="0" kern="1200">
          <a:solidFill>
            <a:schemeClr val="accent1"/>
          </a:solidFill>
          <a:latin typeface="Arial" charset="0"/>
          <a:ea typeface="Arial" charset="0"/>
          <a:cs typeface="Arial" charset="0"/>
        </a:defRPr>
      </a:lvl2pPr>
      <a:lvl3pPr marL="1143000" indent="-228600" algn="l" defTabSz="914400" rtl="0" eaLnBrk="1" latinLnBrk="0" hangingPunct="1">
        <a:lnSpc>
          <a:spcPct val="100000"/>
        </a:lnSpc>
        <a:spcBef>
          <a:spcPts val="500"/>
        </a:spcBef>
        <a:buFont typeface="Arial"/>
        <a:buChar char="•"/>
        <a:defRPr sz="2000" b="0" i="0" kern="1200">
          <a:solidFill>
            <a:schemeClr val="accent1"/>
          </a:solidFill>
          <a:latin typeface="Arial" charset="0"/>
          <a:ea typeface="Arial" charset="0"/>
          <a:cs typeface="Arial" charset="0"/>
        </a:defRPr>
      </a:lvl3pPr>
      <a:lvl4pPr marL="1600200" indent="-228600" algn="l" defTabSz="914400" rtl="0" eaLnBrk="1" latinLnBrk="0" hangingPunct="1">
        <a:lnSpc>
          <a:spcPct val="100000"/>
        </a:lnSpc>
        <a:spcBef>
          <a:spcPts val="500"/>
        </a:spcBef>
        <a:buFont typeface="Arial"/>
        <a:buChar char="•"/>
        <a:defRPr sz="1800" b="0" i="0" kern="1200">
          <a:solidFill>
            <a:schemeClr val="accent1"/>
          </a:solidFill>
          <a:latin typeface="Arial" charset="0"/>
          <a:ea typeface="Arial" charset="0"/>
          <a:cs typeface="Arial" charset="0"/>
        </a:defRPr>
      </a:lvl4pPr>
      <a:lvl5pPr marL="2057400" indent="-228600" algn="l" defTabSz="914400" rtl="0" eaLnBrk="1" latinLnBrk="0" hangingPunct="1">
        <a:lnSpc>
          <a:spcPct val="100000"/>
        </a:lnSpc>
        <a:spcBef>
          <a:spcPts val="500"/>
        </a:spcBef>
        <a:buFont typeface="Arial"/>
        <a:buChar char="•"/>
        <a:defRPr sz="1800" b="0" i="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1248">
          <p15:clr>
            <a:srgbClr val="F26B43"/>
          </p15:clr>
        </p15:guide>
        <p15:guide id="5" pos="2112">
          <p15:clr>
            <a:srgbClr val="F26B43"/>
          </p15:clr>
        </p15:guide>
        <p15:guide id="6" pos="2976">
          <p15:clr>
            <a:srgbClr val="F26B43"/>
          </p15:clr>
        </p15:guide>
        <p15:guide id="7" pos="4704">
          <p15:clr>
            <a:srgbClr val="F26B43"/>
          </p15:clr>
        </p15:guide>
        <p15:guide id="8" pos="5568">
          <p15:clr>
            <a:srgbClr val="F26B43"/>
          </p15:clr>
        </p15:guide>
        <p15:guide id="9" pos="6432">
          <p15:clr>
            <a:srgbClr val="F26B43"/>
          </p15:clr>
        </p15:guide>
        <p15:guide id="10" pos="7272">
          <p15:clr>
            <a:srgbClr val="F26B43"/>
          </p15:clr>
        </p15:guide>
        <p15:guide id="11" orient="horz" pos="1704">
          <p15:clr>
            <a:srgbClr val="F26B43"/>
          </p15:clr>
        </p15:guide>
        <p15:guide id="12" orient="horz" pos="1224">
          <p15:clr>
            <a:srgbClr val="F26B43"/>
          </p15:clr>
        </p15:guide>
        <p15:guide id="13" orient="horz" pos="768">
          <p15:clr>
            <a:srgbClr val="F26B43"/>
          </p15:clr>
        </p15:guide>
        <p15:guide id="14" orient="horz" pos="288">
          <p15:clr>
            <a:srgbClr val="F26B43"/>
          </p15:clr>
        </p15:guide>
        <p15:guide id="15" orient="horz" pos="2640">
          <p15:clr>
            <a:srgbClr val="F26B43"/>
          </p15:clr>
        </p15:guide>
        <p15:guide id="16" orient="horz" pos="3096">
          <p15:clr>
            <a:srgbClr val="F26B43"/>
          </p15:clr>
        </p15:guide>
        <p15:guide id="17" orient="horz" pos="3552">
          <p15:clr>
            <a:srgbClr val="F26B43"/>
          </p15:clr>
        </p15:guide>
        <p15:guide id="18" orient="horz" pos="40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1"/>
            <a:ext cx="12192000" cy="685800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2">
            <a:alphaModFix amt="40000"/>
            <a:extLst>
              <a:ext uri="{28A0092B-C50C-407E-A947-70E740481C1C}">
                <a14:useLocalDpi xmlns:a14="http://schemas.microsoft.com/office/drawing/2010/main" val="0"/>
              </a:ext>
            </a:extLst>
          </a:blip>
          <a:stretch>
            <a:fillRect/>
          </a:stretch>
        </p:blipFill>
        <p:spPr>
          <a:xfrm rot="16200000" flipH="1">
            <a:off x="-1210865" y="1210865"/>
            <a:ext cx="6858000" cy="4436269"/>
          </a:xfrm>
          <a:prstGeom prst="rect">
            <a:avLst/>
          </a:prstGeom>
        </p:spPr>
      </p:pic>
      <p:sp>
        <p:nvSpPr>
          <p:cNvPr id="2" name="Title Placeholder 1"/>
          <p:cNvSpPr>
            <a:spLocks noGrp="1"/>
          </p:cNvSpPr>
          <p:nvPr>
            <p:ph type="title"/>
          </p:nvPr>
        </p:nvSpPr>
        <p:spPr>
          <a:xfrm>
            <a:off x="512858" y="1139144"/>
            <a:ext cx="10200861" cy="769662"/>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512858" y="1984108"/>
            <a:ext cx="1020086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73151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extLst>
      <p:ext uri="{BB962C8B-B14F-4D97-AF65-F5344CB8AC3E}">
        <p14:creationId xmlns:p14="http://schemas.microsoft.com/office/powerpoint/2010/main" val="634496600"/>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9" r:id="rId9"/>
    <p:sldLayoutId id="2147483948" r:id="rId10"/>
    <p:sldLayoutId id="2147483950" r:id="rId11"/>
    <p:sldLayoutId id="2147483951" r:id="rId12"/>
    <p:sldLayoutId id="2147483952" r:id="rId13"/>
    <p:sldLayoutId id="2147483953" r:id="rId14"/>
    <p:sldLayoutId id="2147483954" r:id="rId15"/>
    <p:sldLayoutId id="2147483955" r:id="rId16"/>
    <p:sldLayoutId id="2147483956" r:id="rId17"/>
    <p:sldLayoutId id="2147483957" r:id="rId18"/>
    <p:sldLayoutId id="2147483958" r:id="rId19"/>
    <p:sldLayoutId id="2147483959" r:id="rId20"/>
    <p:sldLayoutId id="2147483960" r:id="rId21"/>
    <p:sldLayoutId id="2147483961" r:id="rId22"/>
    <p:sldLayoutId id="2147483962" r:id="rId23"/>
    <p:sldLayoutId id="2147483963" r:id="rId24"/>
    <p:sldLayoutId id="2147483964" r:id="rId25"/>
    <p:sldLayoutId id="2147483965" r:id="rId26"/>
    <p:sldLayoutId id="2147483966" r:id="rId27"/>
    <p:sldLayoutId id="2147483967" r:id="rId28"/>
    <p:sldLayoutId id="2147483968" r:id="rId29"/>
    <p:sldLayoutId id="2147483969" r:id="rId30"/>
  </p:sldLayoutIdLst>
  <p:transition>
    <p:fade/>
  </p:transition>
  <p:hf sldNum="0" hdr="0"/>
  <p:txStyles>
    <p:titleStyle>
      <a:lvl1pPr algn="l" defTabSz="914400" rtl="0" eaLnBrk="1" latinLnBrk="0" hangingPunct="1">
        <a:lnSpc>
          <a:spcPct val="100000"/>
        </a:lnSpc>
        <a:spcBef>
          <a:spcPct val="0"/>
        </a:spcBef>
        <a:buNone/>
        <a:defRPr sz="4000" b="1" i="0" kern="1200" cap="all" baseline="0">
          <a:solidFill>
            <a:schemeClr val="bg1"/>
          </a:solidFill>
          <a:latin typeface="Arial" charset="0"/>
          <a:ea typeface="Arial" charset="0"/>
          <a:cs typeface="Arial" charset="0"/>
        </a:defRPr>
      </a:lvl1pPr>
    </p:titleStyle>
    <p:bodyStyle>
      <a:lvl1pPr marL="228600" indent="-228600" algn="l" defTabSz="914400" rtl="0" eaLnBrk="1" latinLnBrk="0" hangingPunct="1">
        <a:lnSpc>
          <a:spcPct val="100000"/>
        </a:lnSpc>
        <a:spcBef>
          <a:spcPts val="1000"/>
        </a:spcBef>
        <a:buFont typeface="Arial"/>
        <a:buChar char="•"/>
        <a:defRPr sz="2800" b="1" i="0" kern="1200">
          <a:solidFill>
            <a:schemeClr val="bg1"/>
          </a:solidFill>
          <a:latin typeface="Arial" charset="0"/>
          <a:ea typeface="Arial" charset="0"/>
          <a:cs typeface="Arial" charset="0"/>
        </a:defRPr>
      </a:lvl1pPr>
      <a:lvl2pPr marL="685800" indent="-228600" algn="l" defTabSz="914400" rtl="0" eaLnBrk="1" latinLnBrk="0" hangingPunct="1">
        <a:lnSpc>
          <a:spcPct val="100000"/>
        </a:lnSpc>
        <a:spcBef>
          <a:spcPts val="500"/>
        </a:spcBef>
        <a:buFont typeface="Arial"/>
        <a:buChar char="•"/>
        <a:defRPr sz="2400" b="0" i="0" kern="1200">
          <a:solidFill>
            <a:schemeClr val="bg1"/>
          </a:solidFill>
          <a:latin typeface="Arial" charset="0"/>
          <a:ea typeface="Arial" charset="0"/>
          <a:cs typeface="Arial" charset="0"/>
        </a:defRPr>
      </a:lvl2pPr>
      <a:lvl3pPr marL="1143000" indent="-228600" algn="l" defTabSz="914400" rtl="0" eaLnBrk="1" latinLnBrk="0" hangingPunct="1">
        <a:lnSpc>
          <a:spcPct val="100000"/>
        </a:lnSpc>
        <a:spcBef>
          <a:spcPts val="500"/>
        </a:spcBef>
        <a:buFont typeface="Arial"/>
        <a:buChar char="•"/>
        <a:defRPr sz="2000" b="0" i="0" kern="1200">
          <a:solidFill>
            <a:schemeClr val="bg1"/>
          </a:solidFill>
          <a:latin typeface="Arial" charset="0"/>
          <a:ea typeface="Arial" charset="0"/>
          <a:cs typeface="Arial" charset="0"/>
        </a:defRPr>
      </a:lvl3pPr>
      <a:lvl4pPr marL="1600200" indent="-228600" algn="l" defTabSz="914400" rtl="0" eaLnBrk="1" latinLnBrk="0" hangingPunct="1">
        <a:lnSpc>
          <a:spcPct val="100000"/>
        </a:lnSpc>
        <a:spcBef>
          <a:spcPts val="500"/>
        </a:spcBef>
        <a:buFont typeface="Arial"/>
        <a:buChar char="•"/>
        <a:defRPr sz="1800" b="0" i="0" kern="1200">
          <a:solidFill>
            <a:schemeClr val="bg1"/>
          </a:solidFill>
          <a:latin typeface="Arial" charset="0"/>
          <a:ea typeface="Arial" charset="0"/>
          <a:cs typeface="Arial" charset="0"/>
        </a:defRPr>
      </a:lvl4pPr>
      <a:lvl5pPr marL="2057400" indent="-228600" algn="l" defTabSz="914400" rtl="0" eaLnBrk="1" latinLnBrk="0" hangingPunct="1">
        <a:lnSpc>
          <a:spcPct val="100000"/>
        </a:lnSpc>
        <a:spcBef>
          <a:spcPts val="500"/>
        </a:spcBef>
        <a:buFont typeface="Arial"/>
        <a:buChar char="•"/>
        <a:defRPr sz="1800" b="0" i="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1248">
          <p15:clr>
            <a:srgbClr val="F26B43"/>
          </p15:clr>
        </p15:guide>
        <p15:guide id="5" pos="2112">
          <p15:clr>
            <a:srgbClr val="F26B43"/>
          </p15:clr>
        </p15:guide>
        <p15:guide id="6" pos="2976">
          <p15:clr>
            <a:srgbClr val="F26B43"/>
          </p15:clr>
        </p15:guide>
        <p15:guide id="7" pos="4704">
          <p15:clr>
            <a:srgbClr val="F26B43"/>
          </p15:clr>
        </p15:guide>
        <p15:guide id="8" pos="5568">
          <p15:clr>
            <a:srgbClr val="F26B43"/>
          </p15:clr>
        </p15:guide>
        <p15:guide id="9" pos="6432">
          <p15:clr>
            <a:srgbClr val="F26B43"/>
          </p15:clr>
        </p15:guide>
        <p15:guide id="10" pos="7272">
          <p15:clr>
            <a:srgbClr val="F26B43"/>
          </p15:clr>
        </p15:guide>
        <p15:guide id="11" orient="horz" pos="1704">
          <p15:clr>
            <a:srgbClr val="F26B43"/>
          </p15:clr>
        </p15:guide>
        <p15:guide id="12" orient="horz" pos="1224">
          <p15:clr>
            <a:srgbClr val="F26B43"/>
          </p15:clr>
        </p15:guide>
        <p15:guide id="13" orient="horz" pos="768">
          <p15:clr>
            <a:srgbClr val="F26B43"/>
          </p15:clr>
        </p15:guide>
        <p15:guide id="14" orient="horz" pos="288">
          <p15:clr>
            <a:srgbClr val="F26B43"/>
          </p15:clr>
        </p15:guide>
        <p15:guide id="15" orient="horz" pos="2640">
          <p15:clr>
            <a:srgbClr val="F26B43"/>
          </p15:clr>
        </p15:guide>
        <p15:guide id="16" orient="horz" pos="3096">
          <p15:clr>
            <a:srgbClr val="F26B43"/>
          </p15:clr>
        </p15:guide>
        <p15:guide id="17" orient="horz" pos="3552">
          <p15:clr>
            <a:srgbClr val="F26B43"/>
          </p15:clr>
        </p15:guide>
        <p15:guide id="18" orient="horz" pos="403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1"/>
            <a:ext cx="12192000" cy="685800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2">
            <a:alphaModFix amt="40000"/>
            <a:extLst>
              <a:ext uri="{28A0092B-C50C-407E-A947-70E740481C1C}">
                <a14:useLocalDpi xmlns:a14="http://schemas.microsoft.com/office/drawing/2010/main" val="0"/>
              </a:ext>
            </a:extLst>
          </a:blip>
          <a:stretch>
            <a:fillRect/>
          </a:stretch>
        </p:blipFill>
        <p:spPr>
          <a:xfrm rot="16200000" flipH="1">
            <a:off x="-1210865" y="1210865"/>
            <a:ext cx="6858000" cy="4436269"/>
          </a:xfrm>
          <a:prstGeom prst="rect">
            <a:avLst/>
          </a:prstGeom>
        </p:spPr>
      </p:pic>
      <p:sp>
        <p:nvSpPr>
          <p:cNvPr id="2" name="Title Placeholder 1"/>
          <p:cNvSpPr>
            <a:spLocks noGrp="1"/>
          </p:cNvSpPr>
          <p:nvPr>
            <p:ph type="title"/>
          </p:nvPr>
        </p:nvSpPr>
        <p:spPr>
          <a:xfrm>
            <a:off x="512858" y="1139144"/>
            <a:ext cx="10200861" cy="769662"/>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512858" y="1984108"/>
            <a:ext cx="1020086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73151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extLst>
      <p:ext uri="{BB962C8B-B14F-4D97-AF65-F5344CB8AC3E}">
        <p14:creationId xmlns:p14="http://schemas.microsoft.com/office/powerpoint/2010/main" val="2098392016"/>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 id="2147483983" r:id="rId13"/>
    <p:sldLayoutId id="2147483984" r:id="rId14"/>
    <p:sldLayoutId id="2147483985" r:id="rId15"/>
    <p:sldLayoutId id="2147483986" r:id="rId16"/>
    <p:sldLayoutId id="2147483987" r:id="rId17"/>
    <p:sldLayoutId id="2147483988" r:id="rId18"/>
    <p:sldLayoutId id="2147483989" r:id="rId19"/>
    <p:sldLayoutId id="2147483990" r:id="rId20"/>
    <p:sldLayoutId id="2147483991" r:id="rId21"/>
    <p:sldLayoutId id="2147483992" r:id="rId22"/>
    <p:sldLayoutId id="2147483993" r:id="rId23"/>
    <p:sldLayoutId id="2147483994" r:id="rId24"/>
    <p:sldLayoutId id="2147483995" r:id="rId25"/>
    <p:sldLayoutId id="2147483996" r:id="rId26"/>
    <p:sldLayoutId id="2147483997" r:id="rId27"/>
    <p:sldLayoutId id="2147483998" r:id="rId28"/>
    <p:sldLayoutId id="2147483999" r:id="rId29"/>
    <p:sldLayoutId id="2147484000" r:id="rId30"/>
  </p:sldLayoutIdLst>
  <p:transition>
    <p:fade/>
  </p:transition>
  <p:hf sldNum="0" hdr="0"/>
  <p:txStyles>
    <p:titleStyle>
      <a:lvl1pPr algn="l" defTabSz="914400" rtl="0" eaLnBrk="1" latinLnBrk="0" hangingPunct="1">
        <a:lnSpc>
          <a:spcPct val="100000"/>
        </a:lnSpc>
        <a:spcBef>
          <a:spcPct val="0"/>
        </a:spcBef>
        <a:buNone/>
        <a:defRPr sz="4000" b="1" i="0" kern="1200" cap="all" baseline="0">
          <a:solidFill>
            <a:schemeClr val="bg2">
              <a:lumMod val="25000"/>
            </a:schemeClr>
          </a:solidFill>
          <a:latin typeface="Arial" charset="0"/>
          <a:ea typeface="Arial" charset="0"/>
          <a:cs typeface="Arial" charset="0"/>
        </a:defRPr>
      </a:lvl1pPr>
    </p:titleStyle>
    <p:bodyStyle>
      <a:lvl1pPr marL="228600" indent="-228600" algn="l" defTabSz="914400" rtl="0" eaLnBrk="1" latinLnBrk="0" hangingPunct="1">
        <a:lnSpc>
          <a:spcPct val="100000"/>
        </a:lnSpc>
        <a:spcBef>
          <a:spcPts val="1000"/>
        </a:spcBef>
        <a:buFont typeface="Arial"/>
        <a:buChar char="•"/>
        <a:defRPr sz="2800" b="1" i="0" kern="1200">
          <a:solidFill>
            <a:schemeClr val="bg2">
              <a:lumMod val="25000"/>
            </a:schemeClr>
          </a:solidFill>
          <a:latin typeface="Arial" charset="0"/>
          <a:ea typeface="Arial" charset="0"/>
          <a:cs typeface="Arial" charset="0"/>
        </a:defRPr>
      </a:lvl1pPr>
      <a:lvl2pPr marL="685800" indent="-228600" algn="l" defTabSz="914400" rtl="0" eaLnBrk="1" latinLnBrk="0" hangingPunct="1">
        <a:lnSpc>
          <a:spcPct val="100000"/>
        </a:lnSpc>
        <a:spcBef>
          <a:spcPts val="500"/>
        </a:spcBef>
        <a:buFont typeface="Arial"/>
        <a:buChar char="•"/>
        <a:defRPr sz="2400" b="0" i="0" kern="1200">
          <a:solidFill>
            <a:schemeClr val="accent1"/>
          </a:solidFill>
          <a:latin typeface="Arial" charset="0"/>
          <a:ea typeface="Arial" charset="0"/>
          <a:cs typeface="Arial" charset="0"/>
        </a:defRPr>
      </a:lvl2pPr>
      <a:lvl3pPr marL="1143000" indent="-228600" algn="l" defTabSz="914400" rtl="0" eaLnBrk="1" latinLnBrk="0" hangingPunct="1">
        <a:lnSpc>
          <a:spcPct val="100000"/>
        </a:lnSpc>
        <a:spcBef>
          <a:spcPts val="500"/>
        </a:spcBef>
        <a:buFont typeface="Arial"/>
        <a:buChar char="•"/>
        <a:defRPr sz="2000" b="0" i="0" kern="1200">
          <a:solidFill>
            <a:schemeClr val="accent1"/>
          </a:solidFill>
          <a:latin typeface="Arial" charset="0"/>
          <a:ea typeface="Arial" charset="0"/>
          <a:cs typeface="Arial" charset="0"/>
        </a:defRPr>
      </a:lvl3pPr>
      <a:lvl4pPr marL="1600200" indent="-228600" algn="l" defTabSz="914400" rtl="0" eaLnBrk="1" latinLnBrk="0" hangingPunct="1">
        <a:lnSpc>
          <a:spcPct val="100000"/>
        </a:lnSpc>
        <a:spcBef>
          <a:spcPts val="500"/>
        </a:spcBef>
        <a:buFont typeface="Arial"/>
        <a:buChar char="•"/>
        <a:defRPr sz="1800" b="0" i="0" kern="1200">
          <a:solidFill>
            <a:schemeClr val="accent1"/>
          </a:solidFill>
          <a:latin typeface="Arial" charset="0"/>
          <a:ea typeface="Arial" charset="0"/>
          <a:cs typeface="Arial" charset="0"/>
        </a:defRPr>
      </a:lvl4pPr>
      <a:lvl5pPr marL="2057400" indent="-228600" algn="l" defTabSz="914400" rtl="0" eaLnBrk="1" latinLnBrk="0" hangingPunct="1">
        <a:lnSpc>
          <a:spcPct val="100000"/>
        </a:lnSpc>
        <a:spcBef>
          <a:spcPts val="500"/>
        </a:spcBef>
        <a:buFont typeface="Arial"/>
        <a:buChar char="•"/>
        <a:defRPr sz="1800" b="0" i="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1248">
          <p15:clr>
            <a:srgbClr val="F26B43"/>
          </p15:clr>
        </p15:guide>
        <p15:guide id="5" pos="2112">
          <p15:clr>
            <a:srgbClr val="F26B43"/>
          </p15:clr>
        </p15:guide>
        <p15:guide id="6" pos="2976">
          <p15:clr>
            <a:srgbClr val="F26B43"/>
          </p15:clr>
        </p15:guide>
        <p15:guide id="7" pos="4704">
          <p15:clr>
            <a:srgbClr val="F26B43"/>
          </p15:clr>
        </p15:guide>
        <p15:guide id="8" pos="5568">
          <p15:clr>
            <a:srgbClr val="F26B43"/>
          </p15:clr>
        </p15:guide>
        <p15:guide id="9" pos="6432">
          <p15:clr>
            <a:srgbClr val="F26B43"/>
          </p15:clr>
        </p15:guide>
        <p15:guide id="10" pos="7272">
          <p15:clr>
            <a:srgbClr val="F26B43"/>
          </p15:clr>
        </p15:guide>
        <p15:guide id="11" orient="horz" pos="1704">
          <p15:clr>
            <a:srgbClr val="F26B43"/>
          </p15:clr>
        </p15:guide>
        <p15:guide id="12" orient="horz" pos="1224">
          <p15:clr>
            <a:srgbClr val="F26B43"/>
          </p15:clr>
        </p15:guide>
        <p15:guide id="13" orient="horz" pos="768">
          <p15:clr>
            <a:srgbClr val="F26B43"/>
          </p15:clr>
        </p15:guide>
        <p15:guide id="14" orient="horz" pos="288">
          <p15:clr>
            <a:srgbClr val="F26B43"/>
          </p15:clr>
        </p15:guide>
        <p15:guide id="15" orient="horz" pos="2640">
          <p15:clr>
            <a:srgbClr val="F26B43"/>
          </p15:clr>
        </p15:guide>
        <p15:guide id="16" orient="horz" pos="3096">
          <p15:clr>
            <a:srgbClr val="F26B43"/>
          </p15:clr>
        </p15:guide>
        <p15:guide id="17" orient="horz" pos="3552">
          <p15:clr>
            <a:srgbClr val="F26B43"/>
          </p15:clr>
        </p15:guide>
        <p15:guide id="18" orient="horz" pos="403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1"/>
            <a:ext cx="12192000" cy="685800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9">
            <a:alphaModFix amt="40000"/>
            <a:extLst>
              <a:ext uri="{28A0092B-C50C-407E-A947-70E740481C1C}">
                <a14:useLocalDpi xmlns:a14="http://schemas.microsoft.com/office/drawing/2010/main" val="0"/>
              </a:ext>
            </a:extLst>
          </a:blip>
          <a:stretch>
            <a:fillRect/>
          </a:stretch>
        </p:blipFill>
        <p:spPr>
          <a:xfrm rot="16200000" flipH="1">
            <a:off x="-1210865" y="1210865"/>
            <a:ext cx="6858000" cy="4436269"/>
          </a:xfrm>
          <a:prstGeom prst="rect">
            <a:avLst/>
          </a:prstGeom>
        </p:spPr>
      </p:pic>
      <p:sp>
        <p:nvSpPr>
          <p:cNvPr id="2" name="Title Placeholder 1"/>
          <p:cNvSpPr>
            <a:spLocks noGrp="1"/>
          </p:cNvSpPr>
          <p:nvPr>
            <p:ph type="title"/>
          </p:nvPr>
        </p:nvSpPr>
        <p:spPr>
          <a:xfrm>
            <a:off x="512858" y="1139144"/>
            <a:ext cx="10200861" cy="769662"/>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512858" y="1984108"/>
            <a:ext cx="1020086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7315199" y="6347964"/>
            <a:ext cx="4038600" cy="365125"/>
          </a:xfrm>
          <a:prstGeom prst="rect">
            <a:avLst/>
          </a:prstGeom>
        </p:spPr>
        <p:txBody>
          <a:bodyPr vert="horz" lIns="91440" tIns="45720" rIns="91440" bIns="45720" rtlCol="0" anchor="ctr"/>
          <a:lstStyle>
            <a:lvl1pPr algn="r">
              <a:defRPr sz="1200" b="0" i="0">
                <a:solidFill>
                  <a:schemeClr val="accent1"/>
                </a:solidFill>
                <a:latin typeface="Arial" charset="0"/>
                <a:ea typeface="Arial" charset="0"/>
                <a:cs typeface="Arial" charset="0"/>
              </a:defRPr>
            </a:lvl1pPr>
          </a:lstStyle>
          <a:p>
            <a:fld id="{5B06C967-C119-3A46-8999-DDAAE48B2E46}" type="slidenum">
              <a:rPr lang="en-US" smtClean="0"/>
              <a:pPr/>
              <a:t>‹#›</a:t>
            </a:fld>
            <a:endParaRPr lang="en-US" dirty="0"/>
          </a:p>
        </p:txBody>
      </p:sp>
    </p:spTree>
    <p:extLst>
      <p:ext uri="{BB962C8B-B14F-4D97-AF65-F5344CB8AC3E}">
        <p14:creationId xmlns:p14="http://schemas.microsoft.com/office/powerpoint/2010/main" val="1160767393"/>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 id="2147484017" r:id="rId13"/>
    <p:sldLayoutId id="2147484018" r:id="rId14"/>
    <p:sldLayoutId id="2147484019" r:id="rId15"/>
    <p:sldLayoutId id="2147484020" r:id="rId16"/>
    <p:sldLayoutId id="2147484021" r:id="rId17"/>
    <p:sldLayoutId id="2147484022" r:id="rId18"/>
    <p:sldLayoutId id="2147484023" r:id="rId19"/>
    <p:sldLayoutId id="2147484024" r:id="rId20"/>
    <p:sldLayoutId id="2147484025" r:id="rId21"/>
    <p:sldLayoutId id="2147484026" r:id="rId22"/>
    <p:sldLayoutId id="2147484027" r:id="rId23"/>
    <p:sldLayoutId id="2147484028" r:id="rId24"/>
    <p:sldLayoutId id="2147484029" r:id="rId25"/>
    <p:sldLayoutId id="2147484030" r:id="rId26"/>
    <p:sldLayoutId id="2147484031" r:id="rId27"/>
  </p:sldLayoutIdLst>
  <p:transition>
    <p:fade/>
  </p:transition>
  <p:hf sldNum="0" hdr="0"/>
  <p:txStyles>
    <p:titleStyle>
      <a:lvl1pPr algn="l" defTabSz="914400" rtl="0" eaLnBrk="1" latinLnBrk="0" hangingPunct="1">
        <a:lnSpc>
          <a:spcPct val="100000"/>
        </a:lnSpc>
        <a:spcBef>
          <a:spcPct val="0"/>
        </a:spcBef>
        <a:buNone/>
        <a:defRPr sz="4000" b="1" i="0" kern="1200" cap="all" baseline="0">
          <a:solidFill>
            <a:schemeClr val="bg2">
              <a:lumMod val="25000"/>
            </a:schemeClr>
          </a:solidFill>
          <a:latin typeface="Arial" charset="0"/>
          <a:ea typeface="Arial" charset="0"/>
          <a:cs typeface="Arial" charset="0"/>
        </a:defRPr>
      </a:lvl1pPr>
    </p:titleStyle>
    <p:bodyStyle>
      <a:lvl1pPr marL="228600" indent="-228600" algn="l" defTabSz="914400" rtl="0" eaLnBrk="1" latinLnBrk="0" hangingPunct="1">
        <a:lnSpc>
          <a:spcPct val="100000"/>
        </a:lnSpc>
        <a:spcBef>
          <a:spcPts val="1000"/>
        </a:spcBef>
        <a:buFont typeface="Arial"/>
        <a:buChar char="•"/>
        <a:defRPr sz="2800" b="1" i="0" kern="1200">
          <a:solidFill>
            <a:schemeClr val="bg2">
              <a:lumMod val="25000"/>
            </a:schemeClr>
          </a:solidFill>
          <a:latin typeface="Arial" charset="0"/>
          <a:ea typeface="Arial" charset="0"/>
          <a:cs typeface="Arial" charset="0"/>
        </a:defRPr>
      </a:lvl1pPr>
      <a:lvl2pPr marL="685800" indent="-228600" algn="l" defTabSz="914400" rtl="0" eaLnBrk="1" latinLnBrk="0" hangingPunct="1">
        <a:lnSpc>
          <a:spcPct val="100000"/>
        </a:lnSpc>
        <a:spcBef>
          <a:spcPts val="500"/>
        </a:spcBef>
        <a:buFont typeface="Arial"/>
        <a:buChar char="•"/>
        <a:defRPr sz="2400" b="0" i="0" kern="1200">
          <a:solidFill>
            <a:schemeClr val="accent1"/>
          </a:solidFill>
          <a:latin typeface="Arial" charset="0"/>
          <a:ea typeface="Arial" charset="0"/>
          <a:cs typeface="Arial" charset="0"/>
        </a:defRPr>
      </a:lvl2pPr>
      <a:lvl3pPr marL="1143000" indent="-228600" algn="l" defTabSz="914400" rtl="0" eaLnBrk="1" latinLnBrk="0" hangingPunct="1">
        <a:lnSpc>
          <a:spcPct val="100000"/>
        </a:lnSpc>
        <a:spcBef>
          <a:spcPts val="500"/>
        </a:spcBef>
        <a:buFont typeface="Arial"/>
        <a:buChar char="•"/>
        <a:defRPr sz="2000" b="0" i="0" kern="1200">
          <a:solidFill>
            <a:schemeClr val="accent1"/>
          </a:solidFill>
          <a:latin typeface="Arial" charset="0"/>
          <a:ea typeface="Arial" charset="0"/>
          <a:cs typeface="Arial" charset="0"/>
        </a:defRPr>
      </a:lvl3pPr>
      <a:lvl4pPr marL="1600200" indent="-228600" algn="l" defTabSz="914400" rtl="0" eaLnBrk="1" latinLnBrk="0" hangingPunct="1">
        <a:lnSpc>
          <a:spcPct val="100000"/>
        </a:lnSpc>
        <a:spcBef>
          <a:spcPts val="500"/>
        </a:spcBef>
        <a:buFont typeface="Arial"/>
        <a:buChar char="•"/>
        <a:defRPr sz="1800" b="0" i="0" kern="1200">
          <a:solidFill>
            <a:schemeClr val="accent1"/>
          </a:solidFill>
          <a:latin typeface="Arial" charset="0"/>
          <a:ea typeface="Arial" charset="0"/>
          <a:cs typeface="Arial" charset="0"/>
        </a:defRPr>
      </a:lvl4pPr>
      <a:lvl5pPr marL="2057400" indent="-228600" algn="l" defTabSz="914400" rtl="0" eaLnBrk="1" latinLnBrk="0" hangingPunct="1">
        <a:lnSpc>
          <a:spcPct val="100000"/>
        </a:lnSpc>
        <a:spcBef>
          <a:spcPts val="500"/>
        </a:spcBef>
        <a:buFont typeface="Arial"/>
        <a:buChar char="•"/>
        <a:defRPr sz="1800" b="0" i="0" kern="1200">
          <a:solidFill>
            <a:schemeClr val="accent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1248">
          <p15:clr>
            <a:srgbClr val="F26B43"/>
          </p15:clr>
        </p15:guide>
        <p15:guide id="5" pos="2112">
          <p15:clr>
            <a:srgbClr val="F26B43"/>
          </p15:clr>
        </p15:guide>
        <p15:guide id="6" pos="2976">
          <p15:clr>
            <a:srgbClr val="F26B43"/>
          </p15:clr>
        </p15:guide>
        <p15:guide id="7" pos="4704">
          <p15:clr>
            <a:srgbClr val="F26B43"/>
          </p15:clr>
        </p15:guide>
        <p15:guide id="8" pos="5568">
          <p15:clr>
            <a:srgbClr val="F26B43"/>
          </p15:clr>
        </p15:guide>
        <p15:guide id="9" pos="6432">
          <p15:clr>
            <a:srgbClr val="F26B43"/>
          </p15:clr>
        </p15:guide>
        <p15:guide id="10" pos="7272">
          <p15:clr>
            <a:srgbClr val="F26B43"/>
          </p15:clr>
        </p15:guide>
        <p15:guide id="11" orient="horz" pos="1704">
          <p15:clr>
            <a:srgbClr val="F26B43"/>
          </p15:clr>
        </p15:guide>
        <p15:guide id="12" orient="horz" pos="1224">
          <p15:clr>
            <a:srgbClr val="F26B43"/>
          </p15:clr>
        </p15:guide>
        <p15:guide id="13" orient="horz" pos="768">
          <p15:clr>
            <a:srgbClr val="F26B43"/>
          </p15:clr>
        </p15:guide>
        <p15:guide id="14" orient="horz" pos="288">
          <p15:clr>
            <a:srgbClr val="F26B43"/>
          </p15:clr>
        </p15:guide>
        <p15:guide id="15" orient="horz" pos="2640">
          <p15:clr>
            <a:srgbClr val="F26B43"/>
          </p15:clr>
        </p15:guide>
        <p15:guide id="16" orient="horz" pos="3096">
          <p15:clr>
            <a:srgbClr val="F26B43"/>
          </p15:clr>
        </p15:guide>
        <p15:guide id="17" orient="horz" pos="3552">
          <p15:clr>
            <a:srgbClr val="F26B43"/>
          </p15:clr>
        </p15:guide>
        <p15:guide id="18" orient="horz" pos="40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xml"/><Relationship Id="rId1" Type="http://schemas.openxmlformats.org/officeDocument/2006/relationships/slideLayout" Target="../slideLayouts/slideLayout62.xml"/></Relationships>
</file>

<file path=ppt/slides/_rels/slide10.xml.rels><?xml version="1.0" encoding="UTF-8" standalone="yes"?>
<Relationships xmlns="http://schemas.openxmlformats.org/package/2006/relationships"><Relationship Id="rId3" Type="http://schemas.openxmlformats.org/officeDocument/2006/relationships/hyperlink" Target="https://www.familysearch.org/" TargetMode="External"/><Relationship Id="rId2" Type="http://schemas.openxmlformats.org/officeDocument/2006/relationships/notesSlide" Target="../notesSlides/notesSlide10.xml"/><Relationship Id="rId1" Type="http://schemas.openxmlformats.org/officeDocument/2006/relationships/slideLayout" Target="../slideLayouts/slideLayout82.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0.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8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8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hyperlink" Target="https://www.familysearch.org/" TargetMode="External"/><Relationship Id="rId2" Type="http://schemas.openxmlformats.org/officeDocument/2006/relationships/notesSlide" Target="../notesSlides/notesSlide5.xml"/><Relationship Id="rId1" Type="http://schemas.openxmlformats.org/officeDocument/2006/relationships/slideLayout" Target="../slideLayouts/slideLayout83.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83.xml"/></Relationships>
</file>

<file path=ppt/slides/_rels/slide7.xml.rels><?xml version="1.0" encoding="UTF-8" standalone="yes"?>
<Relationships xmlns="http://schemas.openxmlformats.org/package/2006/relationships"><Relationship Id="rId3" Type="http://schemas.openxmlformats.org/officeDocument/2006/relationships/hyperlink" Target="https://www.familysearch.org/discovery/" TargetMode="External"/><Relationship Id="rId2" Type="http://schemas.openxmlformats.org/officeDocument/2006/relationships/notesSlide" Target="../notesSlides/notesSlide7.xml"/><Relationship Id="rId1" Type="http://schemas.openxmlformats.org/officeDocument/2006/relationships/slideLayout" Target="../slideLayouts/slideLayout83.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hyperlink" Target="https://www.familysearch.org/discovery/" TargetMode="External"/><Relationship Id="rId2" Type="http://schemas.openxmlformats.org/officeDocument/2006/relationships/notesSlide" Target="../notesSlides/notesSlide8.xml"/><Relationship Id="rId1" Type="http://schemas.openxmlformats.org/officeDocument/2006/relationships/slideLayout" Target="../slideLayouts/slideLayout83.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hyperlink" Target="https://www.familysearch.org/photos/" TargetMode="External"/><Relationship Id="rId2" Type="http://schemas.openxmlformats.org/officeDocument/2006/relationships/notesSlide" Target="../notesSlides/notesSlide9.xml"/><Relationship Id="rId1" Type="http://schemas.openxmlformats.org/officeDocument/2006/relationships/slideLayout" Target="../slideLayouts/slideLayout8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15A29E-1049-D64C-840E-16E9E0673958}"/>
              </a:ext>
            </a:extLst>
          </p:cNvPr>
          <p:cNvSpPr>
            <a:spLocks noGrp="1"/>
          </p:cNvSpPr>
          <p:nvPr>
            <p:ph type="ctrTitle"/>
          </p:nvPr>
        </p:nvSpPr>
        <p:spPr>
          <a:xfrm>
            <a:off x="609600" y="4191000"/>
            <a:ext cx="9009888" cy="1259027"/>
          </a:xfrm>
        </p:spPr>
        <p:txBody>
          <a:bodyPr>
            <a:noAutofit/>
          </a:bodyPr>
          <a:lstStyle/>
          <a:p>
            <a:r>
              <a:rPr lang="en-US" sz="5400" dirty="0">
                <a:latin typeface="Palatino" pitchFamily="2" charset="77"/>
                <a:ea typeface="Palatino" pitchFamily="2" charset="77"/>
              </a:rPr>
              <a:t>Invite Someone to participate</a:t>
            </a:r>
          </a:p>
        </p:txBody>
      </p:sp>
      <p:sp>
        <p:nvSpPr>
          <p:cNvPr id="8" name="Text Placeholder 7">
            <a:extLst>
              <a:ext uri="{FF2B5EF4-FFF2-40B4-BE49-F238E27FC236}">
                <a16:creationId xmlns:a16="http://schemas.microsoft.com/office/drawing/2014/main" id="{97494EED-7824-B942-9E90-8341C7410D87}"/>
              </a:ext>
            </a:extLst>
          </p:cNvPr>
          <p:cNvSpPr>
            <a:spLocks noGrp="1"/>
          </p:cNvSpPr>
          <p:nvPr>
            <p:ph type="body" idx="1"/>
          </p:nvPr>
        </p:nvSpPr>
        <p:spPr>
          <a:xfrm>
            <a:off x="934411" y="5737456"/>
            <a:ext cx="7222037" cy="383668"/>
          </a:xfrm>
        </p:spPr>
        <p:txBody>
          <a:bodyPr/>
          <a:lstStyle/>
          <a:p>
            <a:r>
              <a:rPr lang="en-US" dirty="0"/>
              <a:t>Ephesians 1:10</a:t>
            </a:r>
          </a:p>
        </p:txBody>
      </p:sp>
      <p:sp>
        <p:nvSpPr>
          <p:cNvPr id="4" name="Date Placeholder 3">
            <a:extLst>
              <a:ext uri="{FF2B5EF4-FFF2-40B4-BE49-F238E27FC236}">
                <a16:creationId xmlns:a16="http://schemas.microsoft.com/office/drawing/2014/main" id="{ECE762E7-E9B8-BD45-A7C0-825EA59F9287}"/>
              </a:ext>
            </a:extLst>
          </p:cNvPr>
          <p:cNvSpPr>
            <a:spLocks noGrp="1"/>
          </p:cNvSpPr>
          <p:nvPr>
            <p:ph type="dt" sz="half" idx="10"/>
          </p:nvPr>
        </p:nvSpPr>
        <p:spPr>
          <a:xfrm>
            <a:off x="1166059" y="6131829"/>
            <a:ext cx="3873773" cy="511175"/>
          </a:xfrm>
        </p:spPr>
        <p:txBody>
          <a:bodyPr/>
          <a:lstStyle/>
          <a:p>
            <a:r>
              <a:rPr lang="en-US" dirty="0">
                <a:solidFill>
                  <a:schemeClr val="bg1">
                    <a:lumMod val="85000"/>
                  </a:schemeClr>
                </a:solidFill>
                <a:latin typeface="Arial" charset="0"/>
                <a:ea typeface="Arial" charset="0"/>
                <a:cs typeface="Arial" charset="0"/>
              </a:rPr>
              <a:t>Department Name Here  Confidential—for headquarters use only          © 2018 by Intellectual Reserve, Inc. All Rights Reserved. PD#</a:t>
            </a:r>
            <a:r>
              <a:rPr lang="en-US" dirty="0">
                <a:solidFill>
                  <a:schemeClr val="bg1">
                    <a:lumMod val="85000"/>
                  </a:schemeClr>
                </a:solidFill>
              </a:rPr>
              <a:t>60004611</a:t>
            </a:r>
            <a:endParaRPr lang="en-US" dirty="0">
              <a:solidFill>
                <a:schemeClr val="bg1">
                  <a:lumMod val="85000"/>
                </a:schemeClr>
              </a:solidFill>
              <a:latin typeface="Arial" charset="0"/>
              <a:ea typeface="Arial" charset="0"/>
              <a:cs typeface="Arial" charset="0"/>
            </a:endParaRPr>
          </a:p>
        </p:txBody>
      </p:sp>
    </p:spTree>
    <p:extLst>
      <p:ext uri="{BB962C8B-B14F-4D97-AF65-F5344CB8AC3E}">
        <p14:creationId xmlns:p14="http://schemas.microsoft.com/office/powerpoint/2010/main" val="280574198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AC235-98FF-7B4A-B4A3-378CA9B209B8}"/>
              </a:ext>
            </a:extLst>
          </p:cNvPr>
          <p:cNvSpPr>
            <a:spLocks noGrp="1"/>
          </p:cNvSpPr>
          <p:nvPr>
            <p:ph type="title"/>
          </p:nvPr>
        </p:nvSpPr>
        <p:spPr>
          <a:xfrm>
            <a:off x="431743" y="348137"/>
            <a:ext cx="5515952" cy="1477616"/>
          </a:xfrm>
        </p:spPr>
        <p:txBody>
          <a:bodyPr>
            <a:normAutofit fontScale="90000"/>
          </a:bodyPr>
          <a:lstStyle/>
          <a:p>
            <a:pPr algn="ctr"/>
            <a:r>
              <a:rPr lang="en-US" sz="4000" dirty="0">
                <a:latin typeface="Palatino" pitchFamily="2" charset="77"/>
                <a:ea typeface="Palatino" pitchFamily="2" charset="77"/>
                <a:cs typeface="Arial" panose="020B0604020202020204" pitchFamily="34" charset="0"/>
              </a:rPr>
              <a:t>Possible Activities: </a:t>
            </a:r>
            <a:br>
              <a:rPr lang="en-US" dirty="0">
                <a:latin typeface="Palatino" pitchFamily="2" charset="77"/>
                <a:ea typeface="Palatino" pitchFamily="2" charset="77"/>
                <a:cs typeface="Arial" panose="020B0604020202020204" pitchFamily="34" charset="0"/>
              </a:rPr>
            </a:br>
            <a:r>
              <a:rPr lang="en-US" sz="3100" b="0" dirty="0">
                <a:latin typeface="Arial" panose="020B0604020202020204" pitchFamily="34" charset="0"/>
                <a:ea typeface="Palatino" pitchFamily="2" charset="77"/>
                <a:cs typeface="Arial" panose="020B0604020202020204" pitchFamily="34" charset="0"/>
              </a:rPr>
              <a:t>Discover who you are</a:t>
            </a:r>
            <a:endParaRPr lang="en-US" sz="3100" b="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0825992-DBF8-4750-B632-829F8FA1ABDD}"/>
              </a:ext>
            </a:extLst>
          </p:cNvPr>
          <p:cNvSpPr>
            <a:spLocks noGrp="1"/>
          </p:cNvSpPr>
          <p:nvPr>
            <p:ph type="body" sz="quarter" idx="11"/>
          </p:nvPr>
        </p:nvSpPr>
        <p:spPr>
          <a:xfrm>
            <a:off x="465870" y="1825625"/>
            <a:ext cx="5092247" cy="3813175"/>
          </a:xfrm>
        </p:spPr>
        <p:txBody>
          <a:bodyPr>
            <a:noAutofit/>
          </a:bodyPr>
          <a:lstStyle/>
          <a:p>
            <a:pPr marL="609585" indent="-609585">
              <a:buFont typeface="Arial" panose="020B0604020202020204" pitchFamily="34" charset="0"/>
              <a:buChar char="•"/>
            </a:pPr>
            <a:r>
              <a:rPr lang="en-US" b="0" dirty="0">
                <a:latin typeface="Arial" panose="020B0604020202020204" pitchFamily="34" charset="0"/>
                <a:cs typeface="Arial" panose="020B0604020202020204" pitchFamily="34" charset="0"/>
              </a:rPr>
              <a:t>Find out why you were given your name, and what your name means.  Do any of your ancestors share that name?  </a:t>
            </a:r>
          </a:p>
          <a:p>
            <a:pPr marL="609585" indent="-609585">
              <a:buFont typeface="Arial" panose="020B0604020202020204" pitchFamily="34" charset="0"/>
              <a:buChar char="•"/>
            </a:pPr>
            <a:r>
              <a:rPr lang="en-US" b="0" dirty="0">
                <a:latin typeface="Arial" panose="020B0604020202020204" pitchFamily="34" charset="0"/>
                <a:cs typeface="Arial" panose="020B0604020202020204" pitchFamily="34" charset="0"/>
              </a:rPr>
              <a:t>Check on </a:t>
            </a:r>
            <a:r>
              <a:rPr lang="en-US" b="0" u="sng"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FamilySearch.org</a:t>
            </a:r>
            <a:r>
              <a:rPr lang="en-US" b="0" dirty="0">
                <a:latin typeface="Arial" panose="020B0604020202020204" pitchFamily="34" charset="0"/>
                <a:cs typeface="Arial" panose="020B0604020202020204" pitchFamily="34" charset="0"/>
              </a:rPr>
              <a:t>.</a:t>
            </a:r>
          </a:p>
        </p:txBody>
      </p:sp>
      <p:pic>
        <p:nvPicPr>
          <p:cNvPr id="9" name="Picture Placeholder 8">
            <a:extLst>
              <a:ext uri="{FF2B5EF4-FFF2-40B4-BE49-F238E27FC236}">
                <a16:creationId xmlns:a16="http://schemas.microsoft.com/office/drawing/2014/main" id="{DFEB5B35-210E-2241-A99E-FE227FCD277E}"/>
              </a:ext>
            </a:extLst>
          </p:cNvPr>
          <p:cNvPicPr>
            <a:picLocks noGrp="1" noChangeAspect="1"/>
          </p:cNvPicPr>
          <p:nvPr>
            <p:ph type="pic" sz="quarter" idx="10"/>
          </p:nvPr>
        </p:nvPicPr>
        <p:blipFill rotWithShape="1">
          <a:blip r:embed="rId4"/>
          <a:srcRect t="20411" b="4574"/>
          <a:stretch/>
        </p:blipFill>
        <p:spPr>
          <a:xfrm>
            <a:off x="6096000" y="0"/>
            <a:ext cx="6096000" cy="6858000"/>
          </a:xfrm>
        </p:spPr>
      </p:pic>
    </p:spTree>
    <p:extLst>
      <p:ext uri="{BB962C8B-B14F-4D97-AF65-F5344CB8AC3E}">
        <p14:creationId xmlns:p14="http://schemas.microsoft.com/office/powerpoint/2010/main" val="212125413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41446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400" dirty="0">
                <a:solidFill>
                  <a:schemeClr val="bg1"/>
                </a:solidFill>
                <a:latin typeface="Palatino" pitchFamily="2" charset="77"/>
                <a:ea typeface="Palatino" pitchFamily="2" charset="77"/>
                <a:cs typeface="Arial" panose="020B0604020202020204" pitchFamily="34" charset="0"/>
              </a:rPr>
              <a:t>Modern Day Teaching</a:t>
            </a:r>
          </a:p>
        </p:txBody>
      </p:sp>
      <p:sp>
        <p:nvSpPr>
          <p:cNvPr id="12" name="Text Placeholder 11">
            <a:extLst>
              <a:ext uri="{FF2B5EF4-FFF2-40B4-BE49-F238E27FC236}">
                <a16:creationId xmlns:a16="http://schemas.microsoft.com/office/drawing/2014/main" id="{0D1FE239-DB3B-3A4A-B62F-C1F594F6083A}"/>
              </a:ext>
            </a:extLst>
          </p:cNvPr>
          <p:cNvSpPr>
            <a:spLocks noGrp="1"/>
          </p:cNvSpPr>
          <p:nvPr>
            <p:ph type="body" sz="quarter" idx="11"/>
          </p:nvPr>
        </p:nvSpPr>
        <p:spPr>
          <a:xfrm>
            <a:off x="608012" y="1969898"/>
            <a:ext cx="4979987" cy="3453750"/>
          </a:xfrm>
        </p:spPr>
        <p:txBody>
          <a:bodyPr>
            <a:noAutofit/>
          </a:bodyPr>
          <a:lstStyle/>
          <a:p>
            <a:pPr marL="0" indent="0">
              <a:buNone/>
            </a:pPr>
            <a:r>
              <a:rPr lang="en-US" b="0" dirty="0">
                <a:latin typeface="Palatino" pitchFamily="2" charset="77"/>
                <a:ea typeface="Palatino" pitchFamily="2" charset="77"/>
              </a:rPr>
              <a:t>“Preaching the gospel and seeking after our dead are complementary parts of one great work-a labor of love intended to change, turn, and purify the hearts of honest seekers of truth...”</a:t>
            </a:r>
          </a:p>
        </p:txBody>
      </p:sp>
      <p:pic>
        <p:nvPicPr>
          <p:cNvPr id="19" name="Picture Placeholder 18">
            <a:extLst>
              <a:ext uri="{FF2B5EF4-FFF2-40B4-BE49-F238E27FC236}">
                <a16:creationId xmlns:a16="http://schemas.microsoft.com/office/drawing/2014/main" id="{52FF1537-B9CC-8444-9E33-4F39AD8EF4B3}"/>
              </a:ext>
            </a:extLst>
          </p:cNvPr>
          <p:cNvPicPr>
            <a:picLocks noGrp="1" noChangeAspect="1"/>
          </p:cNvPicPr>
          <p:nvPr>
            <p:ph type="pic" sz="quarter" idx="10"/>
          </p:nvPr>
        </p:nvPicPr>
        <p:blipFill rotWithShape="1">
          <a:blip r:embed="rId3"/>
          <a:srcRect t="5042" b="5042"/>
          <a:stretch/>
        </p:blipFill>
        <p:spPr>
          <a:prstGeom prst="rect">
            <a:avLst/>
          </a:prstGeom>
        </p:spPr>
      </p:pic>
    </p:spTree>
    <p:extLst>
      <p:ext uri="{BB962C8B-B14F-4D97-AF65-F5344CB8AC3E}">
        <p14:creationId xmlns:p14="http://schemas.microsoft.com/office/powerpoint/2010/main" val="391676996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400" dirty="0">
                <a:solidFill>
                  <a:schemeClr val="bg1"/>
                </a:solidFill>
                <a:latin typeface="Palatino" pitchFamily="2" charset="77"/>
                <a:ea typeface="Palatino" pitchFamily="2" charset="77"/>
                <a:cs typeface="Arial" panose="020B0604020202020204" pitchFamily="34" charset="0"/>
              </a:rPr>
              <a:t>Modern Day Teaching</a:t>
            </a:r>
          </a:p>
        </p:txBody>
      </p:sp>
      <p:sp>
        <p:nvSpPr>
          <p:cNvPr id="12" name="Text Placeholder 11">
            <a:extLst>
              <a:ext uri="{FF2B5EF4-FFF2-40B4-BE49-F238E27FC236}">
                <a16:creationId xmlns:a16="http://schemas.microsoft.com/office/drawing/2014/main" id="{0D1FE239-DB3B-3A4A-B62F-C1F594F6083A}"/>
              </a:ext>
            </a:extLst>
          </p:cNvPr>
          <p:cNvSpPr>
            <a:spLocks noGrp="1"/>
          </p:cNvSpPr>
          <p:nvPr>
            <p:ph type="body" sz="quarter" idx="11"/>
          </p:nvPr>
        </p:nvSpPr>
        <p:spPr>
          <a:xfrm>
            <a:off x="608012" y="1969897"/>
            <a:ext cx="4979987" cy="4117138"/>
          </a:xfrm>
        </p:spPr>
        <p:txBody>
          <a:bodyPr>
            <a:noAutofit/>
          </a:bodyPr>
          <a:lstStyle/>
          <a:p>
            <a:pPr marL="0" indent="0">
              <a:buNone/>
            </a:pPr>
            <a:r>
              <a:rPr lang="en-US" b="0" dirty="0">
                <a:latin typeface="Palatino" pitchFamily="2" charset="77"/>
                <a:ea typeface="Palatino" pitchFamily="2" charset="77"/>
              </a:rPr>
              <a:t>“…The artificial boundary line we so often place between missionary work and temple and family history work is being erased; this is one great work of salvation.”   </a:t>
            </a:r>
            <a:endParaRPr lang="en-US" sz="1800" b="0" dirty="0">
              <a:solidFill>
                <a:schemeClr val="bg1">
                  <a:alpha val="75000"/>
                </a:schemeClr>
              </a:solidFill>
              <a:latin typeface="Palatino" pitchFamily="2" charset="77"/>
              <a:ea typeface="Palatino" pitchFamily="2" charset="77"/>
            </a:endParaRPr>
          </a:p>
          <a:p>
            <a:pPr marL="0" indent="0">
              <a:buNone/>
            </a:pPr>
            <a:r>
              <a:rPr lang="en-US" sz="1600" b="0" dirty="0">
                <a:solidFill>
                  <a:schemeClr val="bg1">
                    <a:alpha val="75000"/>
                  </a:schemeClr>
                </a:solidFill>
                <a:latin typeface="Palatino" pitchFamily="2" charset="77"/>
                <a:ea typeface="Palatino" pitchFamily="2" charset="77"/>
              </a:rPr>
              <a:t>Elder David A. Bednar, </a:t>
            </a:r>
            <a:r>
              <a:rPr lang="en-US" sz="1600" b="0" i="1" dirty="0">
                <a:solidFill>
                  <a:schemeClr val="bg1">
                    <a:alpha val="75000"/>
                  </a:schemeClr>
                </a:solidFill>
                <a:latin typeface="Palatino" pitchFamily="2" charset="77"/>
                <a:ea typeface="Palatino" pitchFamily="2" charset="77"/>
              </a:rPr>
              <a:t>Ensign</a:t>
            </a:r>
            <a:r>
              <a:rPr lang="en-US" sz="1600" b="0" dirty="0">
                <a:solidFill>
                  <a:schemeClr val="bg1">
                    <a:alpha val="75000"/>
                  </a:schemeClr>
                </a:solidFill>
                <a:latin typeface="Palatino" pitchFamily="2" charset="77"/>
                <a:ea typeface="Palatino" pitchFamily="2" charset="77"/>
              </a:rPr>
              <a:t>, Oct. 2010 </a:t>
            </a:r>
          </a:p>
        </p:txBody>
      </p:sp>
      <p:pic>
        <p:nvPicPr>
          <p:cNvPr id="19" name="Picture Placeholder 18">
            <a:extLst>
              <a:ext uri="{FF2B5EF4-FFF2-40B4-BE49-F238E27FC236}">
                <a16:creationId xmlns:a16="http://schemas.microsoft.com/office/drawing/2014/main" id="{52FF1537-B9CC-8444-9E33-4F39AD8EF4B3}"/>
              </a:ext>
            </a:extLst>
          </p:cNvPr>
          <p:cNvPicPr>
            <a:picLocks noGrp="1" noChangeAspect="1"/>
          </p:cNvPicPr>
          <p:nvPr>
            <p:ph type="pic" sz="quarter" idx="10"/>
          </p:nvPr>
        </p:nvPicPr>
        <p:blipFill rotWithShape="1">
          <a:blip r:embed="rId3"/>
          <a:srcRect t="5042" b="5042"/>
          <a:stretch/>
        </p:blipFill>
        <p:spPr>
          <a:prstGeom prst="rect">
            <a:avLst/>
          </a:prstGeom>
        </p:spPr>
      </p:pic>
    </p:spTree>
    <p:extLst>
      <p:ext uri="{BB962C8B-B14F-4D97-AF65-F5344CB8AC3E}">
        <p14:creationId xmlns:p14="http://schemas.microsoft.com/office/powerpoint/2010/main" val="127197392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2018-02-0100-one-great-work-of-salvation-720p-eng.mp4">
            <a:hlinkClick r:id="" action="ppaction://media"/>
            <a:extLst>
              <a:ext uri="{FF2B5EF4-FFF2-40B4-BE49-F238E27FC236}">
                <a16:creationId xmlns:a16="http://schemas.microsoft.com/office/drawing/2014/main" id="{56073248-EC3E-3E4A-8996-4AF6E710EC3E}"/>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5"/>
          <a:stretch>
            <a:fillRect/>
          </a:stretch>
        </p:blipFill>
        <p:spPr/>
      </p:pic>
    </p:spTree>
    <p:extLst>
      <p:ext uri="{BB962C8B-B14F-4D97-AF65-F5344CB8AC3E}">
        <p14:creationId xmlns:p14="http://schemas.microsoft.com/office/powerpoint/2010/main" val="2384327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3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9E62-7A5C-4372-A6A0-B772D264EC72}"/>
              </a:ext>
            </a:extLst>
          </p:cNvPr>
          <p:cNvSpPr>
            <a:spLocks noGrp="1"/>
          </p:cNvSpPr>
          <p:nvPr>
            <p:ph type="title"/>
          </p:nvPr>
        </p:nvSpPr>
        <p:spPr>
          <a:xfrm>
            <a:off x="5953125" y="350845"/>
            <a:ext cx="6208880" cy="1477616"/>
          </a:xfrm>
        </p:spPr>
        <p:txBody>
          <a:bodyPr>
            <a:noAutofit/>
          </a:bodyPr>
          <a:lstStyle/>
          <a:p>
            <a:pPr algn="ctr"/>
            <a:r>
              <a:rPr lang="en-US" dirty="0">
                <a:latin typeface="Palatino" pitchFamily="2" charset="77"/>
                <a:ea typeface="Palatino" pitchFamily="2" charset="77"/>
                <a:cs typeface="Arial" panose="020B0604020202020204" pitchFamily="34" charset="0"/>
              </a:rPr>
              <a:t>Possible Activities: </a:t>
            </a:r>
            <a:br>
              <a:rPr lang="en-US" dirty="0">
                <a:latin typeface="Palatino" pitchFamily="2" charset="77"/>
                <a:ea typeface="Palatino" pitchFamily="2" charset="77"/>
                <a:cs typeface="Arial" panose="020B0604020202020204" pitchFamily="34" charset="0"/>
              </a:rPr>
            </a:br>
            <a:r>
              <a:rPr lang="en-US" sz="2800" b="0" dirty="0">
                <a:latin typeface="Arial" panose="020B0604020202020204" pitchFamily="34" charset="0"/>
                <a:ea typeface="Palatino" pitchFamily="2" charset="77"/>
                <a:cs typeface="Arial" panose="020B0604020202020204" pitchFamily="34" charset="0"/>
              </a:rPr>
              <a:t>Discover your family</a:t>
            </a:r>
          </a:p>
        </p:txBody>
      </p:sp>
      <p:sp>
        <p:nvSpPr>
          <p:cNvPr id="3" name="Content Placeholder 2">
            <a:extLst>
              <a:ext uri="{FF2B5EF4-FFF2-40B4-BE49-F238E27FC236}">
                <a16:creationId xmlns:a16="http://schemas.microsoft.com/office/drawing/2014/main" id="{16C31094-ED91-4D05-AF91-179D2D14DCDA}"/>
              </a:ext>
            </a:extLst>
          </p:cNvPr>
          <p:cNvSpPr>
            <a:spLocks noGrp="1"/>
          </p:cNvSpPr>
          <p:nvPr>
            <p:ph idx="1"/>
          </p:nvPr>
        </p:nvSpPr>
        <p:spPr>
          <a:xfrm>
            <a:off x="6515100" y="1750119"/>
            <a:ext cx="5240784" cy="4177209"/>
          </a:xfrm>
        </p:spPr>
        <p:txBody>
          <a:bodyPr>
            <a:noAutofit/>
          </a:bodyPr>
          <a:lstStyle/>
          <a:p>
            <a:pPr marL="609585" indent="-609585">
              <a:buFont typeface="Arial" panose="020B0604020202020204" pitchFamily="34" charset="0"/>
              <a:buChar char="•"/>
            </a:pPr>
            <a:r>
              <a:rPr lang="en-US" dirty="0">
                <a:latin typeface="Arial" panose="020B0604020202020204" pitchFamily="34" charset="0"/>
                <a:cs typeface="Arial" panose="020B0604020202020204" pitchFamily="34" charset="0"/>
              </a:rPr>
              <a:t>Set up a free account at </a:t>
            </a:r>
            <a:r>
              <a:rPr lang="en-US" u="sng"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FamilySearch.org</a:t>
            </a:r>
            <a:r>
              <a:rPr lang="en-US" dirty="0">
                <a:latin typeface="Arial" panose="020B0604020202020204" pitchFamily="34" charset="0"/>
                <a:cs typeface="Arial" panose="020B0604020202020204" pitchFamily="34" charset="0"/>
              </a:rPr>
              <a:t> and also download the free “Family Tree” mobile app</a:t>
            </a:r>
          </a:p>
          <a:p>
            <a:pPr marL="609585" indent="-609585">
              <a:buFont typeface="Arial" panose="020B0604020202020204" pitchFamily="34" charset="0"/>
              <a:buChar char="•"/>
            </a:pPr>
            <a:r>
              <a:rPr lang="en-US" dirty="0">
                <a:latin typeface="Arial" panose="020B0604020202020204" pitchFamily="34" charset="0"/>
                <a:cs typeface="Arial" panose="020B0604020202020204" pitchFamily="34" charset="0"/>
              </a:rPr>
              <a:t>Print your fan chart and display it at home or at work</a:t>
            </a:r>
          </a:p>
          <a:p>
            <a:pPr marL="609585" indent="-609585">
              <a:buFont typeface="Arial" panose="020B0604020202020204" pitchFamily="34" charset="0"/>
              <a:buChar char="•"/>
            </a:pPr>
            <a:r>
              <a:rPr lang="en-US" dirty="0">
                <a:latin typeface="Arial" panose="020B0604020202020204" pitchFamily="34" charset="0"/>
                <a:cs typeface="Arial" panose="020B0604020202020204" pitchFamily="34" charset="0"/>
              </a:rPr>
              <a:t>Share a story about someone in your family tree that you added </a:t>
            </a:r>
            <a:r>
              <a:rPr lang="en-US">
                <a:latin typeface="Arial" panose="020B0604020202020204" pitchFamily="34" charset="0"/>
                <a:cs typeface="Arial" panose="020B0604020202020204" pitchFamily="34" charset="0"/>
              </a:rPr>
              <a:t>or found</a:t>
            </a:r>
            <a:endParaRPr lang="en-US" dirty="0">
              <a:latin typeface="Arial" panose="020B0604020202020204" pitchFamily="34" charset="0"/>
              <a:cs typeface="Arial" panose="020B0604020202020204" pitchFamily="34" charset="0"/>
            </a:endParaRPr>
          </a:p>
        </p:txBody>
      </p:sp>
      <p:pic>
        <p:nvPicPr>
          <p:cNvPr id="16" name="Picture Placeholder 15">
            <a:extLst>
              <a:ext uri="{FF2B5EF4-FFF2-40B4-BE49-F238E27FC236}">
                <a16:creationId xmlns:a16="http://schemas.microsoft.com/office/drawing/2014/main" id="{EFB32E21-F9A1-C645-80AB-A40E06C40F93}"/>
              </a:ext>
            </a:extLst>
          </p:cNvPr>
          <p:cNvPicPr>
            <a:picLocks noGrp="1" noChangeAspect="1"/>
          </p:cNvPicPr>
          <p:nvPr>
            <p:ph type="pic" sz="quarter" idx="10"/>
          </p:nvPr>
        </p:nvPicPr>
        <p:blipFill>
          <a:blip r:embed="rId4"/>
          <a:srcRect l="20486" r="20486"/>
          <a:stretch>
            <a:fillRect/>
          </a:stretch>
        </p:blipFill>
        <p:spPr/>
      </p:pic>
    </p:spTree>
    <p:extLst>
      <p:ext uri="{BB962C8B-B14F-4D97-AF65-F5344CB8AC3E}">
        <p14:creationId xmlns:p14="http://schemas.microsoft.com/office/powerpoint/2010/main" val="72060436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9E62-7A5C-4372-A6A0-B772D264EC72}"/>
              </a:ext>
            </a:extLst>
          </p:cNvPr>
          <p:cNvSpPr>
            <a:spLocks noGrp="1"/>
          </p:cNvSpPr>
          <p:nvPr>
            <p:ph type="title"/>
          </p:nvPr>
        </p:nvSpPr>
        <p:spPr>
          <a:xfrm>
            <a:off x="5953125" y="350845"/>
            <a:ext cx="6208880" cy="1477616"/>
          </a:xfrm>
        </p:spPr>
        <p:txBody>
          <a:bodyPr>
            <a:noAutofit/>
          </a:bodyPr>
          <a:lstStyle/>
          <a:p>
            <a:pPr algn="ctr"/>
            <a:r>
              <a:rPr lang="en-US" dirty="0">
                <a:latin typeface="Palatino" pitchFamily="2" charset="77"/>
                <a:ea typeface="Palatino" pitchFamily="2" charset="77"/>
                <a:cs typeface="Arial" panose="020B0604020202020204" pitchFamily="34" charset="0"/>
              </a:rPr>
              <a:t>Possible Activities: </a:t>
            </a:r>
            <a:br>
              <a:rPr lang="en-US" dirty="0">
                <a:latin typeface="Palatino" pitchFamily="2" charset="77"/>
                <a:ea typeface="Palatino" pitchFamily="2" charset="77"/>
                <a:cs typeface="Arial" panose="020B0604020202020204" pitchFamily="34" charset="0"/>
              </a:rPr>
            </a:br>
            <a:r>
              <a:rPr lang="en-US" sz="2800" b="0" dirty="0">
                <a:latin typeface="Arial" panose="020B0604020202020204" pitchFamily="34" charset="0"/>
                <a:ea typeface="Palatino" pitchFamily="2" charset="77"/>
                <a:cs typeface="Arial" panose="020B0604020202020204" pitchFamily="34" charset="0"/>
              </a:rPr>
              <a:t>Discover your family</a:t>
            </a:r>
          </a:p>
        </p:txBody>
      </p:sp>
      <p:sp>
        <p:nvSpPr>
          <p:cNvPr id="3" name="Content Placeholder 2">
            <a:extLst>
              <a:ext uri="{FF2B5EF4-FFF2-40B4-BE49-F238E27FC236}">
                <a16:creationId xmlns:a16="http://schemas.microsoft.com/office/drawing/2014/main" id="{16C31094-ED91-4D05-AF91-179D2D14DCDA}"/>
              </a:ext>
            </a:extLst>
          </p:cNvPr>
          <p:cNvSpPr>
            <a:spLocks noGrp="1"/>
          </p:cNvSpPr>
          <p:nvPr>
            <p:ph idx="1"/>
          </p:nvPr>
        </p:nvSpPr>
        <p:spPr>
          <a:xfrm>
            <a:off x="6515100" y="1750119"/>
            <a:ext cx="4735606" cy="4177209"/>
          </a:xfrm>
        </p:spPr>
        <p:txBody>
          <a:bodyPr>
            <a:noAutofit/>
          </a:bodyPr>
          <a:lstStyle/>
          <a:p>
            <a:pPr marL="609585" indent="-609585">
              <a:buFont typeface="Arial" panose="020B0604020202020204" pitchFamily="34" charset="0"/>
              <a:buChar char="•"/>
            </a:pPr>
            <a:r>
              <a:rPr lang="en-US" dirty="0">
                <a:latin typeface="Arial" panose="020B0604020202020204" pitchFamily="34" charset="0"/>
                <a:cs typeface="Arial" panose="020B0604020202020204" pitchFamily="34" charset="0"/>
              </a:rPr>
              <a:t>Use the “Search for an Ancestor” feature on the Family Tree mobile app</a:t>
            </a:r>
          </a:p>
          <a:p>
            <a:pPr marL="609585" indent="-609585">
              <a:buFont typeface="Arial" panose="020B0604020202020204" pitchFamily="34" charset="0"/>
              <a:buChar char="•"/>
            </a:pPr>
            <a:r>
              <a:rPr lang="en-US" dirty="0">
                <a:latin typeface="Arial" panose="020B0604020202020204" pitchFamily="34" charset="0"/>
                <a:cs typeface="Arial" panose="020B0604020202020204" pitchFamily="34" charset="0"/>
              </a:rPr>
              <a:t>Use the “Relatives Around Me” feature on the Family Tree mobile app to see how you might be related to each other</a:t>
            </a:r>
          </a:p>
          <a:p>
            <a:pPr marL="609585" indent="-609585">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pic>
        <p:nvPicPr>
          <p:cNvPr id="10" name="Picture Placeholder 6">
            <a:extLst>
              <a:ext uri="{FF2B5EF4-FFF2-40B4-BE49-F238E27FC236}">
                <a16:creationId xmlns:a16="http://schemas.microsoft.com/office/drawing/2014/main" id="{182F4F45-D8C7-074A-BC57-394BCE2FC67A}"/>
              </a:ext>
            </a:extLst>
          </p:cNvPr>
          <p:cNvPicPr>
            <a:picLocks noChangeAspect="1"/>
          </p:cNvPicPr>
          <p:nvPr/>
        </p:nvPicPr>
        <p:blipFill rotWithShape="1">
          <a:blip r:embed="rId3"/>
          <a:srcRect l="19708" t="6558" r="24918"/>
          <a:stretch/>
        </p:blipFill>
        <p:spPr>
          <a:xfrm>
            <a:off x="0" y="0"/>
            <a:ext cx="6096000" cy="6858000"/>
          </a:xfrm>
          <a:prstGeom prst="rect">
            <a:avLst/>
          </a:prstGeom>
        </p:spPr>
      </p:pic>
    </p:spTree>
    <p:extLst>
      <p:ext uri="{BB962C8B-B14F-4D97-AF65-F5344CB8AC3E}">
        <p14:creationId xmlns:p14="http://schemas.microsoft.com/office/powerpoint/2010/main" val="58227191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9E62-7A5C-4372-A6A0-B772D264EC72}"/>
              </a:ext>
            </a:extLst>
          </p:cNvPr>
          <p:cNvSpPr>
            <a:spLocks noGrp="1"/>
          </p:cNvSpPr>
          <p:nvPr>
            <p:ph type="title"/>
          </p:nvPr>
        </p:nvSpPr>
        <p:spPr>
          <a:xfrm>
            <a:off x="5953125" y="350845"/>
            <a:ext cx="6208880" cy="1477616"/>
          </a:xfrm>
        </p:spPr>
        <p:txBody>
          <a:bodyPr>
            <a:noAutofit/>
          </a:bodyPr>
          <a:lstStyle/>
          <a:p>
            <a:pPr algn="ctr"/>
            <a:r>
              <a:rPr lang="en-US" dirty="0">
                <a:latin typeface="Palatino" pitchFamily="2" charset="77"/>
                <a:ea typeface="Palatino" pitchFamily="2" charset="77"/>
                <a:cs typeface="Arial" panose="020B0604020202020204" pitchFamily="34" charset="0"/>
              </a:rPr>
              <a:t>Possible Activities: </a:t>
            </a:r>
            <a:br>
              <a:rPr lang="en-US" dirty="0">
                <a:latin typeface="Palatino" pitchFamily="2" charset="77"/>
                <a:ea typeface="Palatino" pitchFamily="2" charset="77"/>
                <a:cs typeface="Arial" panose="020B0604020202020204" pitchFamily="34" charset="0"/>
              </a:rPr>
            </a:br>
            <a:r>
              <a:rPr lang="en-US" sz="2800" b="0" dirty="0">
                <a:latin typeface="Arial" panose="020B0604020202020204" pitchFamily="34" charset="0"/>
                <a:ea typeface="Palatino" pitchFamily="2" charset="77"/>
                <a:cs typeface="Arial" panose="020B0604020202020204" pitchFamily="34" charset="0"/>
              </a:rPr>
              <a:t>Discover your family</a:t>
            </a:r>
          </a:p>
        </p:txBody>
      </p:sp>
      <p:sp>
        <p:nvSpPr>
          <p:cNvPr id="3" name="Content Placeholder 2">
            <a:extLst>
              <a:ext uri="{FF2B5EF4-FFF2-40B4-BE49-F238E27FC236}">
                <a16:creationId xmlns:a16="http://schemas.microsoft.com/office/drawing/2014/main" id="{16C31094-ED91-4D05-AF91-179D2D14DCDA}"/>
              </a:ext>
            </a:extLst>
          </p:cNvPr>
          <p:cNvSpPr>
            <a:spLocks noGrp="1"/>
          </p:cNvSpPr>
          <p:nvPr>
            <p:ph idx="1"/>
          </p:nvPr>
        </p:nvSpPr>
        <p:spPr>
          <a:xfrm>
            <a:off x="6515100" y="1750119"/>
            <a:ext cx="5240784" cy="4177209"/>
          </a:xfrm>
        </p:spPr>
        <p:txBody>
          <a:bodyPr>
            <a:noAutofit/>
          </a:bodyPr>
          <a:lstStyle/>
          <a:p>
            <a:pPr marL="609585" indent="-609585">
              <a:buFont typeface="Arial" panose="020B0604020202020204" pitchFamily="34" charset="0"/>
              <a:buChar char="•"/>
            </a:pPr>
            <a:r>
              <a:rPr lang="en-US" dirty="0">
                <a:latin typeface="Arial" panose="020B0604020202020204" pitchFamily="34" charset="0"/>
                <a:cs typeface="Arial" panose="020B0604020202020204" pitchFamily="34" charset="0"/>
              </a:rPr>
              <a:t>Go to FamilySearch </a:t>
            </a:r>
            <a:r>
              <a:rPr lang="en-US"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Discovery</a:t>
            </a:r>
            <a:r>
              <a:rPr lang="en-US" dirty="0">
                <a:latin typeface="Arial" panose="020B0604020202020204" pitchFamily="34" charset="0"/>
                <a:cs typeface="Arial" panose="020B0604020202020204" pitchFamily="34" charset="0"/>
              </a:rPr>
              <a:t> to use:</a:t>
            </a:r>
          </a:p>
          <a:p>
            <a:pPr marL="1219170" lvl="1" indent="-609585">
              <a:buFont typeface="Arial" panose="020B0604020202020204" pitchFamily="34" charset="0"/>
              <a:buChar char="•"/>
            </a:pPr>
            <a:r>
              <a:rPr lang="en-US" sz="2800" dirty="0">
                <a:latin typeface="Arial" panose="020B0604020202020204" pitchFamily="34" charset="0"/>
                <a:cs typeface="Arial" panose="020B0604020202020204" pitchFamily="34" charset="0"/>
              </a:rPr>
              <a:t>Compare-a-Face feature to see which ancestor you look the most like </a:t>
            </a:r>
          </a:p>
          <a:p>
            <a:pPr marL="1219170" lvl="1" indent="-609585">
              <a:buFont typeface="Arial" panose="020B0604020202020204" pitchFamily="34" charset="0"/>
              <a:buChar char="•"/>
            </a:pPr>
            <a:r>
              <a:rPr lang="en-US" sz="2800" dirty="0">
                <a:latin typeface="Arial" panose="020B0604020202020204" pitchFamily="34" charset="0"/>
                <a:cs typeface="Arial" panose="020B0604020202020204" pitchFamily="34" charset="0"/>
              </a:rPr>
              <a:t>Take the Ancestor Challenge to see how well you know your ancestors</a:t>
            </a:r>
          </a:p>
        </p:txBody>
      </p:sp>
      <p:sp>
        <p:nvSpPr>
          <p:cNvPr id="4" name="Picture Placeholder 3">
            <a:extLst>
              <a:ext uri="{FF2B5EF4-FFF2-40B4-BE49-F238E27FC236}">
                <a16:creationId xmlns:a16="http://schemas.microsoft.com/office/drawing/2014/main" id="{6F9134D3-89FC-DE4F-B8E0-B9C26CFF9DC3}"/>
              </a:ext>
            </a:extLst>
          </p:cNvPr>
          <p:cNvSpPr>
            <a:spLocks noGrp="1"/>
          </p:cNvSpPr>
          <p:nvPr>
            <p:ph type="pic" sz="quarter" idx="10"/>
          </p:nvPr>
        </p:nvSpPr>
        <p:spPr>
          <a:xfrm>
            <a:off x="0" y="0"/>
            <a:ext cx="6096000" cy="6858000"/>
          </a:xfrm>
        </p:spPr>
      </p:sp>
      <p:pic>
        <p:nvPicPr>
          <p:cNvPr id="6" name="Picture Placeholder 8">
            <a:extLst>
              <a:ext uri="{FF2B5EF4-FFF2-40B4-BE49-F238E27FC236}">
                <a16:creationId xmlns:a16="http://schemas.microsoft.com/office/drawing/2014/main" id="{393B42DF-F8F8-BF41-A1A3-14483D47E606}"/>
              </a:ext>
            </a:extLst>
          </p:cNvPr>
          <p:cNvPicPr>
            <a:picLocks noChangeAspect="1"/>
          </p:cNvPicPr>
          <p:nvPr/>
        </p:nvPicPr>
        <p:blipFill rotWithShape="1">
          <a:blip r:embed="rId4"/>
          <a:srcRect l="15210" r="25498"/>
          <a:stretch/>
        </p:blipFill>
        <p:spPr>
          <a:xfrm>
            <a:off x="12979" y="0"/>
            <a:ext cx="6096000" cy="6858000"/>
          </a:xfrm>
          <a:prstGeom prst="rect">
            <a:avLst/>
          </a:prstGeom>
        </p:spPr>
      </p:pic>
    </p:spTree>
    <p:extLst>
      <p:ext uri="{BB962C8B-B14F-4D97-AF65-F5344CB8AC3E}">
        <p14:creationId xmlns:p14="http://schemas.microsoft.com/office/powerpoint/2010/main" val="280911920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9E62-7A5C-4372-A6A0-B772D264EC72}"/>
              </a:ext>
            </a:extLst>
          </p:cNvPr>
          <p:cNvSpPr>
            <a:spLocks noGrp="1"/>
          </p:cNvSpPr>
          <p:nvPr>
            <p:ph type="title"/>
          </p:nvPr>
        </p:nvSpPr>
        <p:spPr>
          <a:xfrm>
            <a:off x="5953125" y="350845"/>
            <a:ext cx="6208880" cy="1477616"/>
          </a:xfrm>
        </p:spPr>
        <p:txBody>
          <a:bodyPr>
            <a:noAutofit/>
          </a:bodyPr>
          <a:lstStyle/>
          <a:p>
            <a:pPr algn="ctr"/>
            <a:r>
              <a:rPr lang="en-US" dirty="0">
                <a:latin typeface="Palatino" pitchFamily="2" charset="77"/>
                <a:ea typeface="Palatino" pitchFamily="2" charset="77"/>
                <a:cs typeface="Arial" panose="020B0604020202020204" pitchFamily="34" charset="0"/>
              </a:rPr>
              <a:t>Possible Activities: </a:t>
            </a:r>
            <a:br>
              <a:rPr lang="en-US" dirty="0">
                <a:latin typeface="Palatino" pitchFamily="2" charset="77"/>
                <a:ea typeface="Palatino" pitchFamily="2" charset="77"/>
                <a:cs typeface="Arial" panose="020B0604020202020204" pitchFamily="34" charset="0"/>
              </a:rPr>
            </a:br>
            <a:r>
              <a:rPr lang="en-US" sz="2800" b="0" dirty="0">
                <a:latin typeface="Arial" panose="020B0604020202020204" pitchFamily="34" charset="0"/>
                <a:ea typeface="Palatino" pitchFamily="2" charset="77"/>
                <a:cs typeface="Arial" panose="020B0604020202020204" pitchFamily="34" charset="0"/>
              </a:rPr>
              <a:t>Discover your family</a:t>
            </a:r>
          </a:p>
        </p:txBody>
      </p:sp>
      <p:sp>
        <p:nvSpPr>
          <p:cNvPr id="3" name="Content Placeholder 2">
            <a:extLst>
              <a:ext uri="{FF2B5EF4-FFF2-40B4-BE49-F238E27FC236}">
                <a16:creationId xmlns:a16="http://schemas.microsoft.com/office/drawing/2014/main" id="{16C31094-ED91-4D05-AF91-179D2D14DCDA}"/>
              </a:ext>
            </a:extLst>
          </p:cNvPr>
          <p:cNvSpPr>
            <a:spLocks noGrp="1"/>
          </p:cNvSpPr>
          <p:nvPr>
            <p:ph idx="1"/>
          </p:nvPr>
        </p:nvSpPr>
        <p:spPr>
          <a:xfrm>
            <a:off x="6515100" y="1750119"/>
            <a:ext cx="5240784" cy="4177209"/>
          </a:xfrm>
        </p:spPr>
        <p:txBody>
          <a:bodyPr>
            <a:noAutofit/>
          </a:bodyPr>
          <a:lstStyle/>
          <a:p>
            <a:pPr marL="609585" indent="-609585">
              <a:buFont typeface="Arial" panose="020B0604020202020204" pitchFamily="34" charset="0"/>
              <a:buChar char="•"/>
            </a:pPr>
            <a:r>
              <a:rPr lang="en-US" dirty="0">
                <a:latin typeface="Arial" panose="020B0604020202020204" pitchFamily="34" charset="0"/>
                <a:cs typeface="Arial" panose="020B0604020202020204" pitchFamily="34" charset="0"/>
              </a:rPr>
              <a:t>Go to FamilySearch </a:t>
            </a:r>
            <a:r>
              <a:rPr lang="en-US" u="sng"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Discovery</a:t>
            </a:r>
            <a:r>
              <a:rPr lang="en-US" dirty="0">
                <a:latin typeface="Arial" panose="020B0604020202020204" pitchFamily="34" charset="0"/>
                <a:cs typeface="Arial" panose="020B0604020202020204" pitchFamily="34" charset="0"/>
              </a:rPr>
              <a:t> to use:</a:t>
            </a:r>
          </a:p>
          <a:p>
            <a:pPr marL="1219170" lvl="1" indent="-609585">
              <a:buFont typeface="Arial" panose="020B0604020202020204" pitchFamily="34" charset="0"/>
              <a:buChar char="•"/>
            </a:pPr>
            <a:r>
              <a:rPr lang="en-US" sz="2800" dirty="0">
                <a:latin typeface="Arial" panose="020B0604020202020204" pitchFamily="34" charset="0"/>
                <a:cs typeface="Arial" panose="020B0604020202020204" pitchFamily="34" charset="0"/>
              </a:rPr>
              <a:t>See the headstones, occupations, and obituaries of your ancestors</a:t>
            </a:r>
          </a:p>
        </p:txBody>
      </p:sp>
      <p:pic>
        <p:nvPicPr>
          <p:cNvPr id="11" name="Content Placeholder 7">
            <a:extLst>
              <a:ext uri="{FF2B5EF4-FFF2-40B4-BE49-F238E27FC236}">
                <a16:creationId xmlns:a16="http://schemas.microsoft.com/office/drawing/2014/main" id="{217DA647-4F2B-984D-A0B4-DCF2F00506EB}"/>
              </a:ext>
            </a:extLst>
          </p:cNvPr>
          <p:cNvPicPr>
            <a:picLocks noGrp="1" noChangeAspect="1"/>
          </p:cNvPicPr>
          <p:nvPr>
            <p:ph type="pic" sz="quarter" idx="10"/>
          </p:nvPr>
        </p:nvPicPr>
        <p:blipFill rotWithShape="1">
          <a:blip r:embed="rId4"/>
          <a:srcRect l="35993" t="15138" r="13801" b="19"/>
          <a:stretch/>
        </p:blipFill>
        <p:spPr>
          <a:xfrm>
            <a:off x="0" y="0"/>
            <a:ext cx="6096000" cy="6858000"/>
          </a:xfrm>
        </p:spPr>
      </p:pic>
    </p:spTree>
    <p:extLst>
      <p:ext uri="{BB962C8B-B14F-4D97-AF65-F5344CB8AC3E}">
        <p14:creationId xmlns:p14="http://schemas.microsoft.com/office/powerpoint/2010/main" val="414058205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AC235-98FF-7B4A-B4A3-378CA9B209B8}"/>
              </a:ext>
            </a:extLst>
          </p:cNvPr>
          <p:cNvSpPr>
            <a:spLocks noGrp="1"/>
          </p:cNvSpPr>
          <p:nvPr>
            <p:ph type="title"/>
          </p:nvPr>
        </p:nvSpPr>
        <p:spPr>
          <a:xfrm>
            <a:off x="431743" y="348137"/>
            <a:ext cx="5515952" cy="1477616"/>
          </a:xfrm>
        </p:spPr>
        <p:txBody>
          <a:bodyPr>
            <a:normAutofit fontScale="90000"/>
          </a:bodyPr>
          <a:lstStyle/>
          <a:p>
            <a:pPr algn="ctr"/>
            <a:r>
              <a:rPr lang="en-US" sz="4000" dirty="0">
                <a:latin typeface="Palatino" pitchFamily="2" charset="77"/>
                <a:ea typeface="Palatino" pitchFamily="2" charset="77"/>
                <a:cs typeface="Arial" panose="020B0604020202020204" pitchFamily="34" charset="0"/>
              </a:rPr>
              <a:t>Possible Activities: </a:t>
            </a:r>
            <a:br>
              <a:rPr lang="en-US" dirty="0">
                <a:latin typeface="Palatino" pitchFamily="2" charset="77"/>
                <a:ea typeface="Palatino" pitchFamily="2" charset="77"/>
                <a:cs typeface="Arial" panose="020B0604020202020204" pitchFamily="34" charset="0"/>
              </a:rPr>
            </a:br>
            <a:r>
              <a:rPr lang="en-US" sz="3100" b="0" dirty="0">
                <a:latin typeface="Arial" panose="020B0604020202020204" pitchFamily="34" charset="0"/>
                <a:ea typeface="Palatino" pitchFamily="2" charset="77"/>
                <a:cs typeface="Arial" panose="020B0604020202020204" pitchFamily="34" charset="0"/>
              </a:rPr>
              <a:t>Discover who you are</a:t>
            </a:r>
            <a:endParaRPr lang="en-US" sz="3100" b="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0825992-DBF8-4750-B632-829F8FA1ABDD}"/>
              </a:ext>
            </a:extLst>
          </p:cNvPr>
          <p:cNvSpPr>
            <a:spLocks noGrp="1"/>
          </p:cNvSpPr>
          <p:nvPr>
            <p:ph type="body" sz="quarter" idx="11"/>
          </p:nvPr>
        </p:nvSpPr>
        <p:spPr>
          <a:xfrm>
            <a:off x="465870" y="1825625"/>
            <a:ext cx="5092247" cy="3813175"/>
          </a:xfrm>
        </p:spPr>
        <p:txBody>
          <a:bodyPr>
            <a:noAutofit/>
          </a:bodyPr>
          <a:lstStyle/>
          <a:p>
            <a:pPr marL="609585" indent="-609585">
              <a:buFont typeface="Arial" panose="020B0604020202020204" pitchFamily="34" charset="0"/>
              <a:buChar char="•"/>
            </a:pPr>
            <a:r>
              <a:rPr lang="en-US" b="0" dirty="0">
                <a:latin typeface="Arial" panose="020B0604020202020204" pitchFamily="34" charset="0"/>
                <a:cs typeface="Arial" panose="020B0604020202020204" pitchFamily="34" charset="0"/>
              </a:rPr>
              <a:t>Share old family photo albums and their memories.  Pick one photo and a story to put on </a:t>
            </a:r>
            <a:r>
              <a:rPr lang="en-US" b="0" u="sng"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FamilySearch.org</a:t>
            </a:r>
            <a:r>
              <a:rPr lang="en-US" b="0" dirty="0">
                <a:latin typeface="Arial" panose="020B0604020202020204" pitchFamily="34" charset="0"/>
                <a:cs typeface="Arial" panose="020B0604020202020204" pitchFamily="34" charset="0"/>
              </a:rPr>
              <a:t> as a memory.</a:t>
            </a:r>
          </a:p>
          <a:p>
            <a:pPr marL="609585" indent="-609585">
              <a:buFont typeface="Arial" panose="020B0604020202020204" pitchFamily="34" charset="0"/>
              <a:buChar char="•"/>
            </a:pPr>
            <a:r>
              <a:rPr lang="en-US" b="0" dirty="0">
                <a:latin typeface="Arial" panose="020B0604020202020204" pitchFamily="34" charset="0"/>
                <a:cs typeface="Arial" panose="020B0604020202020204" pitchFamily="34" charset="0"/>
              </a:rPr>
              <a:t>Take a photo or record a memory and upload it using the FamilySearch “Memories” app</a:t>
            </a:r>
          </a:p>
        </p:txBody>
      </p:sp>
      <p:pic>
        <p:nvPicPr>
          <p:cNvPr id="7" name="Picture Placeholder 6">
            <a:extLst>
              <a:ext uri="{FF2B5EF4-FFF2-40B4-BE49-F238E27FC236}">
                <a16:creationId xmlns:a16="http://schemas.microsoft.com/office/drawing/2014/main" id="{00194F72-3E5E-6D4E-9FDF-22A8A00EE585}"/>
              </a:ext>
            </a:extLst>
          </p:cNvPr>
          <p:cNvPicPr>
            <a:picLocks noGrp="1" noChangeAspect="1"/>
          </p:cNvPicPr>
          <p:nvPr>
            <p:ph type="pic" sz="quarter" idx="10"/>
          </p:nvPr>
        </p:nvPicPr>
        <p:blipFill>
          <a:blip r:embed="rId4"/>
          <a:srcRect l="21326" r="21326"/>
          <a:stretch>
            <a:fillRect/>
          </a:stretch>
        </p:blipFill>
        <p:spPr/>
      </p:pic>
    </p:spTree>
    <p:extLst>
      <p:ext uri="{BB962C8B-B14F-4D97-AF65-F5344CB8AC3E}">
        <p14:creationId xmlns:p14="http://schemas.microsoft.com/office/powerpoint/2010/main" val="3777021803"/>
      </p:ext>
    </p:extLst>
  </p:cSld>
  <p:clrMapOvr>
    <a:masterClrMapping/>
  </p:clrMapOvr>
  <p:transition>
    <p:fade/>
  </p:transition>
</p:sld>
</file>

<file path=ppt/theme/theme1.xml><?xml version="1.0" encoding="utf-8"?>
<a:theme xmlns:a="http://schemas.openxmlformats.org/drawingml/2006/main" name="Informal Blue">
  <a:themeElements>
    <a:clrScheme name="LDS Informal Blue">
      <a:dk1>
        <a:srgbClr val="000000"/>
      </a:dk1>
      <a:lt1>
        <a:srgbClr val="FFFFFF"/>
      </a:lt1>
      <a:dk2>
        <a:srgbClr val="01B6D1"/>
      </a:dk2>
      <a:lt2>
        <a:srgbClr val="E7E6E6"/>
      </a:lt2>
      <a:accent1>
        <a:srgbClr val="01B6D1"/>
      </a:accent1>
      <a:accent2>
        <a:srgbClr val="BD1C56"/>
      </a:accent2>
      <a:accent3>
        <a:srgbClr val="6DB344"/>
      </a:accent3>
      <a:accent4>
        <a:srgbClr val="FFB81C"/>
      </a:accent4>
      <a:accent5>
        <a:srgbClr val="A9ADAD"/>
      </a:accent5>
      <a:accent6>
        <a:srgbClr val="01B6D1"/>
      </a:accent6>
      <a:hlink>
        <a:srgbClr val="01B6D1"/>
      </a:hlink>
      <a:folHlink>
        <a:srgbClr val="BD1C5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DS_GlobalTemplate_Informal_9-25-17-JS-ALT" id="{60FB85D5-2E99-7140-9CFD-09D0C4C2465A}" vid="{D41D8C8B-AE8F-664A-BBE6-2AEBD7070B5F}"/>
    </a:ext>
  </a:extLst>
</a:theme>
</file>

<file path=ppt/theme/theme2.xml><?xml version="1.0" encoding="utf-8"?>
<a:theme xmlns:a="http://schemas.openxmlformats.org/drawingml/2006/main" name="Informal Red">
  <a:themeElements>
    <a:clrScheme name="LDS Informal Red">
      <a:dk1>
        <a:srgbClr val="000000"/>
      </a:dk1>
      <a:lt1>
        <a:srgbClr val="FFFFFF"/>
      </a:lt1>
      <a:dk2>
        <a:srgbClr val="01B6D1"/>
      </a:dk2>
      <a:lt2>
        <a:srgbClr val="E7E6E6"/>
      </a:lt2>
      <a:accent1>
        <a:srgbClr val="BD1C56"/>
      </a:accent1>
      <a:accent2>
        <a:srgbClr val="01B6D1"/>
      </a:accent2>
      <a:accent3>
        <a:srgbClr val="6DB344"/>
      </a:accent3>
      <a:accent4>
        <a:srgbClr val="FFB81C"/>
      </a:accent4>
      <a:accent5>
        <a:srgbClr val="A9ADAD"/>
      </a:accent5>
      <a:accent6>
        <a:srgbClr val="01B6D1"/>
      </a:accent6>
      <a:hlink>
        <a:srgbClr val="01B6D1"/>
      </a:hlink>
      <a:folHlink>
        <a:srgbClr val="BD1C5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DS_GlobalTemplate_Informal_9-25-17-JS-ALT" id="{60FB85D5-2E99-7140-9CFD-09D0C4C2465A}" vid="{7CF041A4-975D-C64F-A023-C1FB918720AF}"/>
    </a:ext>
  </a:extLst>
</a:theme>
</file>

<file path=ppt/theme/theme3.xml><?xml version="1.0" encoding="utf-8"?>
<a:theme xmlns:a="http://schemas.openxmlformats.org/drawingml/2006/main" name="Informal Green">
  <a:themeElements>
    <a:clrScheme name="LDS Informal Green">
      <a:dk1>
        <a:srgbClr val="000000"/>
      </a:dk1>
      <a:lt1>
        <a:srgbClr val="FFFFFF"/>
      </a:lt1>
      <a:dk2>
        <a:srgbClr val="01B6D1"/>
      </a:dk2>
      <a:lt2>
        <a:srgbClr val="E7E6E6"/>
      </a:lt2>
      <a:accent1>
        <a:srgbClr val="6DB344"/>
      </a:accent1>
      <a:accent2>
        <a:srgbClr val="BD1C56"/>
      </a:accent2>
      <a:accent3>
        <a:srgbClr val="01B6D1"/>
      </a:accent3>
      <a:accent4>
        <a:srgbClr val="FFB81C"/>
      </a:accent4>
      <a:accent5>
        <a:srgbClr val="A9ADAD"/>
      </a:accent5>
      <a:accent6>
        <a:srgbClr val="01B6D1"/>
      </a:accent6>
      <a:hlink>
        <a:srgbClr val="01B6D1"/>
      </a:hlink>
      <a:folHlink>
        <a:srgbClr val="BD1C5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DS_GlobalTemplate_Informal_9-25-17-JS-ALT" id="{60FB85D5-2E99-7140-9CFD-09D0C4C2465A}" vid="{6FDEF7DB-36C5-F347-A33D-754E10A799A6}"/>
    </a:ext>
  </a:extLst>
</a:theme>
</file>

<file path=ppt/theme/theme4.xml><?xml version="1.0" encoding="utf-8"?>
<a:theme xmlns:a="http://schemas.openxmlformats.org/drawingml/2006/main" name="Informal Yellow">
  <a:themeElements>
    <a:clrScheme name="LDS Informal Yellow">
      <a:dk1>
        <a:srgbClr val="000000"/>
      </a:dk1>
      <a:lt1>
        <a:srgbClr val="FFFFFF"/>
      </a:lt1>
      <a:dk2>
        <a:srgbClr val="01B6D1"/>
      </a:dk2>
      <a:lt2>
        <a:srgbClr val="E7E6E6"/>
      </a:lt2>
      <a:accent1>
        <a:srgbClr val="FFB81C"/>
      </a:accent1>
      <a:accent2>
        <a:srgbClr val="BD1C56"/>
      </a:accent2>
      <a:accent3>
        <a:srgbClr val="6DB344"/>
      </a:accent3>
      <a:accent4>
        <a:srgbClr val="01B6D1"/>
      </a:accent4>
      <a:accent5>
        <a:srgbClr val="A9ADAD"/>
      </a:accent5>
      <a:accent6>
        <a:srgbClr val="01B6D1"/>
      </a:accent6>
      <a:hlink>
        <a:srgbClr val="01B6D1"/>
      </a:hlink>
      <a:folHlink>
        <a:srgbClr val="BD1C5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DS_GlobalTemplate_Informal_9-25-17-JS-ALT" id="{60FB85D5-2E99-7140-9CFD-09D0C4C2465A}" vid="{1C5CF8D8-4D09-F349-B065-1D3AED908C50}"/>
    </a:ext>
  </a:extLst>
</a:theme>
</file>

<file path=ppt/theme/theme5.xml><?xml version="1.0" encoding="utf-8"?>
<a:theme xmlns:a="http://schemas.openxmlformats.org/drawingml/2006/main" name="Informal Grey">
  <a:themeElements>
    <a:clrScheme name="LDS Informal Grey">
      <a:dk1>
        <a:srgbClr val="000000"/>
      </a:dk1>
      <a:lt1>
        <a:srgbClr val="FFFFFF"/>
      </a:lt1>
      <a:dk2>
        <a:srgbClr val="01B6D1"/>
      </a:dk2>
      <a:lt2>
        <a:srgbClr val="E7E6E6"/>
      </a:lt2>
      <a:accent1>
        <a:srgbClr val="A9ADAD"/>
      </a:accent1>
      <a:accent2>
        <a:srgbClr val="BD1C56"/>
      </a:accent2>
      <a:accent3>
        <a:srgbClr val="6DB344"/>
      </a:accent3>
      <a:accent4>
        <a:srgbClr val="FFB81C"/>
      </a:accent4>
      <a:accent5>
        <a:srgbClr val="01B6D1"/>
      </a:accent5>
      <a:accent6>
        <a:srgbClr val="01B6D1"/>
      </a:accent6>
      <a:hlink>
        <a:srgbClr val="01B6D1"/>
      </a:hlink>
      <a:folHlink>
        <a:srgbClr val="BD1C5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DS_GlobalTemplate_Informal_9-25-17-JS-ALT" id="{60FB85D5-2E99-7140-9CFD-09D0C4C2465A}" vid="{B4262B70-63CC-A447-8FE7-D024D63202C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Informal Blue</Template>
  <TotalTime>16538</TotalTime>
  <Words>586</Words>
  <Application>Microsoft Macintosh PowerPoint</Application>
  <PresentationFormat>Widescreen</PresentationFormat>
  <Paragraphs>47</Paragraphs>
  <Slides>11</Slides>
  <Notes>11</Notes>
  <HiddenSlides>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11</vt:i4>
      </vt:variant>
    </vt:vector>
  </HeadingPairs>
  <TitlesOfParts>
    <vt:vector size="23" baseType="lpstr">
      <vt:lpstr>Arial</vt:lpstr>
      <vt:lpstr>Arial Bold</vt:lpstr>
      <vt:lpstr>Arial Regular</vt:lpstr>
      <vt:lpstr>Calibri</vt:lpstr>
      <vt:lpstr>Palatino</vt:lpstr>
      <vt:lpstr>Palatino Italic</vt:lpstr>
      <vt:lpstr>Zoram ldsLat</vt:lpstr>
      <vt:lpstr>Informal Blue</vt:lpstr>
      <vt:lpstr>Informal Red</vt:lpstr>
      <vt:lpstr>Informal Green</vt:lpstr>
      <vt:lpstr>Informal Yellow</vt:lpstr>
      <vt:lpstr>Informal Grey</vt:lpstr>
      <vt:lpstr>Invite Someone to participate</vt:lpstr>
      <vt:lpstr>Modern Day Teaching</vt:lpstr>
      <vt:lpstr>Modern Day Teaching</vt:lpstr>
      <vt:lpstr>PowerPoint Presentation</vt:lpstr>
      <vt:lpstr>Possible Activities:  Discover your family</vt:lpstr>
      <vt:lpstr>Possible Activities:  Discover your family</vt:lpstr>
      <vt:lpstr>Possible Activities:  Discover your family</vt:lpstr>
      <vt:lpstr>Possible Activities:  Discover your family</vt:lpstr>
      <vt:lpstr>Possible Activities:  Discover who you are</vt:lpstr>
      <vt:lpstr>Possible Activities:  Discover who you are</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Ingrid Ochoa</dc:creator>
  <cp:lastModifiedBy>Eric S. Graves</cp:lastModifiedBy>
  <cp:revision>37</cp:revision>
  <dcterms:created xsi:type="dcterms:W3CDTF">2018-09-14T17:13:08Z</dcterms:created>
  <dcterms:modified xsi:type="dcterms:W3CDTF">2018-12-18T15:56:57Z</dcterms:modified>
</cp:coreProperties>
</file>